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257" r:id="rId4"/>
    <p:sldId id="626" r:id="rId6"/>
    <p:sldId id="1862" r:id="rId7"/>
    <p:sldId id="1874" r:id="rId8"/>
    <p:sldId id="1870" r:id="rId9"/>
    <p:sldId id="1871" r:id="rId10"/>
    <p:sldId id="1872" r:id="rId11"/>
    <p:sldId id="1875" r:id="rId12"/>
    <p:sldId id="1873" r:id="rId13"/>
    <p:sldId id="1884" r:id="rId14"/>
    <p:sldId id="1885" r:id="rId15"/>
    <p:sldId id="1886" r:id="rId16"/>
    <p:sldId id="1892" r:id="rId17"/>
    <p:sldId id="1893" r:id="rId18"/>
    <p:sldId id="1894" r:id="rId19"/>
    <p:sldId id="1876" r:id="rId20"/>
    <p:sldId id="1891" r:id="rId21"/>
    <p:sldId id="1890" r:id="rId22"/>
    <p:sldId id="1878" r:id="rId23"/>
    <p:sldId id="1879" r:id="rId24"/>
  </p:sldIdLst>
  <p:sldSz cx="12192000" cy="6858000"/>
  <p:notesSz cx="6760845" cy="9942195"/>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87" userDrawn="1">
          <p15:clr>
            <a:srgbClr val="A4A3A4"/>
          </p15:clr>
        </p15:guide>
        <p15:guide id="2" pos="474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 w" initials="h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0C15"/>
    <a:srgbClr val="C10F1C"/>
    <a:srgbClr val="002060"/>
    <a:srgbClr val="FFB713"/>
    <a:srgbClr val="2543A5"/>
    <a:srgbClr val="000000"/>
    <a:srgbClr val="D6DCE5"/>
    <a:srgbClr val="FFDB63"/>
    <a:srgbClr val="973133"/>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91" autoAdjust="0"/>
    <p:restoredTop sz="96391" autoAdjust="0"/>
  </p:normalViewPr>
  <p:slideViewPr>
    <p:cSldViewPr snapToGrid="0" showGuides="1">
      <p:cViewPr varScale="1">
        <p:scale>
          <a:sx n="99" d="100"/>
          <a:sy n="99" d="100"/>
        </p:scale>
        <p:origin x="69" y="183"/>
      </p:cViewPr>
      <p:guideLst>
        <p:guide orient="horz" pos="587"/>
        <p:guide pos="474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23.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5D8DB9BD-C8E8-4836-A929-82D7D7FAC0A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40D33C37-E15B-462D-94CF-2922676AF7A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D33C37-E15B-462D-94CF-2922676AF7A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rgbClr val="9C0C15">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nvGrpSpPr>
        <p:grpSpPr>
          <a:xfrm>
            <a:off x="10094074" y="364089"/>
            <a:ext cx="1510657" cy="398996"/>
            <a:chOff x="232331" y="483409"/>
            <a:chExt cx="1887300" cy="498475"/>
          </a:xfrm>
          <a:solidFill>
            <a:schemeClr val="bg1"/>
          </a:solidFill>
        </p:grpSpPr>
        <p:sp>
          <p:nvSpPr>
            <p:cNvPr id="7" name="Freeform 5"/>
            <p:cNvSpPr/>
            <p:nvPr/>
          </p:nvSpPr>
          <p:spPr bwMode="auto">
            <a:xfrm>
              <a:off x="951343" y="578788"/>
              <a:ext cx="47906" cy="149758"/>
            </a:xfrm>
            <a:custGeom>
              <a:avLst/>
              <a:gdLst>
                <a:gd name="T0" fmla="*/ 0 w 47"/>
                <a:gd name="T1" fmla="*/ 138 h 146"/>
                <a:gd name="T2" fmla="*/ 8 w 47"/>
                <a:gd name="T3" fmla="*/ 145 h 146"/>
                <a:gd name="T4" fmla="*/ 28 w 47"/>
                <a:gd name="T5" fmla="*/ 113 h 146"/>
                <a:gd name="T6" fmla="*/ 46 w 47"/>
                <a:gd name="T7" fmla="*/ 40 h 146"/>
                <a:gd name="T8" fmla="*/ 18 w 47"/>
                <a:gd name="T9" fmla="*/ 0 h 146"/>
                <a:gd name="T10" fmla="*/ 9 w 47"/>
                <a:gd name="T11" fmla="*/ 8 h 146"/>
                <a:gd name="T12" fmla="*/ 15 w 47"/>
                <a:gd name="T13" fmla="*/ 49 h 146"/>
                <a:gd name="T14" fmla="*/ 8 w 47"/>
                <a:gd name="T15" fmla="*/ 112 h 146"/>
                <a:gd name="T16" fmla="*/ 0 w 47"/>
                <a:gd name="T17" fmla="*/ 13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46">
                  <a:moveTo>
                    <a:pt x="0" y="138"/>
                  </a:moveTo>
                  <a:cubicBezTo>
                    <a:pt x="0" y="138"/>
                    <a:pt x="0" y="146"/>
                    <a:pt x="8" y="145"/>
                  </a:cubicBezTo>
                  <a:cubicBezTo>
                    <a:pt x="8" y="145"/>
                    <a:pt x="27" y="129"/>
                    <a:pt x="28" y="113"/>
                  </a:cubicBezTo>
                  <a:cubicBezTo>
                    <a:pt x="28" y="113"/>
                    <a:pt x="35" y="61"/>
                    <a:pt x="46" y="40"/>
                  </a:cubicBezTo>
                  <a:cubicBezTo>
                    <a:pt x="46" y="40"/>
                    <a:pt x="47" y="27"/>
                    <a:pt x="18" y="0"/>
                  </a:cubicBezTo>
                  <a:cubicBezTo>
                    <a:pt x="18" y="0"/>
                    <a:pt x="8" y="3"/>
                    <a:pt x="9" y="8"/>
                  </a:cubicBezTo>
                  <a:cubicBezTo>
                    <a:pt x="9" y="13"/>
                    <a:pt x="23" y="19"/>
                    <a:pt x="15" y="49"/>
                  </a:cubicBezTo>
                  <a:cubicBezTo>
                    <a:pt x="8" y="112"/>
                    <a:pt x="8" y="112"/>
                    <a:pt x="8" y="112"/>
                  </a:cubicBezTo>
                  <a:cubicBezTo>
                    <a:pt x="8" y="112"/>
                    <a:pt x="7" y="131"/>
                    <a:pt x="0" y="13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 name="Freeform 6"/>
            <p:cNvSpPr/>
            <p:nvPr/>
          </p:nvSpPr>
          <p:spPr bwMode="auto">
            <a:xfrm>
              <a:off x="1007449" y="715167"/>
              <a:ext cx="91927" cy="94516"/>
            </a:xfrm>
            <a:custGeom>
              <a:avLst/>
              <a:gdLst>
                <a:gd name="T0" fmla="*/ 83 w 90"/>
                <a:gd name="T1" fmla="*/ 39 h 92"/>
                <a:gd name="T2" fmla="*/ 54 w 90"/>
                <a:gd name="T3" fmla="*/ 6 h 92"/>
                <a:gd name="T4" fmla="*/ 42 w 90"/>
                <a:gd name="T5" fmla="*/ 14 h 92"/>
                <a:gd name="T6" fmla="*/ 4 w 90"/>
                <a:gd name="T7" fmla="*/ 77 h 92"/>
                <a:gd name="T8" fmla="*/ 16 w 90"/>
                <a:gd name="T9" fmla="*/ 82 h 92"/>
                <a:gd name="T10" fmla="*/ 73 w 90"/>
                <a:gd name="T11" fmla="*/ 56 h 92"/>
                <a:gd name="T12" fmla="*/ 83 w 90"/>
                <a:gd name="T13" fmla="*/ 39 h 92"/>
              </a:gdLst>
              <a:ahLst/>
              <a:cxnLst>
                <a:cxn ang="0">
                  <a:pos x="T0" y="T1"/>
                </a:cxn>
                <a:cxn ang="0">
                  <a:pos x="T2" y="T3"/>
                </a:cxn>
                <a:cxn ang="0">
                  <a:pos x="T4" y="T5"/>
                </a:cxn>
                <a:cxn ang="0">
                  <a:pos x="T6" y="T7"/>
                </a:cxn>
                <a:cxn ang="0">
                  <a:pos x="T8" y="T9"/>
                </a:cxn>
                <a:cxn ang="0">
                  <a:pos x="T10" y="T11"/>
                </a:cxn>
                <a:cxn ang="0">
                  <a:pos x="T12" y="T13"/>
                </a:cxn>
              </a:cxnLst>
              <a:rect l="0" t="0" r="r" b="b"/>
              <a:pathLst>
                <a:path w="90" h="92">
                  <a:moveTo>
                    <a:pt x="83" y="39"/>
                  </a:moveTo>
                  <a:cubicBezTo>
                    <a:pt x="54" y="6"/>
                    <a:pt x="54" y="6"/>
                    <a:pt x="54" y="6"/>
                  </a:cubicBezTo>
                  <a:cubicBezTo>
                    <a:pt x="54" y="6"/>
                    <a:pt x="39" y="0"/>
                    <a:pt x="42" y="14"/>
                  </a:cubicBezTo>
                  <a:cubicBezTo>
                    <a:pt x="42" y="14"/>
                    <a:pt x="28" y="64"/>
                    <a:pt x="4" y="77"/>
                  </a:cubicBezTo>
                  <a:cubicBezTo>
                    <a:pt x="4" y="77"/>
                    <a:pt x="0" y="92"/>
                    <a:pt x="16" y="82"/>
                  </a:cubicBezTo>
                  <a:cubicBezTo>
                    <a:pt x="16" y="82"/>
                    <a:pt x="60" y="54"/>
                    <a:pt x="73" y="56"/>
                  </a:cubicBezTo>
                  <a:cubicBezTo>
                    <a:pt x="73" y="56"/>
                    <a:pt x="90" y="51"/>
                    <a:pt x="83" y="39"/>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1" name="Freeform 7"/>
            <p:cNvSpPr/>
            <p:nvPr/>
          </p:nvSpPr>
          <p:spPr bwMode="auto">
            <a:xfrm>
              <a:off x="818417" y="733726"/>
              <a:ext cx="176948" cy="144579"/>
            </a:xfrm>
            <a:custGeom>
              <a:avLst/>
              <a:gdLst>
                <a:gd name="T0" fmla="*/ 167 w 173"/>
                <a:gd name="T1" fmla="*/ 12 h 141"/>
                <a:gd name="T2" fmla="*/ 160 w 173"/>
                <a:gd name="T3" fmla="*/ 3 h 141"/>
                <a:gd name="T4" fmla="*/ 114 w 173"/>
                <a:gd name="T5" fmla="*/ 42 h 141"/>
                <a:gd name="T6" fmla="*/ 73 w 173"/>
                <a:gd name="T7" fmla="*/ 77 h 141"/>
                <a:gd name="T8" fmla="*/ 46 w 173"/>
                <a:gd name="T9" fmla="*/ 98 h 141"/>
                <a:gd name="T10" fmla="*/ 42 w 173"/>
                <a:gd name="T11" fmla="*/ 95 h 141"/>
                <a:gd name="T12" fmla="*/ 38 w 173"/>
                <a:gd name="T13" fmla="*/ 21 h 141"/>
                <a:gd name="T14" fmla="*/ 33 w 173"/>
                <a:gd name="T15" fmla="*/ 33 h 141"/>
                <a:gd name="T16" fmla="*/ 0 w 173"/>
                <a:gd name="T17" fmla="*/ 109 h 141"/>
                <a:gd name="T18" fmla="*/ 27 w 173"/>
                <a:gd name="T19" fmla="*/ 141 h 141"/>
                <a:gd name="T20" fmla="*/ 97 w 173"/>
                <a:gd name="T21" fmla="*/ 104 h 141"/>
                <a:gd name="T22" fmla="*/ 131 w 173"/>
                <a:gd name="T23" fmla="*/ 67 h 141"/>
                <a:gd name="T24" fmla="*/ 167 w 173"/>
                <a:gd name="T25" fmla="*/ 1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41">
                  <a:moveTo>
                    <a:pt x="167" y="12"/>
                  </a:moveTo>
                  <a:cubicBezTo>
                    <a:pt x="167" y="12"/>
                    <a:pt x="173" y="0"/>
                    <a:pt x="160" y="3"/>
                  </a:cubicBezTo>
                  <a:cubicBezTo>
                    <a:pt x="160" y="3"/>
                    <a:pt x="132" y="38"/>
                    <a:pt x="114" y="42"/>
                  </a:cubicBezTo>
                  <a:cubicBezTo>
                    <a:pt x="114" y="42"/>
                    <a:pt x="84" y="72"/>
                    <a:pt x="73" y="77"/>
                  </a:cubicBezTo>
                  <a:cubicBezTo>
                    <a:pt x="73" y="77"/>
                    <a:pt x="49" y="92"/>
                    <a:pt x="46" y="98"/>
                  </a:cubicBezTo>
                  <a:cubicBezTo>
                    <a:pt x="42" y="95"/>
                    <a:pt x="42" y="95"/>
                    <a:pt x="42" y="95"/>
                  </a:cubicBezTo>
                  <a:cubicBezTo>
                    <a:pt x="42" y="95"/>
                    <a:pt x="69" y="33"/>
                    <a:pt x="38" y="21"/>
                  </a:cubicBezTo>
                  <a:cubicBezTo>
                    <a:pt x="38" y="21"/>
                    <a:pt x="32" y="24"/>
                    <a:pt x="33" y="33"/>
                  </a:cubicBezTo>
                  <a:cubicBezTo>
                    <a:pt x="33" y="33"/>
                    <a:pt x="15" y="100"/>
                    <a:pt x="0" y="109"/>
                  </a:cubicBezTo>
                  <a:cubicBezTo>
                    <a:pt x="0" y="109"/>
                    <a:pt x="12" y="128"/>
                    <a:pt x="27" y="141"/>
                  </a:cubicBezTo>
                  <a:cubicBezTo>
                    <a:pt x="27" y="141"/>
                    <a:pt x="81" y="116"/>
                    <a:pt x="97" y="104"/>
                  </a:cubicBezTo>
                  <a:cubicBezTo>
                    <a:pt x="97" y="104"/>
                    <a:pt x="125" y="78"/>
                    <a:pt x="131" y="67"/>
                  </a:cubicBezTo>
                  <a:cubicBezTo>
                    <a:pt x="131" y="67"/>
                    <a:pt x="159" y="30"/>
                    <a:pt x="167" y="12"/>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2" name="Freeform 8"/>
            <p:cNvSpPr/>
            <p:nvPr/>
          </p:nvSpPr>
          <p:spPr bwMode="auto">
            <a:xfrm>
              <a:off x="1475282" y="575767"/>
              <a:ext cx="252043" cy="315917"/>
            </a:xfrm>
            <a:custGeom>
              <a:avLst/>
              <a:gdLst>
                <a:gd name="T0" fmla="*/ 231 w 247"/>
                <a:gd name="T1" fmla="*/ 13 h 308"/>
                <a:gd name="T2" fmla="*/ 217 w 247"/>
                <a:gd name="T3" fmla="*/ 23 h 308"/>
                <a:gd name="T4" fmla="*/ 193 w 247"/>
                <a:gd name="T5" fmla="*/ 36 h 308"/>
                <a:gd name="T6" fmla="*/ 165 w 247"/>
                <a:gd name="T7" fmla="*/ 7 h 308"/>
                <a:gd name="T8" fmla="*/ 148 w 247"/>
                <a:gd name="T9" fmla="*/ 9 h 308"/>
                <a:gd name="T10" fmla="*/ 156 w 247"/>
                <a:gd name="T11" fmla="*/ 42 h 308"/>
                <a:gd name="T12" fmla="*/ 156 w 247"/>
                <a:gd name="T13" fmla="*/ 58 h 308"/>
                <a:gd name="T14" fmla="*/ 105 w 247"/>
                <a:gd name="T15" fmla="*/ 95 h 308"/>
                <a:gd name="T16" fmla="*/ 105 w 247"/>
                <a:gd name="T17" fmla="*/ 65 h 308"/>
                <a:gd name="T18" fmla="*/ 91 w 247"/>
                <a:gd name="T19" fmla="*/ 67 h 308"/>
                <a:gd name="T20" fmla="*/ 93 w 247"/>
                <a:gd name="T21" fmla="*/ 125 h 308"/>
                <a:gd name="T22" fmla="*/ 132 w 247"/>
                <a:gd name="T23" fmla="*/ 129 h 308"/>
                <a:gd name="T24" fmla="*/ 104 w 247"/>
                <a:gd name="T25" fmla="*/ 177 h 308"/>
                <a:gd name="T26" fmla="*/ 16 w 247"/>
                <a:gd name="T27" fmla="*/ 288 h 308"/>
                <a:gd name="T28" fmla="*/ 27 w 247"/>
                <a:gd name="T29" fmla="*/ 298 h 308"/>
                <a:gd name="T30" fmla="*/ 116 w 247"/>
                <a:gd name="T31" fmla="*/ 216 h 308"/>
                <a:gd name="T32" fmla="*/ 200 w 247"/>
                <a:gd name="T33" fmla="*/ 66 h 308"/>
                <a:gd name="T34" fmla="*/ 247 w 247"/>
                <a:gd name="T35" fmla="*/ 33 h 308"/>
                <a:gd name="T36" fmla="*/ 231 w 247"/>
                <a:gd name="T37" fmla="*/ 1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7" h="308">
                  <a:moveTo>
                    <a:pt x="231" y="13"/>
                  </a:moveTo>
                  <a:cubicBezTo>
                    <a:pt x="223" y="12"/>
                    <a:pt x="217" y="23"/>
                    <a:pt x="217" y="23"/>
                  </a:cubicBezTo>
                  <a:cubicBezTo>
                    <a:pt x="193" y="36"/>
                    <a:pt x="193" y="36"/>
                    <a:pt x="193" y="36"/>
                  </a:cubicBezTo>
                  <a:cubicBezTo>
                    <a:pt x="196" y="27"/>
                    <a:pt x="165" y="7"/>
                    <a:pt x="165" y="7"/>
                  </a:cubicBezTo>
                  <a:cubicBezTo>
                    <a:pt x="151" y="0"/>
                    <a:pt x="148" y="9"/>
                    <a:pt x="148" y="9"/>
                  </a:cubicBezTo>
                  <a:cubicBezTo>
                    <a:pt x="144" y="20"/>
                    <a:pt x="156" y="42"/>
                    <a:pt x="156" y="42"/>
                  </a:cubicBezTo>
                  <a:cubicBezTo>
                    <a:pt x="156" y="58"/>
                    <a:pt x="156" y="58"/>
                    <a:pt x="156" y="58"/>
                  </a:cubicBezTo>
                  <a:cubicBezTo>
                    <a:pt x="105" y="95"/>
                    <a:pt x="105" y="95"/>
                    <a:pt x="105" y="95"/>
                  </a:cubicBezTo>
                  <a:cubicBezTo>
                    <a:pt x="89" y="87"/>
                    <a:pt x="105" y="65"/>
                    <a:pt x="105" y="65"/>
                  </a:cubicBezTo>
                  <a:cubicBezTo>
                    <a:pt x="103" y="47"/>
                    <a:pt x="91" y="67"/>
                    <a:pt x="91" y="67"/>
                  </a:cubicBezTo>
                  <a:cubicBezTo>
                    <a:pt x="78" y="97"/>
                    <a:pt x="93" y="125"/>
                    <a:pt x="93" y="125"/>
                  </a:cubicBezTo>
                  <a:cubicBezTo>
                    <a:pt x="106" y="146"/>
                    <a:pt x="127" y="133"/>
                    <a:pt x="132" y="129"/>
                  </a:cubicBezTo>
                  <a:cubicBezTo>
                    <a:pt x="125" y="137"/>
                    <a:pt x="104" y="177"/>
                    <a:pt x="104" y="177"/>
                  </a:cubicBezTo>
                  <a:cubicBezTo>
                    <a:pt x="80" y="242"/>
                    <a:pt x="16" y="288"/>
                    <a:pt x="16" y="288"/>
                  </a:cubicBezTo>
                  <a:cubicBezTo>
                    <a:pt x="0" y="308"/>
                    <a:pt x="27" y="298"/>
                    <a:pt x="27" y="298"/>
                  </a:cubicBezTo>
                  <a:cubicBezTo>
                    <a:pt x="51" y="288"/>
                    <a:pt x="116" y="216"/>
                    <a:pt x="116" y="216"/>
                  </a:cubicBezTo>
                  <a:cubicBezTo>
                    <a:pt x="206" y="108"/>
                    <a:pt x="200" y="66"/>
                    <a:pt x="200" y="66"/>
                  </a:cubicBezTo>
                  <a:cubicBezTo>
                    <a:pt x="222" y="56"/>
                    <a:pt x="247" y="33"/>
                    <a:pt x="247" y="33"/>
                  </a:cubicBezTo>
                  <a:lnTo>
                    <a:pt x="231" y="1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 name="Freeform 9"/>
            <p:cNvSpPr/>
            <p:nvPr/>
          </p:nvSpPr>
          <p:spPr bwMode="auto">
            <a:xfrm>
              <a:off x="1689777" y="747968"/>
              <a:ext cx="69485" cy="122137"/>
            </a:xfrm>
            <a:custGeom>
              <a:avLst/>
              <a:gdLst>
                <a:gd name="T0" fmla="*/ 10 w 68"/>
                <a:gd name="T1" fmla="*/ 26 h 119"/>
                <a:gd name="T2" fmla="*/ 10 w 68"/>
                <a:gd name="T3" fmla="*/ 100 h 119"/>
                <a:gd name="T4" fmla="*/ 16 w 68"/>
                <a:gd name="T5" fmla="*/ 112 h 119"/>
                <a:gd name="T6" fmla="*/ 60 w 68"/>
                <a:gd name="T7" fmla="*/ 58 h 119"/>
                <a:gd name="T8" fmla="*/ 24 w 68"/>
                <a:gd name="T9" fmla="*/ 13 h 119"/>
                <a:gd name="T10" fmla="*/ 10 w 68"/>
                <a:gd name="T11" fmla="*/ 26 h 119"/>
              </a:gdLst>
              <a:ahLst/>
              <a:cxnLst>
                <a:cxn ang="0">
                  <a:pos x="T0" y="T1"/>
                </a:cxn>
                <a:cxn ang="0">
                  <a:pos x="T2" y="T3"/>
                </a:cxn>
                <a:cxn ang="0">
                  <a:pos x="T4" y="T5"/>
                </a:cxn>
                <a:cxn ang="0">
                  <a:pos x="T6" y="T7"/>
                </a:cxn>
                <a:cxn ang="0">
                  <a:pos x="T8" y="T9"/>
                </a:cxn>
                <a:cxn ang="0">
                  <a:pos x="T10" y="T11"/>
                </a:cxn>
              </a:cxnLst>
              <a:rect l="0" t="0" r="r" b="b"/>
              <a:pathLst>
                <a:path w="68" h="119">
                  <a:moveTo>
                    <a:pt x="10" y="26"/>
                  </a:moveTo>
                  <a:cubicBezTo>
                    <a:pt x="10" y="26"/>
                    <a:pt x="27" y="85"/>
                    <a:pt x="10" y="100"/>
                  </a:cubicBezTo>
                  <a:cubicBezTo>
                    <a:pt x="10" y="100"/>
                    <a:pt x="0" y="119"/>
                    <a:pt x="16" y="112"/>
                  </a:cubicBezTo>
                  <a:cubicBezTo>
                    <a:pt x="16" y="112"/>
                    <a:pt x="40" y="72"/>
                    <a:pt x="60" y="58"/>
                  </a:cubicBezTo>
                  <a:cubicBezTo>
                    <a:pt x="60" y="58"/>
                    <a:pt x="68" y="28"/>
                    <a:pt x="24" y="13"/>
                  </a:cubicBezTo>
                  <a:cubicBezTo>
                    <a:pt x="24" y="13"/>
                    <a:pt x="1" y="0"/>
                    <a:pt x="10" y="2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4" name="Freeform 10"/>
            <p:cNvSpPr>
              <a:spLocks noEditPoints="1"/>
            </p:cNvSpPr>
            <p:nvPr/>
          </p:nvSpPr>
          <p:spPr bwMode="auto">
            <a:xfrm>
              <a:off x="1856367" y="483409"/>
              <a:ext cx="263264" cy="451433"/>
            </a:xfrm>
            <a:custGeom>
              <a:avLst/>
              <a:gdLst>
                <a:gd name="T0" fmla="*/ 166 w 258"/>
                <a:gd name="T1" fmla="*/ 8 h 440"/>
                <a:gd name="T2" fmla="*/ 160 w 258"/>
                <a:gd name="T3" fmla="*/ 17 h 440"/>
                <a:gd name="T4" fmla="*/ 133 w 258"/>
                <a:gd name="T5" fmla="*/ 40 h 440"/>
                <a:gd name="T6" fmla="*/ 104 w 258"/>
                <a:gd name="T7" fmla="*/ 52 h 440"/>
                <a:gd name="T8" fmla="*/ 93 w 258"/>
                <a:gd name="T9" fmla="*/ 69 h 440"/>
                <a:gd name="T10" fmla="*/ 46 w 258"/>
                <a:gd name="T11" fmla="*/ 113 h 440"/>
                <a:gd name="T12" fmla="*/ 27 w 258"/>
                <a:gd name="T13" fmla="*/ 97 h 440"/>
                <a:gd name="T14" fmla="*/ 14 w 258"/>
                <a:gd name="T15" fmla="*/ 105 h 440"/>
                <a:gd name="T16" fmla="*/ 21 w 258"/>
                <a:gd name="T17" fmla="*/ 147 h 440"/>
                <a:gd name="T18" fmla="*/ 52 w 258"/>
                <a:gd name="T19" fmla="*/ 131 h 440"/>
                <a:gd name="T20" fmla="*/ 99 w 258"/>
                <a:gd name="T21" fmla="*/ 83 h 440"/>
                <a:gd name="T22" fmla="*/ 133 w 258"/>
                <a:gd name="T23" fmla="*/ 91 h 440"/>
                <a:gd name="T24" fmla="*/ 122 w 258"/>
                <a:gd name="T25" fmla="*/ 117 h 440"/>
                <a:gd name="T26" fmla="*/ 34 w 258"/>
                <a:gd name="T27" fmla="*/ 223 h 440"/>
                <a:gd name="T28" fmla="*/ 33 w 258"/>
                <a:gd name="T29" fmla="*/ 259 h 440"/>
                <a:gd name="T30" fmla="*/ 61 w 258"/>
                <a:gd name="T31" fmla="*/ 260 h 440"/>
                <a:gd name="T32" fmla="*/ 90 w 258"/>
                <a:gd name="T33" fmla="*/ 229 h 440"/>
                <a:gd name="T34" fmla="*/ 80 w 258"/>
                <a:gd name="T35" fmla="*/ 273 h 440"/>
                <a:gd name="T36" fmla="*/ 107 w 258"/>
                <a:gd name="T37" fmla="*/ 288 h 440"/>
                <a:gd name="T38" fmla="*/ 148 w 258"/>
                <a:gd name="T39" fmla="*/ 301 h 440"/>
                <a:gd name="T40" fmla="*/ 4 w 258"/>
                <a:gd name="T41" fmla="*/ 364 h 440"/>
                <a:gd name="T42" fmla="*/ 121 w 258"/>
                <a:gd name="T43" fmla="*/ 426 h 440"/>
                <a:gd name="T44" fmla="*/ 176 w 258"/>
                <a:gd name="T45" fmla="*/ 384 h 440"/>
                <a:gd name="T46" fmla="*/ 176 w 258"/>
                <a:gd name="T47" fmla="*/ 340 h 440"/>
                <a:gd name="T48" fmla="*/ 182 w 258"/>
                <a:gd name="T49" fmla="*/ 331 h 440"/>
                <a:gd name="T50" fmla="*/ 212 w 258"/>
                <a:gd name="T51" fmla="*/ 338 h 440"/>
                <a:gd name="T52" fmla="*/ 228 w 258"/>
                <a:gd name="T53" fmla="*/ 338 h 440"/>
                <a:gd name="T54" fmla="*/ 222 w 258"/>
                <a:gd name="T55" fmla="*/ 309 h 440"/>
                <a:gd name="T56" fmla="*/ 168 w 258"/>
                <a:gd name="T57" fmla="*/ 302 h 440"/>
                <a:gd name="T58" fmla="*/ 118 w 258"/>
                <a:gd name="T59" fmla="*/ 264 h 440"/>
                <a:gd name="T60" fmla="*/ 135 w 258"/>
                <a:gd name="T61" fmla="*/ 191 h 440"/>
                <a:gd name="T62" fmla="*/ 89 w 258"/>
                <a:gd name="T63" fmla="*/ 198 h 440"/>
                <a:gd name="T64" fmla="*/ 132 w 258"/>
                <a:gd name="T65" fmla="*/ 152 h 440"/>
                <a:gd name="T66" fmla="*/ 142 w 258"/>
                <a:gd name="T67" fmla="*/ 131 h 440"/>
                <a:gd name="T68" fmla="*/ 167 w 258"/>
                <a:gd name="T69" fmla="*/ 94 h 440"/>
                <a:gd name="T70" fmla="*/ 204 w 258"/>
                <a:gd name="T71" fmla="*/ 15 h 440"/>
                <a:gd name="T72" fmla="*/ 166 w 258"/>
                <a:gd name="T73" fmla="*/ 8 h 440"/>
                <a:gd name="T74" fmla="*/ 153 w 258"/>
                <a:gd name="T75" fmla="*/ 371 h 440"/>
                <a:gd name="T76" fmla="*/ 75 w 258"/>
                <a:gd name="T77" fmla="*/ 389 h 440"/>
                <a:gd name="T78" fmla="*/ 94 w 258"/>
                <a:gd name="T79" fmla="*/ 355 h 440"/>
                <a:gd name="T80" fmla="*/ 135 w 258"/>
                <a:gd name="T81" fmla="*/ 334 h 440"/>
                <a:gd name="T82" fmla="*/ 153 w 258"/>
                <a:gd name="T83" fmla="*/ 371 h 440"/>
                <a:gd name="T84" fmla="*/ 141 w 258"/>
                <a:gd name="T85" fmla="*/ 58 h 440"/>
                <a:gd name="T86" fmla="*/ 146 w 258"/>
                <a:gd name="T87" fmla="*/ 49 h 440"/>
                <a:gd name="T88" fmla="*/ 161 w 258"/>
                <a:gd name="T89" fmla="*/ 38 h 440"/>
                <a:gd name="T90" fmla="*/ 141 w 258"/>
                <a:gd name="T91" fmla="*/ 5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8" h="440">
                  <a:moveTo>
                    <a:pt x="166" y="8"/>
                  </a:moveTo>
                  <a:cubicBezTo>
                    <a:pt x="160" y="17"/>
                    <a:pt x="160" y="17"/>
                    <a:pt x="160" y="17"/>
                  </a:cubicBezTo>
                  <a:cubicBezTo>
                    <a:pt x="133" y="40"/>
                    <a:pt x="133" y="40"/>
                    <a:pt x="133" y="40"/>
                  </a:cubicBezTo>
                  <a:cubicBezTo>
                    <a:pt x="133" y="40"/>
                    <a:pt x="134" y="61"/>
                    <a:pt x="104" y="52"/>
                  </a:cubicBezTo>
                  <a:cubicBezTo>
                    <a:pt x="104" y="52"/>
                    <a:pt x="94" y="52"/>
                    <a:pt x="93" y="69"/>
                  </a:cubicBezTo>
                  <a:cubicBezTo>
                    <a:pt x="46" y="113"/>
                    <a:pt x="46" y="113"/>
                    <a:pt x="46" y="113"/>
                  </a:cubicBezTo>
                  <a:cubicBezTo>
                    <a:pt x="46" y="113"/>
                    <a:pt x="31" y="127"/>
                    <a:pt x="27" y="97"/>
                  </a:cubicBezTo>
                  <a:cubicBezTo>
                    <a:pt x="27" y="97"/>
                    <a:pt x="21" y="74"/>
                    <a:pt x="14" y="105"/>
                  </a:cubicBezTo>
                  <a:cubicBezTo>
                    <a:pt x="14" y="105"/>
                    <a:pt x="12" y="142"/>
                    <a:pt x="21" y="147"/>
                  </a:cubicBezTo>
                  <a:cubicBezTo>
                    <a:pt x="21" y="147"/>
                    <a:pt x="49" y="156"/>
                    <a:pt x="52" y="131"/>
                  </a:cubicBezTo>
                  <a:cubicBezTo>
                    <a:pt x="52" y="131"/>
                    <a:pt x="92" y="90"/>
                    <a:pt x="99" y="83"/>
                  </a:cubicBezTo>
                  <a:cubicBezTo>
                    <a:pt x="99" y="83"/>
                    <a:pt x="123" y="96"/>
                    <a:pt x="133" y="91"/>
                  </a:cubicBezTo>
                  <a:cubicBezTo>
                    <a:pt x="133" y="91"/>
                    <a:pt x="143" y="96"/>
                    <a:pt x="122" y="117"/>
                  </a:cubicBezTo>
                  <a:cubicBezTo>
                    <a:pt x="122" y="117"/>
                    <a:pt x="53" y="222"/>
                    <a:pt x="34" y="223"/>
                  </a:cubicBezTo>
                  <a:cubicBezTo>
                    <a:pt x="34" y="223"/>
                    <a:pt x="25" y="246"/>
                    <a:pt x="33" y="259"/>
                  </a:cubicBezTo>
                  <a:cubicBezTo>
                    <a:pt x="33" y="259"/>
                    <a:pt x="56" y="265"/>
                    <a:pt x="61" y="260"/>
                  </a:cubicBezTo>
                  <a:cubicBezTo>
                    <a:pt x="90" y="229"/>
                    <a:pt x="90" y="229"/>
                    <a:pt x="90" y="229"/>
                  </a:cubicBezTo>
                  <a:cubicBezTo>
                    <a:pt x="90" y="229"/>
                    <a:pt x="95" y="245"/>
                    <a:pt x="80" y="273"/>
                  </a:cubicBezTo>
                  <a:cubicBezTo>
                    <a:pt x="80" y="273"/>
                    <a:pt x="79" y="303"/>
                    <a:pt x="107" y="288"/>
                  </a:cubicBezTo>
                  <a:cubicBezTo>
                    <a:pt x="107" y="288"/>
                    <a:pt x="140" y="278"/>
                    <a:pt x="148" y="301"/>
                  </a:cubicBezTo>
                  <a:cubicBezTo>
                    <a:pt x="148" y="301"/>
                    <a:pt x="91" y="290"/>
                    <a:pt x="4" y="364"/>
                  </a:cubicBezTo>
                  <a:cubicBezTo>
                    <a:pt x="4" y="364"/>
                    <a:pt x="0" y="392"/>
                    <a:pt x="121" y="426"/>
                  </a:cubicBezTo>
                  <a:cubicBezTo>
                    <a:pt x="121" y="426"/>
                    <a:pt x="170" y="440"/>
                    <a:pt x="176" y="384"/>
                  </a:cubicBezTo>
                  <a:cubicBezTo>
                    <a:pt x="176" y="340"/>
                    <a:pt x="176" y="340"/>
                    <a:pt x="176" y="340"/>
                  </a:cubicBezTo>
                  <a:cubicBezTo>
                    <a:pt x="176" y="340"/>
                    <a:pt x="170" y="334"/>
                    <a:pt x="182" y="331"/>
                  </a:cubicBezTo>
                  <a:cubicBezTo>
                    <a:pt x="212" y="338"/>
                    <a:pt x="212" y="338"/>
                    <a:pt x="212" y="338"/>
                  </a:cubicBezTo>
                  <a:cubicBezTo>
                    <a:pt x="212" y="338"/>
                    <a:pt x="220" y="353"/>
                    <a:pt x="228" y="338"/>
                  </a:cubicBezTo>
                  <a:cubicBezTo>
                    <a:pt x="228" y="338"/>
                    <a:pt x="258" y="326"/>
                    <a:pt x="222" y="309"/>
                  </a:cubicBezTo>
                  <a:cubicBezTo>
                    <a:pt x="168" y="302"/>
                    <a:pt x="168" y="302"/>
                    <a:pt x="168" y="302"/>
                  </a:cubicBezTo>
                  <a:cubicBezTo>
                    <a:pt x="168" y="302"/>
                    <a:pt x="179" y="269"/>
                    <a:pt x="118" y="264"/>
                  </a:cubicBezTo>
                  <a:cubicBezTo>
                    <a:pt x="135" y="191"/>
                    <a:pt x="135" y="191"/>
                    <a:pt x="135" y="191"/>
                  </a:cubicBezTo>
                  <a:cubicBezTo>
                    <a:pt x="135" y="191"/>
                    <a:pt x="122" y="167"/>
                    <a:pt x="89" y="198"/>
                  </a:cubicBezTo>
                  <a:cubicBezTo>
                    <a:pt x="89" y="198"/>
                    <a:pt x="116" y="161"/>
                    <a:pt x="132" y="152"/>
                  </a:cubicBezTo>
                  <a:cubicBezTo>
                    <a:pt x="132" y="152"/>
                    <a:pt x="140" y="152"/>
                    <a:pt x="142" y="131"/>
                  </a:cubicBezTo>
                  <a:cubicBezTo>
                    <a:pt x="142" y="131"/>
                    <a:pt x="154" y="129"/>
                    <a:pt x="167" y="94"/>
                  </a:cubicBezTo>
                  <a:cubicBezTo>
                    <a:pt x="167" y="94"/>
                    <a:pt x="186" y="94"/>
                    <a:pt x="204" y="15"/>
                  </a:cubicBezTo>
                  <a:cubicBezTo>
                    <a:pt x="204" y="15"/>
                    <a:pt x="180" y="0"/>
                    <a:pt x="166" y="8"/>
                  </a:cubicBezTo>
                  <a:close/>
                  <a:moveTo>
                    <a:pt x="153" y="371"/>
                  </a:moveTo>
                  <a:cubicBezTo>
                    <a:pt x="145" y="420"/>
                    <a:pt x="75" y="389"/>
                    <a:pt x="75" y="389"/>
                  </a:cubicBezTo>
                  <a:cubicBezTo>
                    <a:pt x="38" y="383"/>
                    <a:pt x="94" y="355"/>
                    <a:pt x="94" y="355"/>
                  </a:cubicBezTo>
                  <a:cubicBezTo>
                    <a:pt x="135" y="334"/>
                    <a:pt x="135" y="334"/>
                    <a:pt x="135" y="334"/>
                  </a:cubicBezTo>
                  <a:cubicBezTo>
                    <a:pt x="172" y="319"/>
                    <a:pt x="153" y="371"/>
                    <a:pt x="153" y="371"/>
                  </a:cubicBezTo>
                  <a:close/>
                  <a:moveTo>
                    <a:pt x="141" y="58"/>
                  </a:moveTo>
                  <a:cubicBezTo>
                    <a:pt x="141" y="58"/>
                    <a:pt x="140" y="53"/>
                    <a:pt x="146" y="49"/>
                  </a:cubicBezTo>
                  <a:cubicBezTo>
                    <a:pt x="161" y="38"/>
                    <a:pt x="161" y="38"/>
                    <a:pt x="161" y="38"/>
                  </a:cubicBezTo>
                  <a:cubicBezTo>
                    <a:pt x="161" y="38"/>
                    <a:pt x="152" y="74"/>
                    <a:pt x="141" y="5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5" name="Freeform 11"/>
            <p:cNvSpPr>
              <a:spLocks noEditPoints="1"/>
            </p:cNvSpPr>
            <p:nvPr/>
          </p:nvSpPr>
          <p:spPr bwMode="auto">
            <a:xfrm>
              <a:off x="1180081" y="497651"/>
              <a:ext cx="237801" cy="423812"/>
            </a:xfrm>
            <a:custGeom>
              <a:avLst/>
              <a:gdLst>
                <a:gd name="T0" fmla="*/ 136 w 233"/>
                <a:gd name="T1" fmla="*/ 295 h 413"/>
                <a:gd name="T2" fmla="*/ 171 w 233"/>
                <a:gd name="T3" fmla="*/ 228 h 413"/>
                <a:gd name="T4" fmla="*/ 167 w 233"/>
                <a:gd name="T5" fmla="*/ 210 h 413"/>
                <a:gd name="T6" fmla="*/ 172 w 233"/>
                <a:gd name="T7" fmla="*/ 199 h 413"/>
                <a:gd name="T8" fmla="*/ 162 w 233"/>
                <a:gd name="T9" fmla="*/ 191 h 413"/>
                <a:gd name="T10" fmla="*/ 141 w 233"/>
                <a:gd name="T11" fmla="*/ 171 h 413"/>
                <a:gd name="T12" fmla="*/ 153 w 233"/>
                <a:gd name="T13" fmla="*/ 156 h 413"/>
                <a:gd name="T14" fmla="*/ 202 w 233"/>
                <a:gd name="T15" fmla="*/ 127 h 413"/>
                <a:gd name="T16" fmla="*/ 226 w 233"/>
                <a:gd name="T17" fmla="*/ 71 h 413"/>
                <a:gd name="T18" fmla="*/ 214 w 233"/>
                <a:gd name="T19" fmla="*/ 54 h 413"/>
                <a:gd name="T20" fmla="*/ 199 w 233"/>
                <a:gd name="T21" fmla="*/ 73 h 413"/>
                <a:gd name="T22" fmla="*/ 157 w 233"/>
                <a:gd name="T23" fmla="*/ 106 h 413"/>
                <a:gd name="T24" fmla="*/ 179 w 233"/>
                <a:gd name="T25" fmla="*/ 41 h 413"/>
                <a:gd name="T26" fmla="*/ 176 w 233"/>
                <a:gd name="T27" fmla="*/ 18 h 413"/>
                <a:gd name="T28" fmla="*/ 162 w 233"/>
                <a:gd name="T29" fmla="*/ 35 h 413"/>
                <a:gd name="T30" fmla="*/ 106 w 233"/>
                <a:gd name="T31" fmla="*/ 145 h 413"/>
                <a:gd name="T32" fmla="*/ 72 w 233"/>
                <a:gd name="T33" fmla="*/ 163 h 413"/>
                <a:gd name="T34" fmla="*/ 53 w 233"/>
                <a:gd name="T35" fmla="*/ 181 h 413"/>
                <a:gd name="T36" fmla="*/ 82 w 233"/>
                <a:gd name="T37" fmla="*/ 204 h 413"/>
                <a:gd name="T38" fmla="*/ 48 w 233"/>
                <a:gd name="T39" fmla="*/ 276 h 413"/>
                <a:gd name="T40" fmla="*/ 38 w 233"/>
                <a:gd name="T41" fmla="*/ 296 h 413"/>
                <a:gd name="T42" fmla="*/ 62 w 233"/>
                <a:gd name="T43" fmla="*/ 313 h 413"/>
                <a:gd name="T44" fmla="*/ 101 w 233"/>
                <a:gd name="T45" fmla="*/ 291 h 413"/>
                <a:gd name="T46" fmla="*/ 104 w 233"/>
                <a:gd name="T47" fmla="*/ 299 h 413"/>
                <a:gd name="T48" fmla="*/ 93 w 233"/>
                <a:gd name="T49" fmla="*/ 331 h 413"/>
                <a:gd name="T50" fmla="*/ 58 w 233"/>
                <a:gd name="T51" fmla="*/ 357 h 413"/>
                <a:gd name="T52" fmla="*/ 40 w 233"/>
                <a:gd name="T53" fmla="*/ 361 h 413"/>
                <a:gd name="T54" fmla="*/ 37 w 233"/>
                <a:gd name="T55" fmla="*/ 400 h 413"/>
                <a:gd name="T56" fmla="*/ 61 w 233"/>
                <a:gd name="T57" fmla="*/ 392 h 413"/>
                <a:gd name="T58" fmla="*/ 78 w 233"/>
                <a:gd name="T59" fmla="*/ 365 h 413"/>
                <a:gd name="T60" fmla="*/ 127 w 233"/>
                <a:gd name="T61" fmla="*/ 403 h 413"/>
                <a:gd name="T62" fmla="*/ 136 w 233"/>
                <a:gd name="T63" fmla="*/ 365 h 413"/>
                <a:gd name="T64" fmla="*/ 136 w 233"/>
                <a:gd name="T65" fmla="*/ 295 h 413"/>
                <a:gd name="T66" fmla="*/ 100 w 233"/>
                <a:gd name="T67" fmla="*/ 260 h 413"/>
                <a:gd name="T68" fmla="*/ 79 w 233"/>
                <a:gd name="T69" fmla="*/ 273 h 413"/>
                <a:gd name="T70" fmla="*/ 97 w 233"/>
                <a:gd name="T71" fmla="*/ 210 h 413"/>
                <a:gd name="T72" fmla="*/ 125 w 233"/>
                <a:gd name="T73" fmla="*/ 181 h 413"/>
                <a:gd name="T74" fmla="*/ 112 w 233"/>
                <a:gd name="T75" fmla="*/ 233 h 413"/>
                <a:gd name="T76" fmla="*/ 100 w 233"/>
                <a:gd name="T77" fmla="*/ 26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413">
                  <a:moveTo>
                    <a:pt x="136" y="295"/>
                  </a:moveTo>
                  <a:cubicBezTo>
                    <a:pt x="136" y="295"/>
                    <a:pt x="129" y="275"/>
                    <a:pt x="171" y="228"/>
                  </a:cubicBezTo>
                  <a:cubicBezTo>
                    <a:pt x="167" y="210"/>
                    <a:pt x="167" y="210"/>
                    <a:pt x="167" y="210"/>
                  </a:cubicBezTo>
                  <a:cubicBezTo>
                    <a:pt x="172" y="199"/>
                    <a:pt x="172" y="199"/>
                    <a:pt x="172" y="199"/>
                  </a:cubicBezTo>
                  <a:cubicBezTo>
                    <a:pt x="162" y="191"/>
                    <a:pt x="162" y="191"/>
                    <a:pt x="162" y="191"/>
                  </a:cubicBezTo>
                  <a:cubicBezTo>
                    <a:pt x="162" y="191"/>
                    <a:pt x="161" y="171"/>
                    <a:pt x="141" y="171"/>
                  </a:cubicBezTo>
                  <a:cubicBezTo>
                    <a:pt x="141" y="171"/>
                    <a:pt x="130" y="168"/>
                    <a:pt x="153" y="156"/>
                  </a:cubicBezTo>
                  <a:cubicBezTo>
                    <a:pt x="202" y="127"/>
                    <a:pt x="202" y="127"/>
                    <a:pt x="202" y="127"/>
                  </a:cubicBezTo>
                  <a:cubicBezTo>
                    <a:pt x="226" y="71"/>
                    <a:pt x="226" y="71"/>
                    <a:pt x="226" y="71"/>
                  </a:cubicBezTo>
                  <a:cubicBezTo>
                    <a:pt x="226" y="71"/>
                    <a:pt x="233" y="61"/>
                    <a:pt x="214" y="54"/>
                  </a:cubicBezTo>
                  <a:cubicBezTo>
                    <a:pt x="214" y="54"/>
                    <a:pt x="212" y="67"/>
                    <a:pt x="199" y="73"/>
                  </a:cubicBezTo>
                  <a:cubicBezTo>
                    <a:pt x="186" y="79"/>
                    <a:pt x="167" y="96"/>
                    <a:pt x="157" y="106"/>
                  </a:cubicBezTo>
                  <a:cubicBezTo>
                    <a:pt x="157" y="106"/>
                    <a:pt x="177" y="53"/>
                    <a:pt x="179" y="41"/>
                  </a:cubicBezTo>
                  <a:cubicBezTo>
                    <a:pt x="176" y="18"/>
                    <a:pt x="176" y="18"/>
                    <a:pt x="176" y="18"/>
                  </a:cubicBezTo>
                  <a:cubicBezTo>
                    <a:pt x="176" y="18"/>
                    <a:pt x="164" y="0"/>
                    <a:pt x="162" y="35"/>
                  </a:cubicBezTo>
                  <a:cubicBezTo>
                    <a:pt x="106" y="145"/>
                    <a:pt x="106" y="145"/>
                    <a:pt x="106" y="145"/>
                  </a:cubicBezTo>
                  <a:cubicBezTo>
                    <a:pt x="72" y="163"/>
                    <a:pt x="72" y="163"/>
                    <a:pt x="72" y="163"/>
                  </a:cubicBezTo>
                  <a:cubicBezTo>
                    <a:pt x="72" y="163"/>
                    <a:pt x="38" y="156"/>
                    <a:pt x="53" y="181"/>
                  </a:cubicBezTo>
                  <a:cubicBezTo>
                    <a:pt x="82" y="204"/>
                    <a:pt x="82" y="204"/>
                    <a:pt x="82" y="204"/>
                  </a:cubicBezTo>
                  <a:cubicBezTo>
                    <a:pt x="48" y="276"/>
                    <a:pt x="48" y="276"/>
                    <a:pt x="48" y="276"/>
                  </a:cubicBezTo>
                  <a:cubicBezTo>
                    <a:pt x="38" y="296"/>
                    <a:pt x="38" y="296"/>
                    <a:pt x="38" y="296"/>
                  </a:cubicBezTo>
                  <a:cubicBezTo>
                    <a:pt x="62" y="313"/>
                    <a:pt x="62" y="313"/>
                    <a:pt x="62" y="313"/>
                  </a:cubicBezTo>
                  <a:cubicBezTo>
                    <a:pt x="101" y="291"/>
                    <a:pt x="101" y="291"/>
                    <a:pt x="101" y="291"/>
                  </a:cubicBezTo>
                  <a:cubicBezTo>
                    <a:pt x="101" y="291"/>
                    <a:pt x="106" y="291"/>
                    <a:pt x="104" y="299"/>
                  </a:cubicBezTo>
                  <a:cubicBezTo>
                    <a:pt x="93" y="331"/>
                    <a:pt x="93" y="331"/>
                    <a:pt x="93" y="331"/>
                  </a:cubicBezTo>
                  <a:cubicBezTo>
                    <a:pt x="93" y="331"/>
                    <a:pt x="67" y="358"/>
                    <a:pt x="58" y="357"/>
                  </a:cubicBezTo>
                  <a:cubicBezTo>
                    <a:pt x="58" y="357"/>
                    <a:pt x="54" y="357"/>
                    <a:pt x="40" y="361"/>
                  </a:cubicBezTo>
                  <a:cubicBezTo>
                    <a:pt x="40" y="361"/>
                    <a:pt x="0" y="381"/>
                    <a:pt x="37" y="400"/>
                  </a:cubicBezTo>
                  <a:cubicBezTo>
                    <a:pt x="37" y="400"/>
                    <a:pt x="48" y="413"/>
                    <a:pt x="61" y="392"/>
                  </a:cubicBezTo>
                  <a:cubicBezTo>
                    <a:pt x="78" y="365"/>
                    <a:pt x="78" y="365"/>
                    <a:pt x="78" y="365"/>
                  </a:cubicBezTo>
                  <a:cubicBezTo>
                    <a:pt x="127" y="403"/>
                    <a:pt x="127" y="403"/>
                    <a:pt x="127" y="403"/>
                  </a:cubicBezTo>
                  <a:cubicBezTo>
                    <a:pt x="127" y="403"/>
                    <a:pt x="138" y="390"/>
                    <a:pt x="136" y="365"/>
                  </a:cubicBezTo>
                  <a:lnTo>
                    <a:pt x="136" y="295"/>
                  </a:lnTo>
                  <a:close/>
                  <a:moveTo>
                    <a:pt x="100" y="260"/>
                  </a:moveTo>
                  <a:cubicBezTo>
                    <a:pt x="79" y="273"/>
                    <a:pt x="79" y="273"/>
                    <a:pt x="79" y="273"/>
                  </a:cubicBezTo>
                  <a:cubicBezTo>
                    <a:pt x="97" y="210"/>
                    <a:pt x="97" y="210"/>
                    <a:pt x="97" y="210"/>
                  </a:cubicBezTo>
                  <a:cubicBezTo>
                    <a:pt x="104" y="190"/>
                    <a:pt x="125" y="181"/>
                    <a:pt x="125" y="181"/>
                  </a:cubicBezTo>
                  <a:cubicBezTo>
                    <a:pt x="125" y="200"/>
                    <a:pt x="112" y="233"/>
                    <a:pt x="112" y="233"/>
                  </a:cubicBezTo>
                  <a:cubicBezTo>
                    <a:pt x="107" y="250"/>
                    <a:pt x="100" y="260"/>
                    <a:pt x="100" y="26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6" name="Freeform 12"/>
            <p:cNvSpPr/>
            <p:nvPr/>
          </p:nvSpPr>
          <p:spPr bwMode="auto">
            <a:xfrm>
              <a:off x="1313008" y="816589"/>
              <a:ext cx="84590" cy="75095"/>
            </a:xfrm>
            <a:custGeom>
              <a:avLst/>
              <a:gdLst>
                <a:gd name="T0" fmla="*/ 61 w 83"/>
                <a:gd name="T1" fmla="*/ 10 h 73"/>
                <a:gd name="T2" fmla="*/ 26 w 83"/>
                <a:gd name="T3" fmla="*/ 0 h 73"/>
                <a:gd name="T4" fmla="*/ 21 w 83"/>
                <a:gd name="T5" fmla="*/ 13 h 73"/>
                <a:gd name="T6" fmla="*/ 44 w 83"/>
                <a:gd name="T7" fmla="*/ 46 h 73"/>
                <a:gd name="T8" fmla="*/ 68 w 83"/>
                <a:gd name="T9" fmla="*/ 52 h 73"/>
                <a:gd name="T10" fmla="*/ 76 w 83"/>
                <a:gd name="T11" fmla="*/ 35 h 73"/>
                <a:gd name="T12" fmla="*/ 61 w 83"/>
                <a:gd name="T13" fmla="*/ 10 h 73"/>
              </a:gdLst>
              <a:ahLst/>
              <a:cxnLst>
                <a:cxn ang="0">
                  <a:pos x="T0" y="T1"/>
                </a:cxn>
                <a:cxn ang="0">
                  <a:pos x="T2" y="T3"/>
                </a:cxn>
                <a:cxn ang="0">
                  <a:pos x="T4" y="T5"/>
                </a:cxn>
                <a:cxn ang="0">
                  <a:pos x="T6" y="T7"/>
                </a:cxn>
                <a:cxn ang="0">
                  <a:pos x="T8" y="T9"/>
                </a:cxn>
                <a:cxn ang="0">
                  <a:pos x="T10" y="T11"/>
                </a:cxn>
                <a:cxn ang="0">
                  <a:pos x="T12" y="T13"/>
                </a:cxn>
              </a:cxnLst>
              <a:rect l="0" t="0" r="r" b="b"/>
              <a:pathLst>
                <a:path w="83" h="73">
                  <a:moveTo>
                    <a:pt x="61" y="10"/>
                  </a:moveTo>
                  <a:cubicBezTo>
                    <a:pt x="26" y="0"/>
                    <a:pt x="26" y="0"/>
                    <a:pt x="26" y="0"/>
                  </a:cubicBezTo>
                  <a:cubicBezTo>
                    <a:pt x="26" y="0"/>
                    <a:pt x="0" y="0"/>
                    <a:pt x="21" y="13"/>
                  </a:cubicBezTo>
                  <a:cubicBezTo>
                    <a:pt x="21" y="13"/>
                    <a:pt x="39" y="31"/>
                    <a:pt x="44" y="46"/>
                  </a:cubicBezTo>
                  <a:cubicBezTo>
                    <a:pt x="44" y="46"/>
                    <a:pt x="49" y="73"/>
                    <a:pt x="68" y="52"/>
                  </a:cubicBezTo>
                  <a:cubicBezTo>
                    <a:pt x="76" y="35"/>
                    <a:pt x="76" y="35"/>
                    <a:pt x="76" y="35"/>
                  </a:cubicBezTo>
                  <a:cubicBezTo>
                    <a:pt x="76" y="35"/>
                    <a:pt x="83" y="19"/>
                    <a:pt x="61" y="10"/>
                  </a:cubicBezTo>
                  <a:close/>
                </a:path>
              </a:pathLst>
            </a:custGeom>
            <a:grpFill/>
            <a:ln w="9525">
              <a:noFill/>
              <a:round/>
            </a:ln>
          </p:spPr>
          <p:txBody>
            <a:bodyPr vert="horz" wrap="square" lIns="91440" tIns="45720" rIns="91440" bIns="45720" numCol="1" anchor="t" anchorCtr="0" compatLnSpc="1"/>
            <a:lstStyle/>
            <a:p>
              <a:endParaRPr lang="zh-CN" altLang="en-US"/>
            </a:p>
          </p:txBody>
        </p:sp>
        <p:grpSp>
          <p:nvGrpSpPr>
            <p:cNvPr id="17" name="组合 16"/>
            <p:cNvGrpSpPr/>
            <p:nvPr/>
          </p:nvGrpSpPr>
          <p:grpSpPr>
            <a:xfrm>
              <a:off x="232331" y="500672"/>
              <a:ext cx="476896" cy="481212"/>
              <a:chOff x="232331" y="500672"/>
              <a:chExt cx="476896" cy="481212"/>
            </a:xfrm>
            <a:grpFill/>
          </p:grpSpPr>
          <p:sp>
            <p:nvSpPr>
              <p:cNvPr id="18" name="Freeform 13"/>
              <p:cNvSpPr>
                <a:spLocks noEditPoints="1"/>
              </p:cNvSpPr>
              <p:nvPr/>
            </p:nvSpPr>
            <p:spPr bwMode="auto">
              <a:xfrm>
                <a:off x="232331" y="500672"/>
                <a:ext cx="476896" cy="481212"/>
              </a:xfrm>
              <a:custGeom>
                <a:avLst/>
                <a:gdLst>
                  <a:gd name="T0" fmla="*/ 234 w 467"/>
                  <a:gd name="T1" fmla="*/ 0 h 469"/>
                  <a:gd name="T2" fmla="*/ 0 w 467"/>
                  <a:gd name="T3" fmla="*/ 235 h 469"/>
                  <a:gd name="T4" fmla="*/ 234 w 467"/>
                  <a:gd name="T5" fmla="*/ 469 h 469"/>
                  <a:gd name="T6" fmla="*/ 467 w 467"/>
                  <a:gd name="T7" fmla="*/ 235 h 469"/>
                  <a:gd name="T8" fmla="*/ 234 w 467"/>
                  <a:gd name="T9" fmla="*/ 0 h 469"/>
                  <a:gd name="T10" fmla="*/ 234 w 467"/>
                  <a:gd name="T11" fmla="*/ 461 h 469"/>
                  <a:gd name="T12" fmla="*/ 9 w 467"/>
                  <a:gd name="T13" fmla="*/ 235 h 469"/>
                  <a:gd name="T14" fmla="*/ 234 w 467"/>
                  <a:gd name="T15" fmla="*/ 9 h 469"/>
                  <a:gd name="T16" fmla="*/ 459 w 467"/>
                  <a:gd name="T17" fmla="*/ 235 h 469"/>
                  <a:gd name="T18" fmla="*/ 234 w 467"/>
                  <a:gd name="T19" fmla="*/ 46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7" h="469">
                    <a:moveTo>
                      <a:pt x="234" y="0"/>
                    </a:moveTo>
                    <a:cubicBezTo>
                      <a:pt x="105" y="0"/>
                      <a:pt x="0" y="105"/>
                      <a:pt x="0" y="235"/>
                    </a:cubicBezTo>
                    <a:cubicBezTo>
                      <a:pt x="0" y="364"/>
                      <a:pt x="105" y="469"/>
                      <a:pt x="234" y="469"/>
                    </a:cubicBezTo>
                    <a:cubicBezTo>
                      <a:pt x="363" y="469"/>
                      <a:pt x="467" y="364"/>
                      <a:pt x="467" y="235"/>
                    </a:cubicBezTo>
                    <a:cubicBezTo>
                      <a:pt x="467" y="105"/>
                      <a:pt x="363" y="0"/>
                      <a:pt x="234" y="0"/>
                    </a:cubicBezTo>
                    <a:close/>
                    <a:moveTo>
                      <a:pt x="234" y="461"/>
                    </a:moveTo>
                    <a:cubicBezTo>
                      <a:pt x="109" y="461"/>
                      <a:pt x="9" y="360"/>
                      <a:pt x="9" y="235"/>
                    </a:cubicBezTo>
                    <a:cubicBezTo>
                      <a:pt x="9" y="110"/>
                      <a:pt x="109" y="9"/>
                      <a:pt x="234" y="9"/>
                    </a:cubicBezTo>
                    <a:cubicBezTo>
                      <a:pt x="358" y="9"/>
                      <a:pt x="459" y="110"/>
                      <a:pt x="459" y="235"/>
                    </a:cubicBezTo>
                    <a:cubicBezTo>
                      <a:pt x="459" y="360"/>
                      <a:pt x="358" y="461"/>
                      <a:pt x="234" y="46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9" name="Freeform 14"/>
              <p:cNvSpPr/>
              <p:nvPr/>
            </p:nvSpPr>
            <p:spPr bwMode="auto">
              <a:xfrm>
                <a:off x="427405" y="919305"/>
                <a:ext cx="29779" cy="32800"/>
              </a:xfrm>
              <a:custGeom>
                <a:avLst/>
                <a:gdLst>
                  <a:gd name="T0" fmla="*/ 15 w 29"/>
                  <a:gd name="T1" fmla="*/ 20 h 32"/>
                  <a:gd name="T2" fmla="*/ 15 w 29"/>
                  <a:gd name="T3" fmla="*/ 15 h 32"/>
                  <a:gd name="T4" fmla="*/ 29 w 29"/>
                  <a:gd name="T5" fmla="*/ 17 h 32"/>
                  <a:gd name="T6" fmla="*/ 27 w 29"/>
                  <a:gd name="T7" fmla="*/ 29 h 32"/>
                  <a:gd name="T8" fmla="*/ 21 w 29"/>
                  <a:gd name="T9" fmla="*/ 31 h 32"/>
                  <a:gd name="T10" fmla="*/ 13 w 29"/>
                  <a:gd name="T11" fmla="*/ 31 h 32"/>
                  <a:gd name="T12" fmla="*/ 5 w 29"/>
                  <a:gd name="T13" fmla="*/ 28 h 32"/>
                  <a:gd name="T14" fmla="*/ 1 w 29"/>
                  <a:gd name="T15" fmla="*/ 22 h 32"/>
                  <a:gd name="T16" fmla="*/ 0 w 29"/>
                  <a:gd name="T17" fmla="*/ 14 h 32"/>
                  <a:gd name="T18" fmla="*/ 3 w 29"/>
                  <a:gd name="T19" fmla="*/ 6 h 32"/>
                  <a:gd name="T20" fmla="*/ 10 w 29"/>
                  <a:gd name="T21" fmla="*/ 1 h 32"/>
                  <a:gd name="T22" fmla="*/ 18 w 29"/>
                  <a:gd name="T23" fmla="*/ 1 h 32"/>
                  <a:gd name="T24" fmla="*/ 26 w 29"/>
                  <a:gd name="T25" fmla="*/ 4 h 32"/>
                  <a:gd name="T26" fmla="*/ 29 w 29"/>
                  <a:gd name="T27" fmla="*/ 11 h 32"/>
                  <a:gd name="T28" fmla="*/ 23 w 29"/>
                  <a:gd name="T29" fmla="*/ 11 h 32"/>
                  <a:gd name="T30" fmla="*/ 21 w 29"/>
                  <a:gd name="T31" fmla="*/ 8 h 32"/>
                  <a:gd name="T32" fmla="*/ 17 w 29"/>
                  <a:gd name="T33" fmla="*/ 6 h 32"/>
                  <a:gd name="T34" fmla="*/ 10 w 29"/>
                  <a:gd name="T35" fmla="*/ 7 h 32"/>
                  <a:gd name="T36" fmla="*/ 7 w 29"/>
                  <a:gd name="T37" fmla="*/ 14 h 32"/>
                  <a:gd name="T38" fmla="*/ 8 w 29"/>
                  <a:gd name="T39" fmla="*/ 23 h 32"/>
                  <a:gd name="T40" fmla="*/ 14 w 29"/>
                  <a:gd name="T41" fmla="*/ 26 h 32"/>
                  <a:gd name="T42" fmla="*/ 17 w 29"/>
                  <a:gd name="T43" fmla="*/ 26 h 32"/>
                  <a:gd name="T44" fmla="*/ 21 w 29"/>
                  <a:gd name="T45" fmla="*/ 25 h 32"/>
                  <a:gd name="T46" fmla="*/ 22 w 29"/>
                  <a:gd name="T47" fmla="*/ 21 h 32"/>
                  <a:gd name="T48" fmla="*/ 15 w 29"/>
                  <a:gd name="T4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32">
                    <a:moveTo>
                      <a:pt x="15" y="20"/>
                    </a:moveTo>
                    <a:cubicBezTo>
                      <a:pt x="15" y="15"/>
                      <a:pt x="15" y="15"/>
                      <a:pt x="15" y="15"/>
                    </a:cubicBezTo>
                    <a:cubicBezTo>
                      <a:pt x="29" y="17"/>
                      <a:pt x="29" y="17"/>
                      <a:pt x="29" y="17"/>
                    </a:cubicBezTo>
                    <a:cubicBezTo>
                      <a:pt x="27" y="29"/>
                      <a:pt x="27" y="29"/>
                      <a:pt x="27" y="29"/>
                    </a:cubicBezTo>
                    <a:cubicBezTo>
                      <a:pt x="25" y="30"/>
                      <a:pt x="23" y="30"/>
                      <a:pt x="21" y="31"/>
                    </a:cubicBezTo>
                    <a:cubicBezTo>
                      <a:pt x="18" y="32"/>
                      <a:pt x="16" y="32"/>
                      <a:pt x="13" y="31"/>
                    </a:cubicBezTo>
                    <a:cubicBezTo>
                      <a:pt x="10" y="31"/>
                      <a:pt x="7" y="30"/>
                      <a:pt x="5" y="28"/>
                    </a:cubicBezTo>
                    <a:cubicBezTo>
                      <a:pt x="3" y="26"/>
                      <a:pt x="2" y="24"/>
                      <a:pt x="1" y="22"/>
                    </a:cubicBezTo>
                    <a:cubicBezTo>
                      <a:pt x="0" y="19"/>
                      <a:pt x="0" y="16"/>
                      <a:pt x="0" y="14"/>
                    </a:cubicBezTo>
                    <a:cubicBezTo>
                      <a:pt x="1" y="11"/>
                      <a:pt x="2" y="8"/>
                      <a:pt x="3" y="6"/>
                    </a:cubicBezTo>
                    <a:cubicBezTo>
                      <a:pt x="5" y="3"/>
                      <a:pt x="7" y="2"/>
                      <a:pt x="10" y="1"/>
                    </a:cubicBezTo>
                    <a:cubicBezTo>
                      <a:pt x="12" y="0"/>
                      <a:pt x="15" y="0"/>
                      <a:pt x="18" y="1"/>
                    </a:cubicBezTo>
                    <a:cubicBezTo>
                      <a:pt x="21" y="1"/>
                      <a:pt x="24" y="2"/>
                      <a:pt x="26" y="4"/>
                    </a:cubicBezTo>
                    <a:cubicBezTo>
                      <a:pt x="28" y="6"/>
                      <a:pt x="29" y="8"/>
                      <a:pt x="29" y="11"/>
                    </a:cubicBezTo>
                    <a:cubicBezTo>
                      <a:pt x="23" y="11"/>
                      <a:pt x="23" y="11"/>
                      <a:pt x="23" y="11"/>
                    </a:cubicBezTo>
                    <a:cubicBezTo>
                      <a:pt x="23" y="10"/>
                      <a:pt x="22" y="9"/>
                      <a:pt x="21" y="8"/>
                    </a:cubicBezTo>
                    <a:cubicBezTo>
                      <a:pt x="20" y="7"/>
                      <a:pt x="18" y="6"/>
                      <a:pt x="17" y="6"/>
                    </a:cubicBezTo>
                    <a:cubicBezTo>
                      <a:pt x="14" y="5"/>
                      <a:pt x="12" y="6"/>
                      <a:pt x="10" y="7"/>
                    </a:cubicBezTo>
                    <a:cubicBezTo>
                      <a:pt x="8" y="9"/>
                      <a:pt x="7" y="11"/>
                      <a:pt x="7" y="14"/>
                    </a:cubicBezTo>
                    <a:cubicBezTo>
                      <a:pt x="6" y="18"/>
                      <a:pt x="6" y="21"/>
                      <a:pt x="8" y="23"/>
                    </a:cubicBezTo>
                    <a:cubicBezTo>
                      <a:pt x="9" y="25"/>
                      <a:pt x="11" y="26"/>
                      <a:pt x="14" y="26"/>
                    </a:cubicBezTo>
                    <a:cubicBezTo>
                      <a:pt x="15" y="26"/>
                      <a:pt x="16" y="26"/>
                      <a:pt x="17" y="26"/>
                    </a:cubicBezTo>
                    <a:cubicBezTo>
                      <a:pt x="19" y="26"/>
                      <a:pt x="20" y="25"/>
                      <a:pt x="21" y="25"/>
                    </a:cubicBezTo>
                    <a:cubicBezTo>
                      <a:pt x="22" y="21"/>
                      <a:pt x="22" y="21"/>
                      <a:pt x="22" y="21"/>
                    </a:cubicBezTo>
                    <a:lnTo>
                      <a:pt x="15"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 name="Freeform 15"/>
              <p:cNvSpPr/>
              <p:nvPr/>
            </p:nvSpPr>
            <p:spPr bwMode="auto">
              <a:xfrm>
                <a:off x="391584" y="908947"/>
                <a:ext cx="34095" cy="37116"/>
              </a:xfrm>
              <a:custGeom>
                <a:avLst/>
                <a:gdLst>
                  <a:gd name="T0" fmla="*/ 0 w 79"/>
                  <a:gd name="T1" fmla="*/ 67 h 86"/>
                  <a:gd name="T2" fmla="*/ 24 w 79"/>
                  <a:gd name="T3" fmla="*/ 0 h 86"/>
                  <a:gd name="T4" fmla="*/ 36 w 79"/>
                  <a:gd name="T5" fmla="*/ 5 h 86"/>
                  <a:gd name="T6" fmla="*/ 48 w 79"/>
                  <a:gd name="T7" fmla="*/ 60 h 86"/>
                  <a:gd name="T8" fmla="*/ 64 w 79"/>
                  <a:gd name="T9" fmla="*/ 14 h 86"/>
                  <a:gd name="T10" fmla="*/ 79 w 79"/>
                  <a:gd name="T11" fmla="*/ 19 h 86"/>
                  <a:gd name="T12" fmla="*/ 55 w 79"/>
                  <a:gd name="T13" fmla="*/ 86 h 86"/>
                  <a:gd name="T14" fmla="*/ 41 w 79"/>
                  <a:gd name="T15" fmla="*/ 81 h 86"/>
                  <a:gd name="T16" fmla="*/ 29 w 79"/>
                  <a:gd name="T17" fmla="*/ 26 h 86"/>
                  <a:gd name="T18" fmla="*/ 12 w 79"/>
                  <a:gd name="T19" fmla="*/ 72 h 86"/>
                  <a:gd name="T20" fmla="*/ 0 w 79"/>
                  <a:gd name="T21"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6">
                    <a:moveTo>
                      <a:pt x="0" y="67"/>
                    </a:moveTo>
                    <a:lnTo>
                      <a:pt x="24" y="0"/>
                    </a:lnTo>
                    <a:lnTo>
                      <a:pt x="36" y="5"/>
                    </a:lnTo>
                    <a:lnTo>
                      <a:pt x="48" y="60"/>
                    </a:lnTo>
                    <a:lnTo>
                      <a:pt x="64" y="14"/>
                    </a:lnTo>
                    <a:lnTo>
                      <a:pt x="79" y="19"/>
                    </a:lnTo>
                    <a:lnTo>
                      <a:pt x="55" y="86"/>
                    </a:lnTo>
                    <a:lnTo>
                      <a:pt x="41" y="81"/>
                    </a:lnTo>
                    <a:lnTo>
                      <a:pt x="29" y="26"/>
                    </a:lnTo>
                    <a:lnTo>
                      <a:pt x="12" y="72"/>
                    </a:lnTo>
                    <a:lnTo>
                      <a:pt x="0" y="6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 name="Freeform 16"/>
              <p:cNvSpPr/>
              <p:nvPr/>
            </p:nvSpPr>
            <p:spPr bwMode="auto">
              <a:xfrm>
                <a:off x="303110" y="850684"/>
                <a:ext cx="39705" cy="38842"/>
              </a:xfrm>
              <a:custGeom>
                <a:avLst/>
                <a:gdLst>
                  <a:gd name="T0" fmla="*/ 0 w 92"/>
                  <a:gd name="T1" fmla="*/ 47 h 90"/>
                  <a:gd name="T2" fmla="*/ 56 w 92"/>
                  <a:gd name="T3" fmla="*/ 0 h 90"/>
                  <a:gd name="T4" fmla="*/ 66 w 92"/>
                  <a:gd name="T5" fmla="*/ 12 h 90"/>
                  <a:gd name="T6" fmla="*/ 47 w 92"/>
                  <a:gd name="T7" fmla="*/ 64 h 90"/>
                  <a:gd name="T8" fmla="*/ 85 w 92"/>
                  <a:gd name="T9" fmla="*/ 33 h 90"/>
                  <a:gd name="T10" fmla="*/ 92 w 92"/>
                  <a:gd name="T11" fmla="*/ 43 h 90"/>
                  <a:gd name="T12" fmla="*/ 37 w 92"/>
                  <a:gd name="T13" fmla="*/ 90 h 90"/>
                  <a:gd name="T14" fmla="*/ 28 w 92"/>
                  <a:gd name="T15" fmla="*/ 78 h 90"/>
                  <a:gd name="T16" fmla="*/ 45 w 92"/>
                  <a:gd name="T17" fmla="*/ 26 h 90"/>
                  <a:gd name="T18" fmla="*/ 9 w 92"/>
                  <a:gd name="T19" fmla="*/ 57 h 90"/>
                  <a:gd name="T20" fmla="*/ 0 w 92"/>
                  <a:gd name="T21" fmla="*/ 4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0">
                    <a:moveTo>
                      <a:pt x="0" y="47"/>
                    </a:moveTo>
                    <a:lnTo>
                      <a:pt x="56" y="0"/>
                    </a:lnTo>
                    <a:lnTo>
                      <a:pt x="66" y="12"/>
                    </a:lnTo>
                    <a:lnTo>
                      <a:pt x="47" y="64"/>
                    </a:lnTo>
                    <a:lnTo>
                      <a:pt x="85" y="33"/>
                    </a:lnTo>
                    <a:lnTo>
                      <a:pt x="92" y="43"/>
                    </a:lnTo>
                    <a:lnTo>
                      <a:pt x="37" y="90"/>
                    </a:lnTo>
                    <a:lnTo>
                      <a:pt x="28" y="78"/>
                    </a:lnTo>
                    <a:lnTo>
                      <a:pt x="45" y="26"/>
                    </a:lnTo>
                    <a:lnTo>
                      <a:pt x="9" y="57"/>
                    </a:lnTo>
                    <a:lnTo>
                      <a:pt x="0" y="4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 name="Freeform 17"/>
              <p:cNvSpPr>
                <a:spLocks noEditPoints="1"/>
              </p:cNvSpPr>
              <p:nvPr/>
            </p:nvSpPr>
            <p:spPr bwMode="auto">
              <a:xfrm>
                <a:off x="360079" y="896863"/>
                <a:ext cx="32800" cy="32800"/>
              </a:xfrm>
              <a:custGeom>
                <a:avLst/>
                <a:gdLst>
                  <a:gd name="T0" fmla="*/ 15 w 32"/>
                  <a:gd name="T1" fmla="*/ 6 h 32"/>
                  <a:gd name="T2" fmla="*/ 21 w 32"/>
                  <a:gd name="T3" fmla="*/ 7 h 32"/>
                  <a:gd name="T4" fmla="*/ 25 w 32"/>
                  <a:gd name="T5" fmla="*/ 13 h 32"/>
                  <a:gd name="T6" fmla="*/ 23 w 32"/>
                  <a:gd name="T7" fmla="*/ 20 h 32"/>
                  <a:gd name="T8" fmla="*/ 17 w 32"/>
                  <a:gd name="T9" fmla="*/ 26 h 32"/>
                  <a:gd name="T10" fmla="*/ 11 w 32"/>
                  <a:gd name="T11" fmla="*/ 25 h 32"/>
                  <a:gd name="T12" fmla="*/ 7 w 32"/>
                  <a:gd name="T13" fmla="*/ 20 h 32"/>
                  <a:gd name="T14" fmla="*/ 9 w 32"/>
                  <a:gd name="T15" fmla="*/ 12 h 32"/>
                  <a:gd name="T16" fmla="*/ 15 w 32"/>
                  <a:gd name="T17" fmla="*/ 6 h 32"/>
                  <a:gd name="T18" fmla="*/ 1 w 32"/>
                  <a:gd name="T19" fmla="*/ 20 h 32"/>
                  <a:gd name="T20" fmla="*/ 8 w 32"/>
                  <a:gd name="T21" fmla="*/ 29 h 32"/>
                  <a:gd name="T22" fmla="*/ 19 w 32"/>
                  <a:gd name="T23" fmla="*/ 31 h 32"/>
                  <a:gd name="T24" fmla="*/ 29 w 32"/>
                  <a:gd name="T25" fmla="*/ 24 h 32"/>
                  <a:gd name="T26" fmla="*/ 31 w 32"/>
                  <a:gd name="T27" fmla="*/ 12 h 32"/>
                  <a:gd name="T28" fmla="*/ 24 w 32"/>
                  <a:gd name="T29" fmla="*/ 3 h 32"/>
                  <a:gd name="T30" fmla="*/ 18 w 32"/>
                  <a:gd name="T31" fmla="*/ 1 h 32"/>
                  <a:gd name="T32" fmla="*/ 13 w 32"/>
                  <a:gd name="T33" fmla="*/ 1 h 32"/>
                  <a:gd name="T34" fmla="*/ 8 w 32"/>
                  <a:gd name="T35" fmla="*/ 3 h 32"/>
                  <a:gd name="T36" fmla="*/ 3 w 32"/>
                  <a:gd name="T37" fmla="*/ 9 h 32"/>
                  <a:gd name="T38" fmla="*/ 1 w 32"/>
                  <a:gd name="T3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2">
                    <a:moveTo>
                      <a:pt x="15" y="6"/>
                    </a:moveTo>
                    <a:cubicBezTo>
                      <a:pt x="17" y="6"/>
                      <a:pt x="19" y="6"/>
                      <a:pt x="21" y="7"/>
                    </a:cubicBezTo>
                    <a:cubicBezTo>
                      <a:pt x="24" y="9"/>
                      <a:pt x="25" y="10"/>
                      <a:pt x="25" y="13"/>
                    </a:cubicBezTo>
                    <a:cubicBezTo>
                      <a:pt x="26" y="15"/>
                      <a:pt x="25" y="17"/>
                      <a:pt x="23" y="20"/>
                    </a:cubicBezTo>
                    <a:cubicBezTo>
                      <a:pt x="21" y="23"/>
                      <a:pt x="19" y="25"/>
                      <a:pt x="17" y="26"/>
                    </a:cubicBezTo>
                    <a:cubicBezTo>
                      <a:pt x="15" y="27"/>
                      <a:pt x="13" y="26"/>
                      <a:pt x="11" y="25"/>
                    </a:cubicBezTo>
                    <a:cubicBezTo>
                      <a:pt x="8" y="24"/>
                      <a:pt x="7" y="22"/>
                      <a:pt x="7" y="20"/>
                    </a:cubicBezTo>
                    <a:cubicBezTo>
                      <a:pt x="6" y="17"/>
                      <a:pt x="7" y="15"/>
                      <a:pt x="9" y="12"/>
                    </a:cubicBezTo>
                    <a:cubicBezTo>
                      <a:pt x="11" y="9"/>
                      <a:pt x="13" y="7"/>
                      <a:pt x="15" y="6"/>
                    </a:cubicBezTo>
                    <a:close/>
                    <a:moveTo>
                      <a:pt x="1" y="20"/>
                    </a:moveTo>
                    <a:cubicBezTo>
                      <a:pt x="2" y="24"/>
                      <a:pt x="4" y="27"/>
                      <a:pt x="8" y="29"/>
                    </a:cubicBezTo>
                    <a:cubicBezTo>
                      <a:pt x="12" y="32"/>
                      <a:pt x="15" y="32"/>
                      <a:pt x="19" y="31"/>
                    </a:cubicBezTo>
                    <a:cubicBezTo>
                      <a:pt x="23" y="30"/>
                      <a:pt x="26" y="28"/>
                      <a:pt x="29" y="24"/>
                    </a:cubicBezTo>
                    <a:cubicBezTo>
                      <a:pt x="31" y="20"/>
                      <a:pt x="32" y="16"/>
                      <a:pt x="31" y="12"/>
                    </a:cubicBezTo>
                    <a:cubicBezTo>
                      <a:pt x="30" y="8"/>
                      <a:pt x="28" y="5"/>
                      <a:pt x="24" y="3"/>
                    </a:cubicBezTo>
                    <a:cubicBezTo>
                      <a:pt x="22" y="2"/>
                      <a:pt x="20" y="1"/>
                      <a:pt x="18" y="1"/>
                    </a:cubicBezTo>
                    <a:cubicBezTo>
                      <a:pt x="16" y="0"/>
                      <a:pt x="15" y="0"/>
                      <a:pt x="13" y="1"/>
                    </a:cubicBezTo>
                    <a:cubicBezTo>
                      <a:pt x="11" y="1"/>
                      <a:pt x="10" y="2"/>
                      <a:pt x="8" y="3"/>
                    </a:cubicBezTo>
                    <a:cubicBezTo>
                      <a:pt x="7" y="4"/>
                      <a:pt x="5" y="6"/>
                      <a:pt x="3" y="9"/>
                    </a:cubicBezTo>
                    <a:cubicBezTo>
                      <a:pt x="1" y="13"/>
                      <a:pt x="0" y="17"/>
                      <a:pt x="1" y="2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23" name="Freeform 18"/>
              <p:cNvSpPr>
                <a:spLocks noEditPoints="1"/>
              </p:cNvSpPr>
              <p:nvPr/>
            </p:nvSpPr>
            <p:spPr bwMode="auto">
              <a:xfrm>
                <a:off x="327279" y="873989"/>
                <a:ext cx="34958" cy="34958"/>
              </a:xfrm>
              <a:custGeom>
                <a:avLst/>
                <a:gdLst>
                  <a:gd name="T0" fmla="*/ 24 w 34"/>
                  <a:gd name="T1" fmla="*/ 9 h 34"/>
                  <a:gd name="T2" fmla="*/ 27 w 34"/>
                  <a:gd name="T3" fmla="*/ 13 h 34"/>
                  <a:gd name="T4" fmla="*/ 28 w 34"/>
                  <a:gd name="T5" fmla="*/ 15 h 34"/>
                  <a:gd name="T6" fmla="*/ 28 w 34"/>
                  <a:gd name="T7" fmla="*/ 19 h 34"/>
                  <a:gd name="T8" fmla="*/ 25 w 34"/>
                  <a:gd name="T9" fmla="*/ 23 h 34"/>
                  <a:gd name="T10" fmla="*/ 21 w 34"/>
                  <a:gd name="T11" fmla="*/ 27 h 34"/>
                  <a:gd name="T12" fmla="*/ 18 w 34"/>
                  <a:gd name="T13" fmla="*/ 28 h 34"/>
                  <a:gd name="T14" fmla="*/ 15 w 34"/>
                  <a:gd name="T15" fmla="*/ 28 h 34"/>
                  <a:gd name="T16" fmla="*/ 12 w 34"/>
                  <a:gd name="T17" fmla="*/ 25 h 34"/>
                  <a:gd name="T18" fmla="*/ 8 w 34"/>
                  <a:gd name="T19" fmla="*/ 23 h 34"/>
                  <a:gd name="T20" fmla="*/ 21 w 34"/>
                  <a:gd name="T21" fmla="*/ 7 h 34"/>
                  <a:gd name="T22" fmla="*/ 24 w 34"/>
                  <a:gd name="T23" fmla="*/ 9 h 34"/>
                  <a:gd name="T24" fmla="*/ 0 w 34"/>
                  <a:gd name="T25" fmla="*/ 23 h 34"/>
                  <a:gd name="T26" fmla="*/ 9 w 34"/>
                  <a:gd name="T27" fmla="*/ 30 h 34"/>
                  <a:gd name="T28" fmla="*/ 14 w 34"/>
                  <a:gd name="T29" fmla="*/ 33 h 34"/>
                  <a:gd name="T30" fmla="*/ 19 w 34"/>
                  <a:gd name="T31" fmla="*/ 34 h 34"/>
                  <a:gd name="T32" fmla="*/ 25 w 34"/>
                  <a:gd name="T33" fmla="*/ 32 h 34"/>
                  <a:gd name="T34" fmla="*/ 29 w 34"/>
                  <a:gd name="T35" fmla="*/ 28 h 34"/>
                  <a:gd name="T36" fmla="*/ 33 w 34"/>
                  <a:gd name="T37" fmla="*/ 21 h 34"/>
                  <a:gd name="T38" fmla="*/ 34 w 34"/>
                  <a:gd name="T39" fmla="*/ 16 h 34"/>
                  <a:gd name="T40" fmla="*/ 33 w 34"/>
                  <a:gd name="T41" fmla="*/ 11 h 34"/>
                  <a:gd name="T42" fmla="*/ 29 w 34"/>
                  <a:gd name="T43" fmla="*/ 7 h 34"/>
                  <a:gd name="T44" fmla="*/ 20 w 34"/>
                  <a:gd name="T45" fmla="*/ 0 h 34"/>
                  <a:gd name="T46" fmla="*/ 0 w 34"/>
                  <a:gd name="T47"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34">
                    <a:moveTo>
                      <a:pt x="24" y="9"/>
                    </a:moveTo>
                    <a:cubicBezTo>
                      <a:pt x="25" y="11"/>
                      <a:pt x="27" y="12"/>
                      <a:pt x="27" y="13"/>
                    </a:cubicBezTo>
                    <a:cubicBezTo>
                      <a:pt x="28" y="14"/>
                      <a:pt x="28" y="14"/>
                      <a:pt x="28" y="15"/>
                    </a:cubicBezTo>
                    <a:cubicBezTo>
                      <a:pt x="29" y="16"/>
                      <a:pt x="28" y="18"/>
                      <a:pt x="28" y="19"/>
                    </a:cubicBezTo>
                    <a:cubicBezTo>
                      <a:pt x="27" y="20"/>
                      <a:pt x="26" y="22"/>
                      <a:pt x="25" y="23"/>
                    </a:cubicBezTo>
                    <a:cubicBezTo>
                      <a:pt x="23" y="25"/>
                      <a:pt x="22" y="26"/>
                      <a:pt x="21" y="27"/>
                    </a:cubicBezTo>
                    <a:cubicBezTo>
                      <a:pt x="20" y="28"/>
                      <a:pt x="18" y="28"/>
                      <a:pt x="18" y="28"/>
                    </a:cubicBezTo>
                    <a:cubicBezTo>
                      <a:pt x="17" y="28"/>
                      <a:pt x="16" y="28"/>
                      <a:pt x="15" y="28"/>
                    </a:cubicBezTo>
                    <a:cubicBezTo>
                      <a:pt x="14" y="27"/>
                      <a:pt x="13" y="27"/>
                      <a:pt x="12" y="25"/>
                    </a:cubicBezTo>
                    <a:cubicBezTo>
                      <a:pt x="8" y="23"/>
                      <a:pt x="8" y="23"/>
                      <a:pt x="8" y="23"/>
                    </a:cubicBezTo>
                    <a:cubicBezTo>
                      <a:pt x="21" y="7"/>
                      <a:pt x="21" y="7"/>
                      <a:pt x="21" y="7"/>
                    </a:cubicBezTo>
                    <a:lnTo>
                      <a:pt x="24" y="9"/>
                    </a:lnTo>
                    <a:close/>
                    <a:moveTo>
                      <a:pt x="0" y="23"/>
                    </a:moveTo>
                    <a:cubicBezTo>
                      <a:pt x="9" y="30"/>
                      <a:pt x="9" y="30"/>
                      <a:pt x="9" y="30"/>
                    </a:cubicBezTo>
                    <a:cubicBezTo>
                      <a:pt x="11" y="31"/>
                      <a:pt x="12" y="32"/>
                      <a:pt x="14" y="33"/>
                    </a:cubicBezTo>
                    <a:cubicBezTo>
                      <a:pt x="15" y="34"/>
                      <a:pt x="17" y="34"/>
                      <a:pt x="19" y="34"/>
                    </a:cubicBezTo>
                    <a:cubicBezTo>
                      <a:pt x="21" y="34"/>
                      <a:pt x="23" y="33"/>
                      <a:pt x="25" y="32"/>
                    </a:cubicBezTo>
                    <a:cubicBezTo>
                      <a:pt x="26" y="31"/>
                      <a:pt x="28" y="29"/>
                      <a:pt x="29" y="28"/>
                    </a:cubicBezTo>
                    <a:cubicBezTo>
                      <a:pt x="31" y="25"/>
                      <a:pt x="33" y="23"/>
                      <a:pt x="33" y="21"/>
                    </a:cubicBezTo>
                    <a:cubicBezTo>
                      <a:pt x="34" y="20"/>
                      <a:pt x="34" y="18"/>
                      <a:pt x="34" y="16"/>
                    </a:cubicBezTo>
                    <a:cubicBezTo>
                      <a:pt x="34" y="14"/>
                      <a:pt x="34" y="12"/>
                      <a:pt x="33" y="11"/>
                    </a:cubicBezTo>
                    <a:cubicBezTo>
                      <a:pt x="32" y="10"/>
                      <a:pt x="31" y="8"/>
                      <a:pt x="29" y="7"/>
                    </a:cubicBezTo>
                    <a:cubicBezTo>
                      <a:pt x="20" y="0"/>
                      <a:pt x="20" y="0"/>
                      <a:pt x="20" y="0"/>
                    </a:cubicBezTo>
                    <a:lnTo>
                      <a:pt x="0" y="2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4" name="Freeform 19"/>
              <p:cNvSpPr>
                <a:spLocks noEditPoints="1"/>
              </p:cNvSpPr>
              <p:nvPr/>
            </p:nvSpPr>
            <p:spPr bwMode="auto">
              <a:xfrm>
                <a:off x="282394" y="832126"/>
                <a:ext cx="36684" cy="31937"/>
              </a:xfrm>
              <a:custGeom>
                <a:avLst/>
                <a:gdLst>
                  <a:gd name="T0" fmla="*/ 38 w 85"/>
                  <a:gd name="T1" fmla="*/ 19 h 74"/>
                  <a:gd name="T2" fmla="*/ 67 w 85"/>
                  <a:gd name="T3" fmla="*/ 14 h 74"/>
                  <a:gd name="T4" fmla="*/ 50 w 85"/>
                  <a:gd name="T5" fmla="*/ 36 h 74"/>
                  <a:gd name="T6" fmla="*/ 38 w 85"/>
                  <a:gd name="T7" fmla="*/ 19 h 74"/>
                  <a:gd name="T8" fmla="*/ 85 w 85"/>
                  <a:gd name="T9" fmla="*/ 14 h 74"/>
                  <a:gd name="T10" fmla="*/ 78 w 85"/>
                  <a:gd name="T11" fmla="*/ 0 h 74"/>
                  <a:gd name="T12" fmla="*/ 0 w 85"/>
                  <a:gd name="T13" fmla="*/ 12 h 74"/>
                  <a:gd name="T14" fmla="*/ 10 w 85"/>
                  <a:gd name="T15" fmla="*/ 24 h 74"/>
                  <a:gd name="T16" fmla="*/ 26 w 85"/>
                  <a:gd name="T17" fmla="*/ 21 h 74"/>
                  <a:gd name="T18" fmla="*/ 40 w 85"/>
                  <a:gd name="T19" fmla="*/ 47 h 74"/>
                  <a:gd name="T20" fmla="*/ 29 w 85"/>
                  <a:gd name="T21" fmla="*/ 59 h 74"/>
                  <a:gd name="T22" fmla="*/ 38 w 85"/>
                  <a:gd name="T23" fmla="*/ 74 h 74"/>
                  <a:gd name="T24" fmla="*/ 85 w 85"/>
                  <a:gd name="T25"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4">
                    <a:moveTo>
                      <a:pt x="38" y="19"/>
                    </a:moveTo>
                    <a:lnTo>
                      <a:pt x="67" y="14"/>
                    </a:lnTo>
                    <a:lnTo>
                      <a:pt x="50" y="36"/>
                    </a:lnTo>
                    <a:lnTo>
                      <a:pt x="38" y="19"/>
                    </a:lnTo>
                    <a:close/>
                    <a:moveTo>
                      <a:pt x="85" y="14"/>
                    </a:moveTo>
                    <a:lnTo>
                      <a:pt x="78" y="0"/>
                    </a:lnTo>
                    <a:lnTo>
                      <a:pt x="0" y="12"/>
                    </a:lnTo>
                    <a:lnTo>
                      <a:pt x="10" y="24"/>
                    </a:lnTo>
                    <a:lnTo>
                      <a:pt x="26" y="21"/>
                    </a:lnTo>
                    <a:lnTo>
                      <a:pt x="40" y="47"/>
                    </a:lnTo>
                    <a:lnTo>
                      <a:pt x="29" y="59"/>
                    </a:lnTo>
                    <a:lnTo>
                      <a:pt x="38" y="74"/>
                    </a:lnTo>
                    <a:lnTo>
                      <a:pt x="85"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 name="Freeform 20"/>
              <p:cNvSpPr/>
              <p:nvPr/>
            </p:nvSpPr>
            <p:spPr bwMode="auto">
              <a:xfrm>
                <a:off x="271173" y="796305"/>
                <a:ext cx="37979" cy="32800"/>
              </a:xfrm>
              <a:custGeom>
                <a:avLst/>
                <a:gdLst>
                  <a:gd name="T0" fmla="*/ 0 w 88"/>
                  <a:gd name="T1" fmla="*/ 24 h 76"/>
                  <a:gd name="T2" fmla="*/ 66 w 88"/>
                  <a:gd name="T3" fmla="*/ 0 h 76"/>
                  <a:gd name="T4" fmla="*/ 71 w 88"/>
                  <a:gd name="T5" fmla="*/ 12 h 76"/>
                  <a:gd name="T6" fmla="*/ 45 w 88"/>
                  <a:gd name="T7" fmla="*/ 24 h 76"/>
                  <a:gd name="T8" fmla="*/ 55 w 88"/>
                  <a:gd name="T9" fmla="*/ 50 h 76"/>
                  <a:gd name="T10" fmla="*/ 83 w 88"/>
                  <a:gd name="T11" fmla="*/ 40 h 76"/>
                  <a:gd name="T12" fmla="*/ 88 w 88"/>
                  <a:gd name="T13" fmla="*/ 52 h 76"/>
                  <a:gd name="T14" fmla="*/ 19 w 88"/>
                  <a:gd name="T15" fmla="*/ 76 h 76"/>
                  <a:gd name="T16" fmla="*/ 14 w 88"/>
                  <a:gd name="T17" fmla="*/ 64 h 76"/>
                  <a:gd name="T18" fmla="*/ 43 w 88"/>
                  <a:gd name="T19" fmla="*/ 52 h 76"/>
                  <a:gd name="T20" fmla="*/ 33 w 88"/>
                  <a:gd name="T21" fmla="*/ 26 h 76"/>
                  <a:gd name="T22" fmla="*/ 5 w 88"/>
                  <a:gd name="T23" fmla="*/ 38 h 76"/>
                  <a:gd name="T24" fmla="*/ 0 w 88"/>
                  <a:gd name="T25" fmla="*/ 2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76">
                    <a:moveTo>
                      <a:pt x="0" y="24"/>
                    </a:moveTo>
                    <a:lnTo>
                      <a:pt x="66" y="0"/>
                    </a:lnTo>
                    <a:lnTo>
                      <a:pt x="71" y="12"/>
                    </a:lnTo>
                    <a:lnTo>
                      <a:pt x="45" y="24"/>
                    </a:lnTo>
                    <a:lnTo>
                      <a:pt x="55" y="50"/>
                    </a:lnTo>
                    <a:lnTo>
                      <a:pt x="83" y="40"/>
                    </a:lnTo>
                    <a:lnTo>
                      <a:pt x="88" y="52"/>
                    </a:lnTo>
                    <a:lnTo>
                      <a:pt x="19" y="76"/>
                    </a:lnTo>
                    <a:lnTo>
                      <a:pt x="14" y="64"/>
                    </a:lnTo>
                    <a:lnTo>
                      <a:pt x="43" y="52"/>
                    </a:lnTo>
                    <a:lnTo>
                      <a:pt x="33" y="26"/>
                    </a:lnTo>
                    <a:lnTo>
                      <a:pt x="5" y="38"/>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6" name="Freeform 21"/>
              <p:cNvSpPr/>
              <p:nvPr/>
            </p:nvSpPr>
            <p:spPr bwMode="auto">
              <a:xfrm>
                <a:off x="264268" y="768683"/>
                <a:ext cx="33663" cy="26326"/>
              </a:xfrm>
              <a:custGeom>
                <a:avLst/>
                <a:gdLst>
                  <a:gd name="T0" fmla="*/ 9 w 33"/>
                  <a:gd name="T1" fmla="*/ 1 h 26"/>
                  <a:gd name="T2" fmla="*/ 11 w 33"/>
                  <a:gd name="T3" fmla="*/ 7 h 26"/>
                  <a:gd name="T4" fmla="*/ 7 w 33"/>
                  <a:gd name="T5" fmla="*/ 10 h 26"/>
                  <a:gd name="T6" fmla="*/ 6 w 33"/>
                  <a:gd name="T7" fmla="*/ 15 h 26"/>
                  <a:gd name="T8" fmla="*/ 8 w 33"/>
                  <a:gd name="T9" fmla="*/ 19 h 26"/>
                  <a:gd name="T10" fmla="*/ 11 w 33"/>
                  <a:gd name="T11" fmla="*/ 20 h 26"/>
                  <a:gd name="T12" fmla="*/ 13 w 33"/>
                  <a:gd name="T13" fmla="*/ 19 h 26"/>
                  <a:gd name="T14" fmla="*/ 14 w 33"/>
                  <a:gd name="T15" fmla="*/ 16 h 26"/>
                  <a:gd name="T16" fmla="*/ 14 w 33"/>
                  <a:gd name="T17" fmla="*/ 11 h 26"/>
                  <a:gd name="T18" fmla="*/ 16 w 33"/>
                  <a:gd name="T19" fmla="*/ 4 h 26"/>
                  <a:gd name="T20" fmla="*/ 22 w 33"/>
                  <a:gd name="T21" fmla="*/ 0 h 26"/>
                  <a:gd name="T22" fmla="*/ 26 w 33"/>
                  <a:gd name="T23" fmla="*/ 1 h 26"/>
                  <a:gd name="T24" fmla="*/ 30 w 33"/>
                  <a:gd name="T25" fmla="*/ 4 h 26"/>
                  <a:gd name="T26" fmla="*/ 32 w 33"/>
                  <a:gd name="T27" fmla="*/ 10 h 26"/>
                  <a:gd name="T28" fmla="*/ 31 w 33"/>
                  <a:gd name="T29" fmla="*/ 18 h 26"/>
                  <a:gd name="T30" fmla="*/ 25 w 33"/>
                  <a:gd name="T31" fmla="*/ 22 h 26"/>
                  <a:gd name="T32" fmla="*/ 24 w 33"/>
                  <a:gd name="T33" fmla="*/ 17 h 26"/>
                  <a:gd name="T34" fmla="*/ 27 w 33"/>
                  <a:gd name="T35" fmla="*/ 14 h 26"/>
                  <a:gd name="T36" fmla="*/ 27 w 33"/>
                  <a:gd name="T37" fmla="*/ 10 h 26"/>
                  <a:gd name="T38" fmla="*/ 25 w 33"/>
                  <a:gd name="T39" fmla="*/ 7 h 26"/>
                  <a:gd name="T40" fmla="*/ 23 w 33"/>
                  <a:gd name="T41" fmla="*/ 6 h 26"/>
                  <a:gd name="T42" fmla="*/ 21 w 33"/>
                  <a:gd name="T43" fmla="*/ 7 h 26"/>
                  <a:gd name="T44" fmla="*/ 20 w 33"/>
                  <a:gd name="T45" fmla="*/ 13 h 26"/>
                  <a:gd name="T46" fmla="*/ 19 w 33"/>
                  <a:gd name="T47" fmla="*/ 20 h 26"/>
                  <a:gd name="T48" fmla="*/ 17 w 33"/>
                  <a:gd name="T49" fmla="*/ 24 h 26"/>
                  <a:gd name="T50" fmla="*/ 12 w 33"/>
                  <a:gd name="T51" fmla="*/ 26 h 26"/>
                  <a:gd name="T52" fmla="*/ 7 w 33"/>
                  <a:gd name="T53" fmla="*/ 25 h 26"/>
                  <a:gd name="T54" fmla="*/ 3 w 33"/>
                  <a:gd name="T55" fmla="*/ 22 h 26"/>
                  <a:gd name="T56" fmla="*/ 1 w 33"/>
                  <a:gd name="T57" fmla="*/ 15 h 26"/>
                  <a:gd name="T58" fmla="*/ 2 w 33"/>
                  <a:gd name="T59" fmla="*/ 6 h 26"/>
                  <a:gd name="T60" fmla="*/ 9 w 33"/>
                  <a:gd name="T61"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 h="26">
                    <a:moveTo>
                      <a:pt x="9" y="1"/>
                    </a:moveTo>
                    <a:cubicBezTo>
                      <a:pt x="11" y="7"/>
                      <a:pt x="11" y="7"/>
                      <a:pt x="11" y="7"/>
                    </a:cubicBezTo>
                    <a:cubicBezTo>
                      <a:pt x="9" y="8"/>
                      <a:pt x="7" y="9"/>
                      <a:pt x="7" y="10"/>
                    </a:cubicBezTo>
                    <a:cubicBezTo>
                      <a:pt x="6" y="11"/>
                      <a:pt x="6" y="13"/>
                      <a:pt x="6" y="15"/>
                    </a:cubicBezTo>
                    <a:cubicBezTo>
                      <a:pt x="6" y="16"/>
                      <a:pt x="7" y="18"/>
                      <a:pt x="8" y="19"/>
                    </a:cubicBezTo>
                    <a:cubicBezTo>
                      <a:pt x="9" y="19"/>
                      <a:pt x="10" y="20"/>
                      <a:pt x="11" y="20"/>
                    </a:cubicBezTo>
                    <a:cubicBezTo>
                      <a:pt x="12" y="19"/>
                      <a:pt x="12" y="19"/>
                      <a:pt x="13" y="19"/>
                    </a:cubicBezTo>
                    <a:cubicBezTo>
                      <a:pt x="13" y="18"/>
                      <a:pt x="14" y="17"/>
                      <a:pt x="14" y="16"/>
                    </a:cubicBezTo>
                    <a:cubicBezTo>
                      <a:pt x="14" y="16"/>
                      <a:pt x="14" y="14"/>
                      <a:pt x="14" y="11"/>
                    </a:cubicBezTo>
                    <a:cubicBezTo>
                      <a:pt x="14" y="8"/>
                      <a:pt x="15" y="6"/>
                      <a:pt x="16" y="4"/>
                    </a:cubicBezTo>
                    <a:cubicBezTo>
                      <a:pt x="17" y="2"/>
                      <a:pt x="19" y="1"/>
                      <a:pt x="22" y="0"/>
                    </a:cubicBezTo>
                    <a:cubicBezTo>
                      <a:pt x="23" y="0"/>
                      <a:pt x="25" y="0"/>
                      <a:pt x="26" y="1"/>
                    </a:cubicBezTo>
                    <a:cubicBezTo>
                      <a:pt x="28" y="1"/>
                      <a:pt x="29" y="2"/>
                      <a:pt x="30" y="4"/>
                    </a:cubicBezTo>
                    <a:cubicBezTo>
                      <a:pt x="31" y="5"/>
                      <a:pt x="31" y="7"/>
                      <a:pt x="32" y="10"/>
                    </a:cubicBezTo>
                    <a:cubicBezTo>
                      <a:pt x="33" y="13"/>
                      <a:pt x="32" y="16"/>
                      <a:pt x="31" y="18"/>
                    </a:cubicBezTo>
                    <a:cubicBezTo>
                      <a:pt x="30" y="20"/>
                      <a:pt x="28" y="22"/>
                      <a:pt x="25" y="22"/>
                    </a:cubicBezTo>
                    <a:cubicBezTo>
                      <a:pt x="24" y="17"/>
                      <a:pt x="24" y="17"/>
                      <a:pt x="24" y="17"/>
                    </a:cubicBezTo>
                    <a:cubicBezTo>
                      <a:pt x="25" y="16"/>
                      <a:pt x="26" y="15"/>
                      <a:pt x="27" y="14"/>
                    </a:cubicBezTo>
                    <a:cubicBezTo>
                      <a:pt x="27" y="13"/>
                      <a:pt x="27" y="12"/>
                      <a:pt x="27" y="10"/>
                    </a:cubicBezTo>
                    <a:cubicBezTo>
                      <a:pt x="27" y="9"/>
                      <a:pt x="26" y="7"/>
                      <a:pt x="25" y="7"/>
                    </a:cubicBezTo>
                    <a:cubicBezTo>
                      <a:pt x="24" y="6"/>
                      <a:pt x="24" y="6"/>
                      <a:pt x="23" y="6"/>
                    </a:cubicBezTo>
                    <a:cubicBezTo>
                      <a:pt x="22" y="6"/>
                      <a:pt x="22" y="6"/>
                      <a:pt x="21" y="7"/>
                    </a:cubicBezTo>
                    <a:cubicBezTo>
                      <a:pt x="21" y="8"/>
                      <a:pt x="21" y="10"/>
                      <a:pt x="20" y="13"/>
                    </a:cubicBezTo>
                    <a:cubicBezTo>
                      <a:pt x="20" y="16"/>
                      <a:pt x="20" y="18"/>
                      <a:pt x="19" y="20"/>
                    </a:cubicBezTo>
                    <a:cubicBezTo>
                      <a:pt x="19" y="21"/>
                      <a:pt x="18" y="23"/>
                      <a:pt x="17" y="24"/>
                    </a:cubicBezTo>
                    <a:cubicBezTo>
                      <a:pt x="16" y="25"/>
                      <a:pt x="14" y="25"/>
                      <a:pt x="12" y="26"/>
                    </a:cubicBezTo>
                    <a:cubicBezTo>
                      <a:pt x="11" y="26"/>
                      <a:pt x="9" y="26"/>
                      <a:pt x="7" y="25"/>
                    </a:cubicBezTo>
                    <a:cubicBezTo>
                      <a:pt x="6" y="24"/>
                      <a:pt x="4" y="23"/>
                      <a:pt x="3" y="22"/>
                    </a:cubicBezTo>
                    <a:cubicBezTo>
                      <a:pt x="2" y="20"/>
                      <a:pt x="1" y="18"/>
                      <a:pt x="1" y="15"/>
                    </a:cubicBezTo>
                    <a:cubicBezTo>
                      <a:pt x="0" y="12"/>
                      <a:pt x="0" y="9"/>
                      <a:pt x="2" y="6"/>
                    </a:cubicBezTo>
                    <a:cubicBezTo>
                      <a:pt x="3" y="4"/>
                      <a:pt x="6" y="2"/>
                      <a:pt x="9" y="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27" name="Freeform 22"/>
              <p:cNvSpPr/>
              <p:nvPr/>
            </p:nvSpPr>
            <p:spPr bwMode="auto">
              <a:xfrm>
                <a:off x="477469" y="920168"/>
                <a:ext cx="26758" cy="32800"/>
              </a:xfrm>
              <a:custGeom>
                <a:avLst/>
                <a:gdLst>
                  <a:gd name="T0" fmla="*/ 0 w 26"/>
                  <a:gd name="T1" fmla="*/ 3 h 32"/>
                  <a:gd name="T2" fmla="*/ 6 w 26"/>
                  <a:gd name="T3" fmla="*/ 2 h 32"/>
                  <a:gd name="T4" fmla="*/ 8 w 26"/>
                  <a:gd name="T5" fmla="*/ 18 h 32"/>
                  <a:gd name="T6" fmla="*/ 8 w 26"/>
                  <a:gd name="T7" fmla="*/ 23 h 32"/>
                  <a:gd name="T8" fmla="*/ 10 w 26"/>
                  <a:gd name="T9" fmla="*/ 26 h 32"/>
                  <a:gd name="T10" fmla="*/ 14 w 26"/>
                  <a:gd name="T11" fmla="*/ 27 h 32"/>
                  <a:gd name="T12" fmla="*/ 18 w 26"/>
                  <a:gd name="T13" fmla="*/ 25 h 32"/>
                  <a:gd name="T14" fmla="*/ 20 w 26"/>
                  <a:gd name="T15" fmla="*/ 23 h 32"/>
                  <a:gd name="T16" fmla="*/ 19 w 26"/>
                  <a:gd name="T17" fmla="*/ 17 h 32"/>
                  <a:gd name="T18" fmla="*/ 18 w 26"/>
                  <a:gd name="T19" fmla="*/ 1 h 32"/>
                  <a:gd name="T20" fmla="*/ 24 w 26"/>
                  <a:gd name="T21" fmla="*/ 0 h 32"/>
                  <a:gd name="T22" fmla="*/ 25 w 26"/>
                  <a:gd name="T23" fmla="*/ 16 h 32"/>
                  <a:gd name="T24" fmla="*/ 26 w 26"/>
                  <a:gd name="T25" fmla="*/ 24 h 32"/>
                  <a:gd name="T26" fmla="*/ 24 w 26"/>
                  <a:gd name="T27" fmla="*/ 28 h 32"/>
                  <a:gd name="T28" fmla="*/ 21 w 26"/>
                  <a:gd name="T29" fmla="*/ 30 h 32"/>
                  <a:gd name="T30" fmla="*/ 15 w 26"/>
                  <a:gd name="T31" fmla="*/ 32 h 32"/>
                  <a:gd name="T32" fmla="*/ 8 w 26"/>
                  <a:gd name="T33" fmla="*/ 31 h 32"/>
                  <a:gd name="T34" fmla="*/ 5 w 26"/>
                  <a:gd name="T35" fmla="*/ 29 h 32"/>
                  <a:gd name="T36" fmla="*/ 3 w 26"/>
                  <a:gd name="T37" fmla="*/ 26 h 32"/>
                  <a:gd name="T38" fmla="*/ 1 w 26"/>
                  <a:gd name="T39" fmla="*/ 18 h 32"/>
                  <a:gd name="T40" fmla="*/ 0 w 26"/>
                  <a:gd name="T4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0" y="3"/>
                    </a:moveTo>
                    <a:cubicBezTo>
                      <a:pt x="6" y="2"/>
                      <a:pt x="6" y="2"/>
                      <a:pt x="6" y="2"/>
                    </a:cubicBezTo>
                    <a:cubicBezTo>
                      <a:pt x="8" y="18"/>
                      <a:pt x="8" y="18"/>
                      <a:pt x="8" y="18"/>
                    </a:cubicBezTo>
                    <a:cubicBezTo>
                      <a:pt x="8" y="21"/>
                      <a:pt x="8" y="22"/>
                      <a:pt x="8" y="23"/>
                    </a:cubicBezTo>
                    <a:cubicBezTo>
                      <a:pt x="9" y="24"/>
                      <a:pt x="9" y="25"/>
                      <a:pt x="10" y="26"/>
                    </a:cubicBezTo>
                    <a:cubicBezTo>
                      <a:pt x="11" y="27"/>
                      <a:pt x="13" y="27"/>
                      <a:pt x="14" y="27"/>
                    </a:cubicBezTo>
                    <a:cubicBezTo>
                      <a:pt x="16" y="27"/>
                      <a:pt x="17" y="26"/>
                      <a:pt x="18" y="25"/>
                    </a:cubicBezTo>
                    <a:cubicBezTo>
                      <a:pt x="19" y="25"/>
                      <a:pt x="20" y="24"/>
                      <a:pt x="20" y="23"/>
                    </a:cubicBezTo>
                    <a:cubicBezTo>
                      <a:pt x="20" y="22"/>
                      <a:pt x="20" y="20"/>
                      <a:pt x="19" y="17"/>
                    </a:cubicBezTo>
                    <a:cubicBezTo>
                      <a:pt x="18" y="1"/>
                      <a:pt x="18" y="1"/>
                      <a:pt x="18" y="1"/>
                    </a:cubicBezTo>
                    <a:cubicBezTo>
                      <a:pt x="24" y="0"/>
                      <a:pt x="24" y="0"/>
                      <a:pt x="24" y="0"/>
                    </a:cubicBezTo>
                    <a:cubicBezTo>
                      <a:pt x="25" y="16"/>
                      <a:pt x="25" y="16"/>
                      <a:pt x="25" y="16"/>
                    </a:cubicBezTo>
                    <a:cubicBezTo>
                      <a:pt x="26" y="20"/>
                      <a:pt x="26" y="22"/>
                      <a:pt x="26" y="24"/>
                    </a:cubicBezTo>
                    <a:cubicBezTo>
                      <a:pt x="25" y="25"/>
                      <a:pt x="25" y="27"/>
                      <a:pt x="24" y="28"/>
                    </a:cubicBezTo>
                    <a:cubicBezTo>
                      <a:pt x="23" y="29"/>
                      <a:pt x="22" y="30"/>
                      <a:pt x="21" y="30"/>
                    </a:cubicBezTo>
                    <a:cubicBezTo>
                      <a:pt x="19" y="31"/>
                      <a:pt x="17" y="32"/>
                      <a:pt x="15" y="32"/>
                    </a:cubicBezTo>
                    <a:cubicBezTo>
                      <a:pt x="12" y="32"/>
                      <a:pt x="10" y="32"/>
                      <a:pt x="8" y="31"/>
                    </a:cubicBezTo>
                    <a:cubicBezTo>
                      <a:pt x="7" y="31"/>
                      <a:pt x="6" y="30"/>
                      <a:pt x="5" y="29"/>
                    </a:cubicBezTo>
                    <a:cubicBezTo>
                      <a:pt x="4" y="28"/>
                      <a:pt x="3" y="27"/>
                      <a:pt x="3" y="26"/>
                    </a:cubicBezTo>
                    <a:cubicBezTo>
                      <a:pt x="2" y="24"/>
                      <a:pt x="2" y="22"/>
                      <a:pt x="1" y="18"/>
                    </a:cubicBezTo>
                    <a:lnTo>
                      <a:pt x="0" y="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8" name="Freeform 23"/>
              <p:cNvSpPr/>
              <p:nvPr/>
            </p:nvSpPr>
            <p:spPr bwMode="auto">
              <a:xfrm>
                <a:off x="508111" y="913263"/>
                <a:ext cx="32800" cy="35821"/>
              </a:xfrm>
              <a:custGeom>
                <a:avLst/>
                <a:gdLst>
                  <a:gd name="T0" fmla="*/ 21 w 76"/>
                  <a:gd name="T1" fmla="*/ 83 h 83"/>
                  <a:gd name="T2" fmla="*/ 0 w 76"/>
                  <a:gd name="T3" fmla="*/ 14 h 83"/>
                  <a:gd name="T4" fmla="*/ 14 w 76"/>
                  <a:gd name="T5" fmla="*/ 12 h 83"/>
                  <a:gd name="T6" fmla="*/ 57 w 76"/>
                  <a:gd name="T7" fmla="*/ 50 h 83"/>
                  <a:gd name="T8" fmla="*/ 43 w 76"/>
                  <a:gd name="T9" fmla="*/ 2 h 83"/>
                  <a:gd name="T10" fmla="*/ 55 w 76"/>
                  <a:gd name="T11" fmla="*/ 0 h 83"/>
                  <a:gd name="T12" fmla="*/ 76 w 76"/>
                  <a:gd name="T13" fmla="*/ 69 h 83"/>
                  <a:gd name="T14" fmla="*/ 62 w 76"/>
                  <a:gd name="T15" fmla="*/ 71 h 83"/>
                  <a:gd name="T16" fmla="*/ 21 w 76"/>
                  <a:gd name="T17" fmla="*/ 35 h 83"/>
                  <a:gd name="T18" fmla="*/ 33 w 76"/>
                  <a:gd name="T19" fmla="*/ 81 h 83"/>
                  <a:gd name="T20" fmla="*/ 21 w 76"/>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3">
                    <a:moveTo>
                      <a:pt x="21" y="83"/>
                    </a:moveTo>
                    <a:lnTo>
                      <a:pt x="0" y="14"/>
                    </a:lnTo>
                    <a:lnTo>
                      <a:pt x="14" y="12"/>
                    </a:lnTo>
                    <a:lnTo>
                      <a:pt x="57" y="50"/>
                    </a:lnTo>
                    <a:lnTo>
                      <a:pt x="43" y="2"/>
                    </a:lnTo>
                    <a:lnTo>
                      <a:pt x="55" y="0"/>
                    </a:lnTo>
                    <a:lnTo>
                      <a:pt x="76" y="69"/>
                    </a:lnTo>
                    <a:lnTo>
                      <a:pt x="62" y="71"/>
                    </a:lnTo>
                    <a:lnTo>
                      <a:pt x="21" y="35"/>
                    </a:lnTo>
                    <a:lnTo>
                      <a:pt x="33" y="81"/>
                    </a:lnTo>
                    <a:lnTo>
                      <a:pt x="21" y="8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9" name="Freeform 24"/>
              <p:cNvSpPr/>
              <p:nvPr/>
            </p:nvSpPr>
            <p:spPr bwMode="auto">
              <a:xfrm>
                <a:off x="538753" y="908084"/>
                <a:ext cx="17263" cy="30642"/>
              </a:xfrm>
              <a:custGeom>
                <a:avLst/>
                <a:gdLst>
                  <a:gd name="T0" fmla="*/ 26 w 40"/>
                  <a:gd name="T1" fmla="*/ 71 h 71"/>
                  <a:gd name="T2" fmla="*/ 0 w 40"/>
                  <a:gd name="T3" fmla="*/ 5 h 71"/>
                  <a:gd name="T4" fmla="*/ 12 w 40"/>
                  <a:gd name="T5" fmla="*/ 0 h 71"/>
                  <a:gd name="T6" fmla="*/ 40 w 40"/>
                  <a:gd name="T7" fmla="*/ 66 h 71"/>
                  <a:gd name="T8" fmla="*/ 26 w 40"/>
                  <a:gd name="T9" fmla="*/ 71 h 71"/>
                </a:gdLst>
                <a:ahLst/>
                <a:cxnLst>
                  <a:cxn ang="0">
                    <a:pos x="T0" y="T1"/>
                  </a:cxn>
                  <a:cxn ang="0">
                    <a:pos x="T2" y="T3"/>
                  </a:cxn>
                  <a:cxn ang="0">
                    <a:pos x="T4" y="T5"/>
                  </a:cxn>
                  <a:cxn ang="0">
                    <a:pos x="T6" y="T7"/>
                  </a:cxn>
                  <a:cxn ang="0">
                    <a:pos x="T8" y="T9"/>
                  </a:cxn>
                </a:cxnLst>
                <a:rect l="0" t="0" r="r" b="b"/>
                <a:pathLst>
                  <a:path w="40" h="71">
                    <a:moveTo>
                      <a:pt x="26" y="71"/>
                    </a:moveTo>
                    <a:lnTo>
                      <a:pt x="0" y="5"/>
                    </a:lnTo>
                    <a:lnTo>
                      <a:pt x="12" y="0"/>
                    </a:lnTo>
                    <a:lnTo>
                      <a:pt x="40" y="66"/>
                    </a:lnTo>
                    <a:lnTo>
                      <a:pt x="26" y="7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0" name="Freeform 25"/>
              <p:cNvSpPr/>
              <p:nvPr/>
            </p:nvSpPr>
            <p:spPr bwMode="auto">
              <a:xfrm>
                <a:off x="546953" y="893842"/>
                <a:ext cx="30642" cy="34526"/>
              </a:xfrm>
              <a:custGeom>
                <a:avLst/>
                <a:gdLst>
                  <a:gd name="T0" fmla="*/ 57 w 71"/>
                  <a:gd name="T1" fmla="*/ 80 h 80"/>
                  <a:gd name="T2" fmla="*/ 0 w 71"/>
                  <a:gd name="T3" fmla="*/ 30 h 80"/>
                  <a:gd name="T4" fmla="*/ 14 w 71"/>
                  <a:gd name="T5" fmla="*/ 23 h 80"/>
                  <a:gd name="T6" fmla="*/ 57 w 71"/>
                  <a:gd name="T7" fmla="*/ 61 h 80"/>
                  <a:gd name="T8" fmla="*/ 45 w 71"/>
                  <a:gd name="T9" fmla="*/ 7 h 80"/>
                  <a:gd name="T10" fmla="*/ 59 w 71"/>
                  <a:gd name="T11" fmla="*/ 0 h 80"/>
                  <a:gd name="T12" fmla="*/ 71 w 71"/>
                  <a:gd name="T13" fmla="*/ 73 h 80"/>
                  <a:gd name="T14" fmla="*/ 57 w 71"/>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80">
                    <a:moveTo>
                      <a:pt x="57" y="80"/>
                    </a:moveTo>
                    <a:lnTo>
                      <a:pt x="0" y="30"/>
                    </a:lnTo>
                    <a:lnTo>
                      <a:pt x="14" y="23"/>
                    </a:lnTo>
                    <a:lnTo>
                      <a:pt x="57" y="61"/>
                    </a:lnTo>
                    <a:lnTo>
                      <a:pt x="45" y="7"/>
                    </a:lnTo>
                    <a:lnTo>
                      <a:pt x="59" y="0"/>
                    </a:lnTo>
                    <a:lnTo>
                      <a:pt x="71" y="73"/>
                    </a:lnTo>
                    <a:lnTo>
                      <a:pt x="57" y="8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1" name="Freeform 26"/>
              <p:cNvSpPr/>
              <p:nvPr/>
            </p:nvSpPr>
            <p:spPr bwMode="auto">
              <a:xfrm>
                <a:off x="574574" y="877442"/>
                <a:ext cx="37979" cy="37547"/>
              </a:xfrm>
              <a:custGeom>
                <a:avLst/>
                <a:gdLst>
                  <a:gd name="T0" fmla="*/ 45 w 88"/>
                  <a:gd name="T1" fmla="*/ 87 h 87"/>
                  <a:gd name="T2" fmla="*/ 0 w 88"/>
                  <a:gd name="T3" fmla="*/ 33 h 87"/>
                  <a:gd name="T4" fmla="*/ 43 w 88"/>
                  <a:gd name="T5" fmla="*/ 0 h 87"/>
                  <a:gd name="T6" fmla="*/ 50 w 88"/>
                  <a:gd name="T7" fmla="*/ 9 h 87"/>
                  <a:gd name="T8" fmla="*/ 19 w 88"/>
                  <a:gd name="T9" fmla="*/ 33 h 87"/>
                  <a:gd name="T10" fmla="*/ 28 w 88"/>
                  <a:gd name="T11" fmla="*/ 45 h 87"/>
                  <a:gd name="T12" fmla="*/ 57 w 88"/>
                  <a:gd name="T13" fmla="*/ 23 h 87"/>
                  <a:gd name="T14" fmla="*/ 66 w 88"/>
                  <a:gd name="T15" fmla="*/ 33 h 87"/>
                  <a:gd name="T16" fmla="*/ 38 w 88"/>
                  <a:gd name="T17" fmla="*/ 54 h 87"/>
                  <a:gd name="T18" fmla="*/ 50 w 88"/>
                  <a:gd name="T19" fmla="*/ 68 h 87"/>
                  <a:gd name="T20" fmla="*/ 80 w 88"/>
                  <a:gd name="T21" fmla="*/ 45 h 87"/>
                  <a:gd name="T22" fmla="*/ 88 w 88"/>
                  <a:gd name="T23" fmla="*/ 54 h 87"/>
                  <a:gd name="T24" fmla="*/ 45 w 8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7">
                    <a:moveTo>
                      <a:pt x="45" y="87"/>
                    </a:moveTo>
                    <a:lnTo>
                      <a:pt x="0" y="33"/>
                    </a:lnTo>
                    <a:lnTo>
                      <a:pt x="43" y="0"/>
                    </a:lnTo>
                    <a:lnTo>
                      <a:pt x="50" y="9"/>
                    </a:lnTo>
                    <a:lnTo>
                      <a:pt x="19" y="33"/>
                    </a:lnTo>
                    <a:lnTo>
                      <a:pt x="28" y="45"/>
                    </a:lnTo>
                    <a:lnTo>
                      <a:pt x="57" y="23"/>
                    </a:lnTo>
                    <a:lnTo>
                      <a:pt x="66" y="33"/>
                    </a:lnTo>
                    <a:lnTo>
                      <a:pt x="38" y="54"/>
                    </a:lnTo>
                    <a:lnTo>
                      <a:pt x="50" y="68"/>
                    </a:lnTo>
                    <a:lnTo>
                      <a:pt x="80" y="45"/>
                    </a:lnTo>
                    <a:lnTo>
                      <a:pt x="88" y="54"/>
                    </a:lnTo>
                    <a:lnTo>
                      <a:pt x="45" y="8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2" name="Freeform 27"/>
              <p:cNvSpPr>
                <a:spLocks noEditPoints="1"/>
              </p:cNvSpPr>
              <p:nvPr/>
            </p:nvSpPr>
            <p:spPr bwMode="auto">
              <a:xfrm>
                <a:off x="597016" y="857589"/>
                <a:ext cx="41863" cy="36253"/>
              </a:xfrm>
              <a:custGeom>
                <a:avLst/>
                <a:gdLst>
                  <a:gd name="T0" fmla="*/ 8 w 41"/>
                  <a:gd name="T1" fmla="*/ 14 h 35"/>
                  <a:gd name="T2" fmla="*/ 11 w 41"/>
                  <a:gd name="T3" fmla="*/ 11 h 35"/>
                  <a:gd name="T4" fmla="*/ 14 w 41"/>
                  <a:gd name="T5" fmla="*/ 7 h 35"/>
                  <a:gd name="T6" fmla="*/ 17 w 41"/>
                  <a:gd name="T7" fmla="*/ 7 h 35"/>
                  <a:gd name="T8" fmla="*/ 19 w 41"/>
                  <a:gd name="T9" fmla="*/ 8 h 35"/>
                  <a:gd name="T10" fmla="*/ 21 w 41"/>
                  <a:gd name="T11" fmla="*/ 10 h 35"/>
                  <a:gd name="T12" fmla="*/ 20 w 41"/>
                  <a:gd name="T13" fmla="*/ 12 h 35"/>
                  <a:gd name="T14" fmla="*/ 17 w 41"/>
                  <a:gd name="T15" fmla="*/ 16 h 35"/>
                  <a:gd name="T16" fmla="*/ 14 w 41"/>
                  <a:gd name="T17" fmla="*/ 19 h 35"/>
                  <a:gd name="T18" fmla="*/ 8 w 41"/>
                  <a:gd name="T19" fmla="*/ 14 h 35"/>
                  <a:gd name="T20" fmla="*/ 27 w 41"/>
                  <a:gd name="T21" fmla="*/ 31 h 35"/>
                  <a:gd name="T22" fmla="*/ 17 w 41"/>
                  <a:gd name="T23" fmla="*/ 22 h 35"/>
                  <a:gd name="T24" fmla="*/ 18 w 41"/>
                  <a:gd name="T25" fmla="*/ 22 h 35"/>
                  <a:gd name="T26" fmla="*/ 21 w 41"/>
                  <a:gd name="T27" fmla="*/ 19 h 35"/>
                  <a:gd name="T28" fmla="*/ 23 w 41"/>
                  <a:gd name="T29" fmla="*/ 19 h 35"/>
                  <a:gd name="T30" fmla="*/ 28 w 41"/>
                  <a:gd name="T31" fmla="*/ 20 h 35"/>
                  <a:gd name="T32" fmla="*/ 36 w 41"/>
                  <a:gd name="T33" fmla="*/ 21 h 35"/>
                  <a:gd name="T34" fmla="*/ 41 w 41"/>
                  <a:gd name="T35" fmla="*/ 15 h 35"/>
                  <a:gd name="T36" fmla="*/ 34 w 41"/>
                  <a:gd name="T37" fmla="*/ 14 h 35"/>
                  <a:gd name="T38" fmla="*/ 28 w 41"/>
                  <a:gd name="T39" fmla="*/ 13 h 35"/>
                  <a:gd name="T40" fmla="*/ 24 w 41"/>
                  <a:gd name="T41" fmla="*/ 14 h 35"/>
                  <a:gd name="T42" fmla="*/ 26 w 41"/>
                  <a:gd name="T43" fmla="*/ 8 h 35"/>
                  <a:gd name="T44" fmla="*/ 23 w 41"/>
                  <a:gd name="T45" fmla="*/ 3 h 35"/>
                  <a:gd name="T46" fmla="*/ 19 w 41"/>
                  <a:gd name="T47" fmla="*/ 0 h 35"/>
                  <a:gd name="T48" fmla="*/ 14 w 41"/>
                  <a:gd name="T49" fmla="*/ 1 h 35"/>
                  <a:gd name="T50" fmla="*/ 9 w 41"/>
                  <a:gd name="T51" fmla="*/ 6 h 35"/>
                  <a:gd name="T52" fmla="*/ 0 w 41"/>
                  <a:gd name="T53" fmla="*/ 15 h 35"/>
                  <a:gd name="T54" fmla="*/ 23 w 41"/>
                  <a:gd name="T55" fmla="*/ 35 h 35"/>
                  <a:gd name="T56" fmla="*/ 27 w 41"/>
                  <a:gd name="T5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35">
                    <a:moveTo>
                      <a:pt x="8" y="14"/>
                    </a:moveTo>
                    <a:cubicBezTo>
                      <a:pt x="11" y="11"/>
                      <a:pt x="11" y="11"/>
                      <a:pt x="11" y="11"/>
                    </a:cubicBezTo>
                    <a:cubicBezTo>
                      <a:pt x="13" y="9"/>
                      <a:pt x="14" y="8"/>
                      <a:pt x="14" y="7"/>
                    </a:cubicBezTo>
                    <a:cubicBezTo>
                      <a:pt x="15" y="7"/>
                      <a:pt x="16" y="6"/>
                      <a:pt x="17" y="7"/>
                    </a:cubicBezTo>
                    <a:cubicBezTo>
                      <a:pt x="18" y="7"/>
                      <a:pt x="18" y="7"/>
                      <a:pt x="19" y="8"/>
                    </a:cubicBezTo>
                    <a:cubicBezTo>
                      <a:pt x="20" y="8"/>
                      <a:pt x="20" y="9"/>
                      <a:pt x="21" y="10"/>
                    </a:cubicBezTo>
                    <a:cubicBezTo>
                      <a:pt x="21" y="10"/>
                      <a:pt x="21" y="11"/>
                      <a:pt x="20" y="12"/>
                    </a:cubicBezTo>
                    <a:cubicBezTo>
                      <a:pt x="20" y="12"/>
                      <a:pt x="19" y="14"/>
                      <a:pt x="17" y="16"/>
                    </a:cubicBezTo>
                    <a:cubicBezTo>
                      <a:pt x="14" y="19"/>
                      <a:pt x="14" y="19"/>
                      <a:pt x="14" y="19"/>
                    </a:cubicBezTo>
                    <a:lnTo>
                      <a:pt x="8" y="14"/>
                    </a:lnTo>
                    <a:close/>
                    <a:moveTo>
                      <a:pt x="27" y="31"/>
                    </a:moveTo>
                    <a:cubicBezTo>
                      <a:pt x="17" y="22"/>
                      <a:pt x="17" y="22"/>
                      <a:pt x="17" y="22"/>
                    </a:cubicBezTo>
                    <a:cubicBezTo>
                      <a:pt x="18" y="22"/>
                      <a:pt x="18" y="22"/>
                      <a:pt x="18" y="22"/>
                    </a:cubicBezTo>
                    <a:cubicBezTo>
                      <a:pt x="19" y="20"/>
                      <a:pt x="20" y="20"/>
                      <a:pt x="21" y="19"/>
                    </a:cubicBezTo>
                    <a:cubicBezTo>
                      <a:pt x="21" y="19"/>
                      <a:pt x="22" y="19"/>
                      <a:pt x="23" y="19"/>
                    </a:cubicBezTo>
                    <a:cubicBezTo>
                      <a:pt x="24" y="19"/>
                      <a:pt x="25" y="19"/>
                      <a:pt x="28" y="20"/>
                    </a:cubicBezTo>
                    <a:cubicBezTo>
                      <a:pt x="36" y="21"/>
                      <a:pt x="36" y="21"/>
                      <a:pt x="36" y="21"/>
                    </a:cubicBezTo>
                    <a:cubicBezTo>
                      <a:pt x="41" y="15"/>
                      <a:pt x="41" y="15"/>
                      <a:pt x="41" y="15"/>
                    </a:cubicBezTo>
                    <a:cubicBezTo>
                      <a:pt x="34" y="14"/>
                      <a:pt x="34" y="14"/>
                      <a:pt x="34" y="14"/>
                    </a:cubicBezTo>
                    <a:cubicBezTo>
                      <a:pt x="31" y="14"/>
                      <a:pt x="29" y="13"/>
                      <a:pt x="28" y="13"/>
                    </a:cubicBezTo>
                    <a:cubicBezTo>
                      <a:pt x="27" y="13"/>
                      <a:pt x="26" y="14"/>
                      <a:pt x="24" y="14"/>
                    </a:cubicBezTo>
                    <a:cubicBezTo>
                      <a:pt x="26" y="12"/>
                      <a:pt x="26" y="10"/>
                      <a:pt x="26" y="8"/>
                    </a:cubicBezTo>
                    <a:cubicBezTo>
                      <a:pt x="26" y="6"/>
                      <a:pt x="25" y="4"/>
                      <a:pt x="23" y="3"/>
                    </a:cubicBezTo>
                    <a:cubicBezTo>
                      <a:pt x="22" y="2"/>
                      <a:pt x="20" y="1"/>
                      <a:pt x="19" y="0"/>
                    </a:cubicBezTo>
                    <a:cubicBezTo>
                      <a:pt x="17" y="0"/>
                      <a:pt x="16" y="0"/>
                      <a:pt x="14" y="1"/>
                    </a:cubicBezTo>
                    <a:cubicBezTo>
                      <a:pt x="13" y="2"/>
                      <a:pt x="11" y="3"/>
                      <a:pt x="9" y="6"/>
                    </a:cubicBezTo>
                    <a:cubicBezTo>
                      <a:pt x="0" y="15"/>
                      <a:pt x="0" y="15"/>
                      <a:pt x="0" y="15"/>
                    </a:cubicBezTo>
                    <a:cubicBezTo>
                      <a:pt x="23" y="35"/>
                      <a:pt x="23" y="35"/>
                      <a:pt x="23" y="35"/>
                    </a:cubicBezTo>
                    <a:lnTo>
                      <a:pt x="27" y="3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3" name="Freeform 28"/>
              <p:cNvSpPr/>
              <p:nvPr/>
            </p:nvSpPr>
            <p:spPr bwMode="auto">
              <a:xfrm>
                <a:off x="620322" y="834284"/>
                <a:ext cx="32800" cy="30642"/>
              </a:xfrm>
              <a:custGeom>
                <a:avLst/>
                <a:gdLst>
                  <a:gd name="T0" fmla="*/ 13 w 32"/>
                  <a:gd name="T1" fmla="*/ 28 h 30"/>
                  <a:gd name="T2" fmla="*/ 16 w 32"/>
                  <a:gd name="T3" fmla="*/ 22 h 30"/>
                  <a:gd name="T4" fmla="*/ 21 w 32"/>
                  <a:gd name="T5" fmla="*/ 23 h 30"/>
                  <a:gd name="T6" fmla="*/ 25 w 32"/>
                  <a:gd name="T7" fmla="*/ 20 h 30"/>
                  <a:gd name="T8" fmla="*/ 26 w 32"/>
                  <a:gd name="T9" fmla="*/ 16 h 30"/>
                  <a:gd name="T10" fmla="*/ 25 w 32"/>
                  <a:gd name="T11" fmla="*/ 13 h 30"/>
                  <a:gd name="T12" fmla="*/ 23 w 32"/>
                  <a:gd name="T13" fmla="*/ 13 h 30"/>
                  <a:gd name="T14" fmla="*/ 20 w 32"/>
                  <a:gd name="T15" fmla="*/ 14 h 30"/>
                  <a:gd name="T16" fmla="*/ 17 w 32"/>
                  <a:gd name="T17" fmla="*/ 17 h 30"/>
                  <a:gd name="T18" fmla="*/ 10 w 32"/>
                  <a:gd name="T19" fmla="*/ 21 h 30"/>
                  <a:gd name="T20" fmla="*/ 4 w 32"/>
                  <a:gd name="T21" fmla="*/ 20 h 30"/>
                  <a:gd name="T22" fmla="*/ 1 w 32"/>
                  <a:gd name="T23" fmla="*/ 16 h 30"/>
                  <a:gd name="T24" fmla="*/ 0 w 32"/>
                  <a:gd name="T25" fmla="*/ 12 h 30"/>
                  <a:gd name="T26" fmla="*/ 3 w 32"/>
                  <a:gd name="T27" fmla="*/ 6 h 30"/>
                  <a:gd name="T28" fmla="*/ 10 w 32"/>
                  <a:gd name="T29" fmla="*/ 1 h 30"/>
                  <a:gd name="T30" fmla="*/ 17 w 32"/>
                  <a:gd name="T31" fmla="*/ 2 h 30"/>
                  <a:gd name="T32" fmla="*/ 14 w 32"/>
                  <a:gd name="T33" fmla="*/ 7 h 30"/>
                  <a:gd name="T34" fmla="*/ 10 w 32"/>
                  <a:gd name="T35" fmla="*/ 6 h 30"/>
                  <a:gd name="T36" fmla="*/ 7 w 32"/>
                  <a:gd name="T37" fmla="*/ 9 h 30"/>
                  <a:gd name="T38" fmla="*/ 5 w 32"/>
                  <a:gd name="T39" fmla="*/ 13 h 30"/>
                  <a:gd name="T40" fmla="*/ 6 w 32"/>
                  <a:gd name="T41" fmla="*/ 15 h 30"/>
                  <a:gd name="T42" fmla="*/ 9 w 32"/>
                  <a:gd name="T43" fmla="*/ 15 h 30"/>
                  <a:gd name="T44" fmla="*/ 13 w 32"/>
                  <a:gd name="T45" fmla="*/ 12 h 30"/>
                  <a:gd name="T46" fmla="*/ 19 w 32"/>
                  <a:gd name="T47" fmla="*/ 7 h 30"/>
                  <a:gd name="T48" fmla="*/ 23 w 32"/>
                  <a:gd name="T49" fmla="*/ 6 h 30"/>
                  <a:gd name="T50" fmla="*/ 28 w 32"/>
                  <a:gd name="T51" fmla="*/ 8 h 30"/>
                  <a:gd name="T52" fmla="*/ 31 w 32"/>
                  <a:gd name="T53" fmla="*/ 12 h 30"/>
                  <a:gd name="T54" fmla="*/ 32 w 32"/>
                  <a:gd name="T55" fmla="*/ 17 h 30"/>
                  <a:gd name="T56" fmla="*/ 29 w 32"/>
                  <a:gd name="T57" fmla="*/ 23 h 30"/>
                  <a:gd name="T58" fmla="*/ 22 w 32"/>
                  <a:gd name="T59" fmla="*/ 29 h 30"/>
                  <a:gd name="T60" fmla="*/ 13 w 32"/>
                  <a:gd name="T61"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30">
                    <a:moveTo>
                      <a:pt x="13" y="28"/>
                    </a:moveTo>
                    <a:cubicBezTo>
                      <a:pt x="16" y="22"/>
                      <a:pt x="16" y="22"/>
                      <a:pt x="16" y="22"/>
                    </a:cubicBezTo>
                    <a:cubicBezTo>
                      <a:pt x="18" y="23"/>
                      <a:pt x="20" y="23"/>
                      <a:pt x="21" y="23"/>
                    </a:cubicBezTo>
                    <a:cubicBezTo>
                      <a:pt x="23" y="23"/>
                      <a:pt x="24" y="22"/>
                      <a:pt x="25" y="20"/>
                    </a:cubicBezTo>
                    <a:cubicBezTo>
                      <a:pt x="26" y="19"/>
                      <a:pt x="26" y="17"/>
                      <a:pt x="26" y="16"/>
                    </a:cubicBezTo>
                    <a:cubicBezTo>
                      <a:pt x="26" y="15"/>
                      <a:pt x="26" y="14"/>
                      <a:pt x="25" y="13"/>
                    </a:cubicBezTo>
                    <a:cubicBezTo>
                      <a:pt x="24" y="13"/>
                      <a:pt x="23" y="13"/>
                      <a:pt x="23" y="13"/>
                    </a:cubicBezTo>
                    <a:cubicBezTo>
                      <a:pt x="22" y="13"/>
                      <a:pt x="21" y="13"/>
                      <a:pt x="20" y="14"/>
                    </a:cubicBezTo>
                    <a:cubicBezTo>
                      <a:pt x="20" y="14"/>
                      <a:pt x="19" y="15"/>
                      <a:pt x="17" y="17"/>
                    </a:cubicBezTo>
                    <a:cubicBezTo>
                      <a:pt x="14" y="19"/>
                      <a:pt x="12" y="20"/>
                      <a:pt x="10" y="21"/>
                    </a:cubicBezTo>
                    <a:cubicBezTo>
                      <a:pt x="8" y="22"/>
                      <a:pt x="6" y="21"/>
                      <a:pt x="4" y="20"/>
                    </a:cubicBezTo>
                    <a:cubicBezTo>
                      <a:pt x="2" y="19"/>
                      <a:pt x="1" y="18"/>
                      <a:pt x="1" y="16"/>
                    </a:cubicBezTo>
                    <a:cubicBezTo>
                      <a:pt x="0" y="15"/>
                      <a:pt x="0" y="13"/>
                      <a:pt x="0" y="12"/>
                    </a:cubicBezTo>
                    <a:cubicBezTo>
                      <a:pt x="1" y="10"/>
                      <a:pt x="1" y="8"/>
                      <a:pt x="3" y="6"/>
                    </a:cubicBezTo>
                    <a:cubicBezTo>
                      <a:pt x="5" y="3"/>
                      <a:pt x="7" y="1"/>
                      <a:pt x="10" y="1"/>
                    </a:cubicBezTo>
                    <a:cubicBezTo>
                      <a:pt x="12" y="0"/>
                      <a:pt x="14" y="0"/>
                      <a:pt x="17" y="2"/>
                    </a:cubicBezTo>
                    <a:cubicBezTo>
                      <a:pt x="14" y="7"/>
                      <a:pt x="14" y="7"/>
                      <a:pt x="14" y="7"/>
                    </a:cubicBezTo>
                    <a:cubicBezTo>
                      <a:pt x="12" y="6"/>
                      <a:pt x="11" y="6"/>
                      <a:pt x="10" y="6"/>
                    </a:cubicBezTo>
                    <a:cubicBezTo>
                      <a:pt x="9" y="7"/>
                      <a:pt x="8" y="8"/>
                      <a:pt x="7" y="9"/>
                    </a:cubicBezTo>
                    <a:cubicBezTo>
                      <a:pt x="6" y="10"/>
                      <a:pt x="5" y="12"/>
                      <a:pt x="5" y="13"/>
                    </a:cubicBezTo>
                    <a:cubicBezTo>
                      <a:pt x="5" y="14"/>
                      <a:pt x="6" y="14"/>
                      <a:pt x="6" y="15"/>
                    </a:cubicBezTo>
                    <a:cubicBezTo>
                      <a:pt x="7" y="15"/>
                      <a:pt x="8" y="15"/>
                      <a:pt x="9" y="15"/>
                    </a:cubicBezTo>
                    <a:cubicBezTo>
                      <a:pt x="9" y="15"/>
                      <a:pt x="11" y="14"/>
                      <a:pt x="13" y="12"/>
                    </a:cubicBezTo>
                    <a:cubicBezTo>
                      <a:pt x="16" y="10"/>
                      <a:pt x="17" y="8"/>
                      <a:pt x="19" y="7"/>
                    </a:cubicBezTo>
                    <a:cubicBezTo>
                      <a:pt x="20" y="7"/>
                      <a:pt x="22" y="6"/>
                      <a:pt x="23" y="6"/>
                    </a:cubicBezTo>
                    <a:cubicBezTo>
                      <a:pt x="25" y="6"/>
                      <a:pt x="26" y="7"/>
                      <a:pt x="28" y="8"/>
                    </a:cubicBezTo>
                    <a:cubicBezTo>
                      <a:pt x="30" y="9"/>
                      <a:pt x="31" y="10"/>
                      <a:pt x="31" y="12"/>
                    </a:cubicBezTo>
                    <a:cubicBezTo>
                      <a:pt x="32" y="13"/>
                      <a:pt x="32" y="15"/>
                      <a:pt x="32" y="17"/>
                    </a:cubicBezTo>
                    <a:cubicBezTo>
                      <a:pt x="32" y="19"/>
                      <a:pt x="31" y="21"/>
                      <a:pt x="29" y="23"/>
                    </a:cubicBezTo>
                    <a:cubicBezTo>
                      <a:pt x="27" y="26"/>
                      <a:pt x="25" y="28"/>
                      <a:pt x="22" y="29"/>
                    </a:cubicBezTo>
                    <a:cubicBezTo>
                      <a:pt x="19" y="30"/>
                      <a:pt x="17" y="29"/>
                      <a:pt x="13" y="2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34" name="Freeform 29"/>
              <p:cNvSpPr/>
              <p:nvPr/>
            </p:nvSpPr>
            <p:spPr bwMode="auto">
              <a:xfrm>
                <a:off x="632837" y="819610"/>
                <a:ext cx="30642" cy="19853"/>
              </a:xfrm>
              <a:custGeom>
                <a:avLst/>
                <a:gdLst>
                  <a:gd name="T0" fmla="*/ 64 w 71"/>
                  <a:gd name="T1" fmla="*/ 46 h 46"/>
                  <a:gd name="T2" fmla="*/ 0 w 71"/>
                  <a:gd name="T3" fmla="*/ 15 h 46"/>
                  <a:gd name="T4" fmla="*/ 5 w 71"/>
                  <a:gd name="T5" fmla="*/ 0 h 46"/>
                  <a:gd name="T6" fmla="*/ 71 w 71"/>
                  <a:gd name="T7" fmla="*/ 31 h 46"/>
                  <a:gd name="T8" fmla="*/ 64 w 71"/>
                  <a:gd name="T9" fmla="*/ 46 h 46"/>
                </a:gdLst>
                <a:ahLst/>
                <a:cxnLst>
                  <a:cxn ang="0">
                    <a:pos x="T0" y="T1"/>
                  </a:cxn>
                  <a:cxn ang="0">
                    <a:pos x="T2" y="T3"/>
                  </a:cxn>
                  <a:cxn ang="0">
                    <a:pos x="T4" y="T5"/>
                  </a:cxn>
                  <a:cxn ang="0">
                    <a:pos x="T6" y="T7"/>
                  </a:cxn>
                  <a:cxn ang="0">
                    <a:pos x="T8" y="T9"/>
                  </a:cxn>
                </a:cxnLst>
                <a:rect l="0" t="0" r="r" b="b"/>
                <a:pathLst>
                  <a:path w="71" h="46">
                    <a:moveTo>
                      <a:pt x="64" y="46"/>
                    </a:moveTo>
                    <a:lnTo>
                      <a:pt x="0" y="15"/>
                    </a:lnTo>
                    <a:lnTo>
                      <a:pt x="5" y="0"/>
                    </a:lnTo>
                    <a:lnTo>
                      <a:pt x="71" y="31"/>
                    </a:lnTo>
                    <a:lnTo>
                      <a:pt x="64" y="4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5" name="Freeform 30"/>
              <p:cNvSpPr/>
              <p:nvPr/>
            </p:nvSpPr>
            <p:spPr bwMode="auto">
              <a:xfrm>
                <a:off x="636722" y="794147"/>
                <a:ext cx="34958" cy="24600"/>
              </a:xfrm>
              <a:custGeom>
                <a:avLst/>
                <a:gdLst>
                  <a:gd name="T0" fmla="*/ 76 w 81"/>
                  <a:gd name="T1" fmla="*/ 57 h 57"/>
                  <a:gd name="T2" fmla="*/ 19 w 81"/>
                  <a:gd name="T3" fmla="*/ 36 h 57"/>
                  <a:gd name="T4" fmla="*/ 12 w 81"/>
                  <a:gd name="T5" fmla="*/ 57 h 57"/>
                  <a:gd name="T6" fmla="*/ 0 w 81"/>
                  <a:gd name="T7" fmla="*/ 52 h 57"/>
                  <a:gd name="T8" fmla="*/ 19 w 81"/>
                  <a:gd name="T9" fmla="*/ 0 h 57"/>
                  <a:gd name="T10" fmla="*/ 31 w 81"/>
                  <a:gd name="T11" fmla="*/ 2 h 57"/>
                  <a:gd name="T12" fmla="*/ 24 w 81"/>
                  <a:gd name="T13" fmla="*/ 24 h 57"/>
                  <a:gd name="T14" fmla="*/ 81 w 81"/>
                  <a:gd name="T15" fmla="*/ 43 h 57"/>
                  <a:gd name="T16" fmla="*/ 76 w 81"/>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7">
                    <a:moveTo>
                      <a:pt x="76" y="57"/>
                    </a:moveTo>
                    <a:lnTo>
                      <a:pt x="19" y="36"/>
                    </a:lnTo>
                    <a:lnTo>
                      <a:pt x="12" y="57"/>
                    </a:lnTo>
                    <a:lnTo>
                      <a:pt x="0" y="52"/>
                    </a:lnTo>
                    <a:lnTo>
                      <a:pt x="19" y="0"/>
                    </a:lnTo>
                    <a:lnTo>
                      <a:pt x="31" y="2"/>
                    </a:lnTo>
                    <a:lnTo>
                      <a:pt x="24" y="24"/>
                    </a:lnTo>
                    <a:lnTo>
                      <a:pt x="81" y="43"/>
                    </a:lnTo>
                    <a:lnTo>
                      <a:pt x="76" y="5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6" name="Freeform 31"/>
              <p:cNvSpPr/>
              <p:nvPr/>
            </p:nvSpPr>
            <p:spPr bwMode="auto">
              <a:xfrm>
                <a:off x="646216" y="764368"/>
                <a:ext cx="33663" cy="28916"/>
              </a:xfrm>
              <a:custGeom>
                <a:avLst/>
                <a:gdLst>
                  <a:gd name="T0" fmla="*/ 75 w 78"/>
                  <a:gd name="T1" fmla="*/ 52 h 67"/>
                  <a:gd name="T2" fmla="*/ 45 w 78"/>
                  <a:gd name="T3" fmla="*/ 48 h 67"/>
                  <a:gd name="T4" fmla="*/ 0 w 78"/>
                  <a:gd name="T5" fmla="*/ 67 h 67"/>
                  <a:gd name="T6" fmla="*/ 2 w 78"/>
                  <a:gd name="T7" fmla="*/ 50 h 67"/>
                  <a:gd name="T8" fmla="*/ 33 w 78"/>
                  <a:gd name="T9" fmla="*/ 38 h 67"/>
                  <a:gd name="T10" fmla="*/ 9 w 78"/>
                  <a:gd name="T11" fmla="*/ 17 h 67"/>
                  <a:gd name="T12" fmla="*/ 11 w 78"/>
                  <a:gd name="T13" fmla="*/ 0 h 67"/>
                  <a:gd name="T14" fmla="*/ 47 w 78"/>
                  <a:gd name="T15" fmla="*/ 33 h 67"/>
                  <a:gd name="T16" fmla="*/ 78 w 78"/>
                  <a:gd name="T17" fmla="*/ 38 h 67"/>
                  <a:gd name="T18" fmla="*/ 75 w 78"/>
                  <a:gd name="T1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67">
                    <a:moveTo>
                      <a:pt x="75" y="52"/>
                    </a:moveTo>
                    <a:lnTo>
                      <a:pt x="45" y="48"/>
                    </a:lnTo>
                    <a:lnTo>
                      <a:pt x="0" y="67"/>
                    </a:lnTo>
                    <a:lnTo>
                      <a:pt x="2" y="50"/>
                    </a:lnTo>
                    <a:lnTo>
                      <a:pt x="33" y="38"/>
                    </a:lnTo>
                    <a:lnTo>
                      <a:pt x="9" y="17"/>
                    </a:lnTo>
                    <a:lnTo>
                      <a:pt x="11" y="0"/>
                    </a:lnTo>
                    <a:lnTo>
                      <a:pt x="47" y="33"/>
                    </a:lnTo>
                    <a:lnTo>
                      <a:pt x="78" y="38"/>
                    </a:lnTo>
                    <a:lnTo>
                      <a:pt x="75" y="5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7" name="Freeform 32"/>
              <p:cNvSpPr>
                <a:spLocks noEditPoints="1"/>
              </p:cNvSpPr>
              <p:nvPr/>
            </p:nvSpPr>
            <p:spPr bwMode="auto">
              <a:xfrm>
                <a:off x="306131" y="576630"/>
                <a:ext cx="328864" cy="327138"/>
              </a:xfrm>
              <a:custGeom>
                <a:avLst/>
                <a:gdLst>
                  <a:gd name="T0" fmla="*/ 161 w 322"/>
                  <a:gd name="T1" fmla="*/ 0 h 319"/>
                  <a:gd name="T2" fmla="*/ 0 w 322"/>
                  <a:gd name="T3" fmla="*/ 159 h 319"/>
                  <a:gd name="T4" fmla="*/ 161 w 322"/>
                  <a:gd name="T5" fmla="*/ 319 h 319"/>
                  <a:gd name="T6" fmla="*/ 322 w 322"/>
                  <a:gd name="T7" fmla="*/ 159 h 319"/>
                  <a:gd name="T8" fmla="*/ 161 w 322"/>
                  <a:gd name="T9" fmla="*/ 0 h 319"/>
                  <a:gd name="T10" fmla="*/ 161 w 322"/>
                  <a:gd name="T11" fmla="*/ 6 h 319"/>
                  <a:gd name="T12" fmla="*/ 316 w 322"/>
                  <a:gd name="T13" fmla="*/ 159 h 319"/>
                  <a:gd name="T14" fmla="*/ 299 w 322"/>
                  <a:gd name="T15" fmla="*/ 228 h 319"/>
                  <a:gd name="T16" fmla="*/ 23 w 322"/>
                  <a:gd name="T17" fmla="*/ 228 h 319"/>
                  <a:gd name="T18" fmla="*/ 23 w 322"/>
                  <a:gd name="T19" fmla="*/ 229 h 319"/>
                  <a:gd name="T20" fmla="*/ 6 w 322"/>
                  <a:gd name="T21" fmla="*/ 159 h 319"/>
                  <a:gd name="T22" fmla="*/ 161 w 322"/>
                  <a:gd name="T23" fmla="*/ 6 h 319"/>
                  <a:gd name="T24" fmla="*/ 161 w 322"/>
                  <a:gd name="T25" fmla="*/ 313 h 319"/>
                  <a:gd name="T26" fmla="*/ 27 w 322"/>
                  <a:gd name="T27" fmla="*/ 236 h 319"/>
                  <a:gd name="T28" fmla="*/ 295 w 322"/>
                  <a:gd name="T29" fmla="*/ 236 h 319"/>
                  <a:gd name="T30" fmla="*/ 161 w 322"/>
                  <a:gd name="T31" fmla="*/ 3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 h="319">
                    <a:moveTo>
                      <a:pt x="161" y="0"/>
                    </a:moveTo>
                    <a:cubicBezTo>
                      <a:pt x="72" y="0"/>
                      <a:pt x="0" y="71"/>
                      <a:pt x="0" y="159"/>
                    </a:cubicBezTo>
                    <a:cubicBezTo>
                      <a:pt x="0" y="248"/>
                      <a:pt x="72" y="319"/>
                      <a:pt x="161" y="319"/>
                    </a:cubicBezTo>
                    <a:cubicBezTo>
                      <a:pt x="250" y="319"/>
                      <a:pt x="322" y="248"/>
                      <a:pt x="322" y="159"/>
                    </a:cubicBezTo>
                    <a:cubicBezTo>
                      <a:pt x="322" y="71"/>
                      <a:pt x="250" y="0"/>
                      <a:pt x="161" y="0"/>
                    </a:cubicBezTo>
                    <a:close/>
                    <a:moveTo>
                      <a:pt x="161" y="6"/>
                    </a:moveTo>
                    <a:cubicBezTo>
                      <a:pt x="247" y="6"/>
                      <a:pt x="316" y="75"/>
                      <a:pt x="316" y="159"/>
                    </a:cubicBezTo>
                    <a:cubicBezTo>
                      <a:pt x="316" y="184"/>
                      <a:pt x="310" y="208"/>
                      <a:pt x="299" y="228"/>
                    </a:cubicBezTo>
                    <a:cubicBezTo>
                      <a:pt x="23" y="228"/>
                      <a:pt x="23" y="228"/>
                      <a:pt x="23" y="228"/>
                    </a:cubicBezTo>
                    <a:cubicBezTo>
                      <a:pt x="23" y="229"/>
                      <a:pt x="23" y="229"/>
                      <a:pt x="23" y="229"/>
                    </a:cubicBezTo>
                    <a:cubicBezTo>
                      <a:pt x="12" y="208"/>
                      <a:pt x="6" y="184"/>
                      <a:pt x="6" y="159"/>
                    </a:cubicBezTo>
                    <a:cubicBezTo>
                      <a:pt x="6" y="75"/>
                      <a:pt x="75" y="6"/>
                      <a:pt x="161" y="6"/>
                    </a:cubicBezTo>
                    <a:close/>
                    <a:moveTo>
                      <a:pt x="161" y="313"/>
                    </a:moveTo>
                    <a:cubicBezTo>
                      <a:pt x="104" y="313"/>
                      <a:pt x="54" y="282"/>
                      <a:pt x="27" y="236"/>
                    </a:cubicBezTo>
                    <a:cubicBezTo>
                      <a:pt x="295" y="236"/>
                      <a:pt x="295" y="236"/>
                      <a:pt x="295" y="236"/>
                    </a:cubicBezTo>
                    <a:cubicBezTo>
                      <a:pt x="269" y="282"/>
                      <a:pt x="218" y="313"/>
                      <a:pt x="161" y="313"/>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38" name="Freeform 33"/>
              <p:cNvSpPr>
                <a:spLocks noEditPoints="1"/>
              </p:cNvSpPr>
              <p:nvPr/>
            </p:nvSpPr>
            <p:spPr bwMode="auto">
              <a:xfrm>
                <a:off x="327279" y="596051"/>
                <a:ext cx="286138" cy="212337"/>
              </a:xfrm>
              <a:custGeom>
                <a:avLst/>
                <a:gdLst>
                  <a:gd name="T0" fmla="*/ 236 w 280"/>
                  <a:gd name="T1" fmla="*/ 171 h 207"/>
                  <a:gd name="T2" fmla="*/ 158 w 280"/>
                  <a:gd name="T3" fmla="*/ 183 h 207"/>
                  <a:gd name="T4" fmla="*/ 187 w 280"/>
                  <a:gd name="T5" fmla="*/ 139 h 207"/>
                  <a:gd name="T6" fmla="*/ 214 w 280"/>
                  <a:gd name="T7" fmla="*/ 153 h 207"/>
                  <a:gd name="T8" fmla="*/ 232 w 280"/>
                  <a:gd name="T9" fmla="*/ 139 h 207"/>
                  <a:gd name="T10" fmla="*/ 259 w 280"/>
                  <a:gd name="T11" fmla="*/ 152 h 207"/>
                  <a:gd name="T12" fmla="*/ 271 w 280"/>
                  <a:gd name="T13" fmla="*/ 139 h 207"/>
                  <a:gd name="T14" fmla="*/ 242 w 280"/>
                  <a:gd name="T15" fmla="*/ 120 h 207"/>
                  <a:gd name="T16" fmla="*/ 179 w 280"/>
                  <a:gd name="T17" fmla="*/ 78 h 207"/>
                  <a:gd name="T18" fmla="*/ 101 w 280"/>
                  <a:gd name="T19" fmla="*/ 78 h 207"/>
                  <a:gd name="T20" fmla="*/ 46 w 280"/>
                  <a:gd name="T21" fmla="*/ 106 h 207"/>
                  <a:gd name="T22" fmla="*/ 9 w 280"/>
                  <a:gd name="T23" fmla="*/ 125 h 207"/>
                  <a:gd name="T24" fmla="*/ 24 w 280"/>
                  <a:gd name="T25" fmla="*/ 149 h 207"/>
                  <a:gd name="T26" fmla="*/ 56 w 280"/>
                  <a:gd name="T27" fmla="*/ 124 h 207"/>
                  <a:gd name="T28" fmla="*/ 69 w 280"/>
                  <a:gd name="T29" fmla="*/ 149 h 207"/>
                  <a:gd name="T30" fmla="*/ 100 w 280"/>
                  <a:gd name="T31" fmla="*/ 124 h 207"/>
                  <a:gd name="T32" fmla="*/ 120 w 280"/>
                  <a:gd name="T33" fmla="*/ 138 h 207"/>
                  <a:gd name="T34" fmla="*/ 123 w 280"/>
                  <a:gd name="T35" fmla="*/ 182 h 207"/>
                  <a:gd name="T36" fmla="*/ 44 w 280"/>
                  <a:gd name="T37" fmla="*/ 171 h 207"/>
                  <a:gd name="T38" fmla="*/ 0 w 280"/>
                  <a:gd name="T39" fmla="*/ 186 h 207"/>
                  <a:gd name="T40" fmla="*/ 98 w 280"/>
                  <a:gd name="T41" fmla="*/ 188 h 207"/>
                  <a:gd name="T42" fmla="*/ 183 w 280"/>
                  <a:gd name="T43" fmla="*/ 188 h 207"/>
                  <a:gd name="T44" fmla="*/ 280 w 280"/>
                  <a:gd name="T45" fmla="*/ 186 h 207"/>
                  <a:gd name="T46" fmla="*/ 203 w 280"/>
                  <a:gd name="T47" fmla="*/ 79 h 207"/>
                  <a:gd name="T48" fmla="*/ 199 w 280"/>
                  <a:gd name="T49" fmla="*/ 122 h 207"/>
                  <a:gd name="T50" fmla="*/ 203 w 280"/>
                  <a:gd name="T51" fmla="*/ 79 h 207"/>
                  <a:gd name="T52" fmla="*/ 65 w 280"/>
                  <a:gd name="T53" fmla="*/ 105 h 207"/>
                  <a:gd name="T54" fmla="*/ 93 w 280"/>
                  <a:gd name="T55" fmla="*/ 95 h 207"/>
                  <a:gd name="T56" fmla="*/ 148 w 280"/>
                  <a:gd name="T57" fmla="*/ 108 h 207"/>
                  <a:gd name="T58" fmla="*/ 136 w 280"/>
                  <a:gd name="T59" fmla="*/ 84 h 207"/>
                  <a:gd name="T60" fmla="*/ 108 w 280"/>
                  <a:gd name="T61" fmla="*/ 107 h 207"/>
                  <a:gd name="T62" fmla="*/ 179 w 280"/>
                  <a:gd name="T63" fmla="*/ 122 h 207"/>
                  <a:gd name="T64" fmla="*/ 161 w 280"/>
                  <a:gd name="T65" fmla="*/ 10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0" h="207">
                    <a:moveTo>
                      <a:pt x="275" y="174"/>
                    </a:moveTo>
                    <a:cubicBezTo>
                      <a:pt x="253" y="191"/>
                      <a:pt x="236" y="171"/>
                      <a:pt x="236" y="171"/>
                    </a:cubicBezTo>
                    <a:cubicBezTo>
                      <a:pt x="207" y="198"/>
                      <a:pt x="184" y="172"/>
                      <a:pt x="184" y="172"/>
                    </a:cubicBezTo>
                    <a:cubicBezTo>
                      <a:pt x="166" y="185"/>
                      <a:pt x="158" y="183"/>
                      <a:pt x="158" y="183"/>
                    </a:cubicBezTo>
                    <a:cubicBezTo>
                      <a:pt x="152" y="139"/>
                      <a:pt x="152" y="139"/>
                      <a:pt x="152" y="139"/>
                    </a:cubicBezTo>
                    <a:cubicBezTo>
                      <a:pt x="187" y="139"/>
                      <a:pt x="187" y="139"/>
                      <a:pt x="187" y="139"/>
                    </a:cubicBezTo>
                    <a:cubicBezTo>
                      <a:pt x="193" y="153"/>
                      <a:pt x="193" y="153"/>
                      <a:pt x="193" y="153"/>
                    </a:cubicBezTo>
                    <a:cubicBezTo>
                      <a:pt x="214" y="153"/>
                      <a:pt x="214" y="153"/>
                      <a:pt x="214" y="153"/>
                    </a:cubicBezTo>
                    <a:cubicBezTo>
                      <a:pt x="208" y="139"/>
                      <a:pt x="208" y="139"/>
                      <a:pt x="208" y="139"/>
                    </a:cubicBezTo>
                    <a:cubicBezTo>
                      <a:pt x="232" y="139"/>
                      <a:pt x="232" y="139"/>
                      <a:pt x="232" y="139"/>
                    </a:cubicBezTo>
                    <a:cubicBezTo>
                      <a:pt x="238" y="153"/>
                      <a:pt x="238" y="153"/>
                      <a:pt x="238" y="153"/>
                    </a:cubicBezTo>
                    <a:cubicBezTo>
                      <a:pt x="259" y="152"/>
                      <a:pt x="259" y="152"/>
                      <a:pt x="259" y="152"/>
                    </a:cubicBezTo>
                    <a:cubicBezTo>
                      <a:pt x="253" y="139"/>
                      <a:pt x="253" y="139"/>
                      <a:pt x="253" y="139"/>
                    </a:cubicBezTo>
                    <a:cubicBezTo>
                      <a:pt x="271" y="139"/>
                      <a:pt x="271" y="139"/>
                      <a:pt x="271" y="139"/>
                    </a:cubicBezTo>
                    <a:cubicBezTo>
                      <a:pt x="271" y="119"/>
                      <a:pt x="271" y="119"/>
                      <a:pt x="271" y="119"/>
                    </a:cubicBezTo>
                    <a:cubicBezTo>
                      <a:pt x="242" y="120"/>
                      <a:pt x="242" y="120"/>
                      <a:pt x="242" y="120"/>
                    </a:cubicBezTo>
                    <a:cubicBezTo>
                      <a:pt x="207" y="49"/>
                      <a:pt x="207" y="49"/>
                      <a:pt x="207" y="49"/>
                    </a:cubicBezTo>
                    <a:cubicBezTo>
                      <a:pt x="179" y="78"/>
                      <a:pt x="179" y="78"/>
                      <a:pt x="179" y="78"/>
                    </a:cubicBezTo>
                    <a:cubicBezTo>
                      <a:pt x="141" y="0"/>
                      <a:pt x="141" y="0"/>
                      <a:pt x="141" y="0"/>
                    </a:cubicBezTo>
                    <a:cubicBezTo>
                      <a:pt x="101" y="78"/>
                      <a:pt x="101" y="78"/>
                      <a:pt x="101" y="78"/>
                    </a:cubicBezTo>
                    <a:cubicBezTo>
                      <a:pt x="74" y="49"/>
                      <a:pt x="74" y="49"/>
                      <a:pt x="74" y="49"/>
                    </a:cubicBezTo>
                    <a:cubicBezTo>
                      <a:pt x="46" y="106"/>
                      <a:pt x="46" y="106"/>
                      <a:pt x="46" y="106"/>
                    </a:cubicBezTo>
                    <a:cubicBezTo>
                      <a:pt x="10" y="105"/>
                      <a:pt x="10" y="105"/>
                      <a:pt x="10" y="105"/>
                    </a:cubicBezTo>
                    <a:cubicBezTo>
                      <a:pt x="9" y="125"/>
                      <a:pt x="9" y="125"/>
                      <a:pt x="9" y="125"/>
                    </a:cubicBezTo>
                    <a:cubicBezTo>
                      <a:pt x="36" y="124"/>
                      <a:pt x="36" y="124"/>
                      <a:pt x="36" y="124"/>
                    </a:cubicBezTo>
                    <a:cubicBezTo>
                      <a:pt x="24" y="149"/>
                      <a:pt x="24" y="149"/>
                      <a:pt x="24" y="149"/>
                    </a:cubicBezTo>
                    <a:cubicBezTo>
                      <a:pt x="44" y="149"/>
                      <a:pt x="44" y="149"/>
                      <a:pt x="44" y="149"/>
                    </a:cubicBezTo>
                    <a:cubicBezTo>
                      <a:pt x="56" y="124"/>
                      <a:pt x="56" y="124"/>
                      <a:pt x="56" y="124"/>
                    </a:cubicBezTo>
                    <a:cubicBezTo>
                      <a:pt x="80" y="124"/>
                      <a:pt x="80" y="124"/>
                      <a:pt x="80" y="124"/>
                    </a:cubicBezTo>
                    <a:cubicBezTo>
                      <a:pt x="69" y="149"/>
                      <a:pt x="69" y="149"/>
                      <a:pt x="69" y="149"/>
                    </a:cubicBezTo>
                    <a:cubicBezTo>
                      <a:pt x="89" y="149"/>
                      <a:pt x="89" y="149"/>
                      <a:pt x="89" y="149"/>
                    </a:cubicBezTo>
                    <a:cubicBezTo>
                      <a:pt x="100" y="124"/>
                      <a:pt x="100" y="124"/>
                      <a:pt x="100" y="124"/>
                    </a:cubicBezTo>
                    <a:cubicBezTo>
                      <a:pt x="131" y="124"/>
                      <a:pt x="131" y="124"/>
                      <a:pt x="131" y="124"/>
                    </a:cubicBezTo>
                    <a:cubicBezTo>
                      <a:pt x="120" y="138"/>
                      <a:pt x="120" y="138"/>
                      <a:pt x="120" y="138"/>
                    </a:cubicBezTo>
                    <a:cubicBezTo>
                      <a:pt x="129" y="139"/>
                      <a:pt x="129" y="139"/>
                      <a:pt x="129" y="139"/>
                    </a:cubicBezTo>
                    <a:cubicBezTo>
                      <a:pt x="123" y="182"/>
                      <a:pt x="123" y="182"/>
                      <a:pt x="123" y="182"/>
                    </a:cubicBezTo>
                    <a:cubicBezTo>
                      <a:pt x="113" y="185"/>
                      <a:pt x="98" y="172"/>
                      <a:pt x="98" y="172"/>
                    </a:cubicBezTo>
                    <a:cubicBezTo>
                      <a:pt x="69" y="198"/>
                      <a:pt x="44" y="171"/>
                      <a:pt x="44" y="171"/>
                    </a:cubicBezTo>
                    <a:cubicBezTo>
                      <a:pt x="26" y="191"/>
                      <a:pt x="5" y="174"/>
                      <a:pt x="5" y="174"/>
                    </a:cubicBezTo>
                    <a:cubicBezTo>
                      <a:pt x="0" y="186"/>
                      <a:pt x="0" y="186"/>
                      <a:pt x="0" y="186"/>
                    </a:cubicBezTo>
                    <a:cubicBezTo>
                      <a:pt x="23" y="201"/>
                      <a:pt x="45" y="187"/>
                      <a:pt x="45" y="187"/>
                    </a:cubicBezTo>
                    <a:cubicBezTo>
                      <a:pt x="74" y="206"/>
                      <a:pt x="98" y="188"/>
                      <a:pt x="98" y="188"/>
                    </a:cubicBezTo>
                    <a:cubicBezTo>
                      <a:pt x="127" y="207"/>
                      <a:pt x="140" y="189"/>
                      <a:pt x="140" y="189"/>
                    </a:cubicBezTo>
                    <a:cubicBezTo>
                      <a:pt x="159" y="206"/>
                      <a:pt x="183" y="188"/>
                      <a:pt x="183" y="188"/>
                    </a:cubicBezTo>
                    <a:cubicBezTo>
                      <a:pt x="207" y="207"/>
                      <a:pt x="235" y="187"/>
                      <a:pt x="235" y="187"/>
                    </a:cubicBezTo>
                    <a:cubicBezTo>
                      <a:pt x="259" y="202"/>
                      <a:pt x="280" y="186"/>
                      <a:pt x="280" y="186"/>
                    </a:cubicBezTo>
                    <a:lnTo>
                      <a:pt x="275" y="174"/>
                    </a:lnTo>
                    <a:close/>
                    <a:moveTo>
                      <a:pt x="203" y="79"/>
                    </a:moveTo>
                    <a:cubicBezTo>
                      <a:pt x="223" y="121"/>
                      <a:pt x="223" y="121"/>
                      <a:pt x="223" y="121"/>
                    </a:cubicBezTo>
                    <a:cubicBezTo>
                      <a:pt x="199" y="122"/>
                      <a:pt x="199" y="122"/>
                      <a:pt x="199" y="122"/>
                    </a:cubicBezTo>
                    <a:cubicBezTo>
                      <a:pt x="187" y="95"/>
                      <a:pt x="187" y="95"/>
                      <a:pt x="187" y="95"/>
                    </a:cubicBezTo>
                    <a:lnTo>
                      <a:pt x="203" y="79"/>
                    </a:lnTo>
                    <a:close/>
                    <a:moveTo>
                      <a:pt x="88" y="106"/>
                    </a:moveTo>
                    <a:cubicBezTo>
                      <a:pt x="65" y="105"/>
                      <a:pt x="65" y="105"/>
                      <a:pt x="65" y="105"/>
                    </a:cubicBezTo>
                    <a:cubicBezTo>
                      <a:pt x="78" y="79"/>
                      <a:pt x="78" y="79"/>
                      <a:pt x="78" y="79"/>
                    </a:cubicBezTo>
                    <a:cubicBezTo>
                      <a:pt x="93" y="95"/>
                      <a:pt x="93" y="95"/>
                      <a:pt x="93" y="95"/>
                    </a:cubicBezTo>
                    <a:lnTo>
                      <a:pt x="88" y="106"/>
                    </a:lnTo>
                    <a:close/>
                    <a:moveTo>
                      <a:pt x="148" y="108"/>
                    </a:moveTo>
                    <a:cubicBezTo>
                      <a:pt x="145" y="84"/>
                      <a:pt x="145" y="84"/>
                      <a:pt x="145" y="84"/>
                    </a:cubicBezTo>
                    <a:cubicBezTo>
                      <a:pt x="136" y="84"/>
                      <a:pt x="136" y="84"/>
                      <a:pt x="136" y="84"/>
                    </a:cubicBezTo>
                    <a:cubicBezTo>
                      <a:pt x="132" y="108"/>
                      <a:pt x="132" y="108"/>
                      <a:pt x="132" y="108"/>
                    </a:cubicBezTo>
                    <a:cubicBezTo>
                      <a:pt x="108" y="107"/>
                      <a:pt x="108" y="107"/>
                      <a:pt x="108" y="107"/>
                    </a:cubicBezTo>
                    <a:cubicBezTo>
                      <a:pt x="141" y="39"/>
                      <a:pt x="141" y="39"/>
                      <a:pt x="141" y="39"/>
                    </a:cubicBezTo>
                    <a:cubicBezTo>
                      <a:pt x="179" y="122"/>
                      <a:pt x="179" y="122"/>
                      <a:pt x="179" y="122"/>
                    </a:cubicBezTo>
                    <a:cubicBezTo>
                      <a:pt x="150" y="123"/>
                      <a:pt x="150" y="123"/>
                      <a:pt x="150" y="123"/>
                    </a:cubicBezTo>
                    <a:cubicBezTo>
                      <a:pt x="161" y="108"/>
                      <a:pt x="161" y="108"/>
                      <a:pt x="161" y="108"/>
                    </a:cubicBezTo>
                    <a:lnTo>
                      <a:pt x="148"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9" name="Freeform 34"/>
              <p:cNvSpPr/>
              <p:nvPr/>
            </p:nvSpPr>
            <p:spPr bwMode="auto">
              <a:xfrm>
                <a:off x="271173" y="644388"/>
                <a:ext cx="17263" cy="19421"/>
              </a:xfrm>
              <a:custGeom>
                <a:avLst/>
                <a:gdLst>
                  <a:gd name="T0" fmla="*/ 15 w 17"/>
                  <a:gd name="T1" fmla="*/ 18 h 19"/>
                  <a:gd name="T2" fmla="*/ 17 w 17"/>
                  <a:gd name="T3" fmla="*/ 18 h 19"/>
                  <a:gd name="T4" fmla="*/ 16 w 17"/>
                  <a:gd name="T5" fmla="*/ 12 h 19"/>
                  <a:gd name="T6" fmla="*/ 9 w 17"/>
                  <a:gd name="T7" fmla="*/ 1 h 19"/>
                  <a:gd name="T8" fmla="*/ 1 w 17"/>
                  <a:gd name="T9" fmla="*/ 0 h 19"/>
                  <a:gd name="T10" fmla="*/ 1 w 17"/>
                  <a:gd name="T11" fmla="*/ 2 h 19"/>
                  <a:gd name="T12" fmla="*/ 7 w 17"/>
                  <a:gd name="T13" fmla="*/ 6 h 19"/>
                  <a:gd name="T14" fmla="*/ 13 w 17"/>
                  <a:gd name="T15" fmla="*/ 14 h 19"/>
                  <a:gd name="T16" fmla="*/ 15 w 17"/>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15" y="18"/>
                    </a:moveTo>
                    <a:cubicBezTo>
                      <a:pt x="15" y="18"/>
                      <a:pt x="16" y="19"/>
                      <a:pt x="17" y="18"/>
                    </a:cubicBezTo>
                    <a:cubicBezTo>
                      <a:pt x="17" y="18"/>
                      <a:pt x="17" y="14"/>
                      <a:pt x="16" y="12"/>
                    </a:cubicBezTo>
                    <a:cubicBezTo>
                      <a:pt x="16" y="12"/>
                      <a:pt x="10" y="5"/>
                      <a:pt x="9" y="1"/>
                    </a:cubicBezTo>
                    <a:cubicBezTo>
                      <a:pt x="9" y="1"/>
                      <a:pt x="8" y="0"/>
                      <a:pt x="1" y="0"/>
                    </a:cubicBezTo>
                    <a:cubicBezTo>
                      <a:pt x="1" y="0"/>
                      <a:pt x="0" y="1"/>
                      <a:pt x="1" y="2"/>
                    </a:cubicBezTo>
                    <a:cubicBezTo>
                      <a:pt x="2" y="2"/>
                      <a:pt x="4" y="1"/>
                      <a:pt x="7" y="6"/>
                    </a:cubicBezTo>
                    <a:cubicBezTo>
                      <a:pt x="13" y="14"/>
                      <a:pt x="13" y="14"/>
                      <a:pt x="13" y="14"/>
                    </a:cubicBezTo>
                    <a:cubicBezTo>
                      <a:pt x="13" y="14"/>
                      <a:pt x="15" y="17"/>
                      <a:pt x="15" y="1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0" name="Freeform 35"/>
              <p:cNvSpPr/>
              <p:nvPr/>
            </p:nvSpPr>
            <p:spPr bwMode="auto">
              <a:xfrm>
                <a:off x="297931" y="650430"/>
                <a:ext cx="12084" cy="17695"/>
              </a:xfrm>
              <a:custGeom>
                <a:avLst/>
                <a:gdLst>
                  <a:gd name="T0" fmla="*/ 10 w 12"/>
                  <a:gd name="T1" fmla="*/ 1 h 17"/>
                  <a:gd name="T2" fmla="*/ 3 w 12"/>
                  <a:gd name="T3" fmla="*/ 0 h 17"/>
                  <a:gd name="T4" fmla="*/ 2 w 12"/>
                  <a:gd name="T5" fmla="*/ 2 h 17"/>
                  <a:gd name="T6" fmla="*/ 5 w 12"/>
                  <a:gd name="T7" fmla="*/ 15 h 17"/>
                  <a:gd name="T8" fmla="*/ 7 w 12"/>
                  <a:gd name="T9" fmla="*/ 14 h 17"/>
                  <a:gd name="T10" fmla="*/ 11 w 12"/>
                  <a:gd name="T11" fmla="*/ 4 h 17"/>
                  <a:gd name="T12" fmla="*/ 10 w 12"/>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12" h="17">
                    <a:moveTo>
                      <a:pt x="10" y="1"/>
                    </a:moveTo>
                    <a:cubicBezTo>
                      <a:pt x="3" y="0"/>
                      <a:pt x="3" y="0"/>
                      <a:pt x="3" y="0"/>
                    </a:cubicBezTo>
                    <a:cubicBezTo>
                      <a:pt x="3" y="0"/>
                      <a:pt x="0" y="1"/>
                      <a:pt x="2" y="2"/>
                    </a:cubicBezTo>
                    <a:cubicBezTo>
                      <a:pt x="2" y="2"/>
                      <a:pt x="6" y="10"/>
                      <a:pt x="5" y="15"/>
                    </a:cubicBezTo>
                    <a:cubicBezTo>
                      <a:pt x="5" y="15"/>
                      <a:pt x="6" y="17"/>
                      <a:pt x="7" y="14"/>
                    </a:cubicBezTo>
                    <a:cubicBezTo>
                      <a:pt x="7" y="14"/>
                      <a:pt x="9" y="5"/>
                      <a:pt x="11" y="4"/>
                    </a:cubicBezTo>
                    <a:cubicBezTo>
                      <a:pt x="11" y="4"/>
                      <a:pt x="12" y="1"/>
                      <a:pt x="10" y="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1" name="Freeform 36"/>
              <p:cNvSpPr/>
              <p:nvPr/>
            </p:nvSpPr>
            <p:spPr bwMode="auto">
              <a:xfrm>
                <a:off x="278510" y="659925"/>
                <a:ext cx="18126" cy="34526"/>
              </a:xfrm>
              <a:custGeom>
                <a:avLst/>
                <a:gdLst>
                  <a:gd name="T0" fmla="*/ 15 w 18"/>
                  <a:gd name="T1" fmla="*/ 2 h 34"/>
                  <a:gd name="T2" fmla="*/ 14 w 18"/>
                  <a:gd name="T3" fmla="*/ 2 h 34"/>
                  <a:gd name="T4" fmla="*/ 12 w 18"/>
                  <a:gd name="T5" fmla="*/ 12 h 34"/>
                  <a:gd name="T6" fmla="*/ 12 w 18"/>
                  <a:gd name="T7" fmla="*/ 21 h 34"/>
                  <a:gd name="T8" fmla="*/ 11 w 18"/>
                  <a:gd name="T9" fmla="*/ 27 h 34"/>
                  <a:gd name="T10" fmla="*/ 10 w 18"/>
                  <a:gd name="T11" fmla="*/ 27 h 34"/>
                  <a:gd name="T12" fmla="*/ 1 w 18"/>
                  <a:gd name="T13" fmla="*/ 18 h 34"/>
                  <a:gd name="T14" fmla="*/ 2 w 18"/>
                  <a:gd name="T15" fmla="*/ 20 h 34"/>
                  <a:gd name="T16" fmla="*/ 6 w 18"/>
                  <a:gd name="T17" fmla="*/ 33 h 34"/>
                  <a:gd name="T18" fmla="*/ 13 w 18"/>
                  <a:gd name="T19" fmla="*/ 34 h 34"/>
                  <a:gd name="T20" fmla="*/ 18 w 18"/>
                  <a:gd name="T21" fmla="*/ 21 h 34"/>
                  <a:gd name="T22" fmla="*/ 17 w 18"/>
                  <a:gd name="T23" fmla="*/ 13 h 34"/>
                  <a:gd name="T24" fmla="*/ 15 w 18"/>
                  <a:gd name="T25"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4">
                    <a:moveTo>
                      <a:pt x="15" y="2"/>
                    </a:moveTo>
                    <a:cubicBezTo>
                      <a:pt x="15" y="2"/>
                      <a:pt x="15" y="0"/>
                      <a:pt x="14" y="2"/>
                    </a:cubicBezTo>
                    <a:cubicBezTo>
                      <a:pt x="14" y="2"/>
                      <a:pt x="14" y="9"/>
                      <a:pt x="12" y="12"/>
                    </a:cubicBezTo>
                    <a:cubicBezTo>
                      <a:pt x="12" y="12"/>
                      <a:pt x="12" y="19"/>
                      <a:pt x="12" y="21"/>
                    </a:cubicBezTo>
                    <a:cubicBezTo>
                      <a:pt x="12" y="21"/>
                      <a:pt x="10" y="26"/>
                      <a:pt x="11" y="27"/>
                    </a:cubicBezTo>
                    <a:cubicBezTo>
                      <a:pt x="10" y="27"/>
                      <a:pt x="10" y="27"/>
                      <a:pt x="10" y="27"/>
                    </a:cubicBezTo>
                    <a:cubicBezTo>
                      <a:pt x="10" y="27"/>
                      <a:pt x="6" y="16"/>
                      <a:pt x="1" y="18"/>
                    </a:cubicBezTo>
                    <a:cubicBezTo>
                      <a:pt x="1" y="18"/>
                      <a:pt x="0" y="19"/>
                      <a:pt x="2" y="20"/>
                    </a:cubicBezTo>
                    <a:cubicBezTo>
                      <a:pt x="2" y="20"/>
                      <a:pt x="7" y="30"/>
                      <a:pt x="6" y="33"/>
                    </a:cubicBezTo>
                    <a:cubicBezTo>
                      <a:pt x="6" y="33"/>
                      <a:pt x="10" y="34"/>
                      <a:pt x="13" y="34"/>
                    </a:cubicBezTo>
                    <a:cubicBezTo>
                      <a:pt x="13" y="34"/>
                      <a:pt x="17" y="25"/>
                      <a:pt x="18" y="21"/>
                    </a:cubicBezTo>
                    <a:cubicBezTo>
                      <a:pt x="18" y="21"/>
                      <a:pt x="18" y="15"/>
                      <a:pt x="17" y="13"/>
                    </a:cubicBezTo>
                    <a:cubicBezTo>
                      <a:pt x="17" y="13"/>
                      <a:pt x="17" y="5"/>
                      <a:pt x="15" y="2"/>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2" name="Freeform 37"/>
              <p:cNvSpPr/>
              <p:nvPr/>
            </p:nvSpPr>
            <p:spPr bwMode="auto">
              <a:xfrm>
                <a:off x="508111" y="546851"/>
                <a:ext cx="59127" cy="27621"/>
              </a:xfrm>
              <a:custGeom>
                <a:avLst/>
                <a:gdLst>
                  <a:gd name="T0" fmla="*/ 58 w 58"/>
                  <a:gd name="T1" fmla="*/ 9 h 27"/>
                  <a:gd name="T2" fmla="*/ 55 w 58"/>
                  <a:gd name="T3" fmla="*/ 9 h 27"/>
                  <a:gd name="T4" fmla="*/ 51 w 58"/>
                  <a:gd name="T5" fmla="*/ 8 h 27"/>
                  <a:gd name="T6" fmla="*/ 50 w 58"/>
                  <a:gd name="T7" fmla="*/ 2 h 27"/>
                  <a:gd name="T8" fmla="*/ 47 w 58"/>
                  <a:gd name="T9" fmla="*/ 0 h 27"/>
                  <a:gd name="T10" fmla="*/ 45 w 58"/>
                  <a:gd name="T11" fmla="*/ 5 h 27"/>
                  <a:gd name="T12" fmla="*/ 44 w 58"/>
                  <a:gd name="T13" fmla="*/ 7 h 27"/>
                  <a:gd name="T14" fmla="*/ 34 w 58"/>
                  <a:gd name="T15" fmla="*/ 7 h 27"/>
                  <a:gd name="T16" fmla="*/ 37 w 58"/>
                  <a:gd name="T17" fmla="*/ 4 h 27"/>
                  <a:gd name="T18" fmla="*/ 35 w 58"/>
                  <a:gd name="T19" fmla="*/ 3 h 27"/>
                  <a:gd name="T20" fmla="*/ 30 w 58"/>
                  <a:gd name="T21" fmla="*/ 10 h 27"/>
                  <a:gd name="T22" fmla="*/ 34 w 58"/>
                  <a:gd name="T23" fmla="*/ 14 h 27"/>
                  <a:gd name="T24" fmla="*/ 26 w 58"/>
                  <a:gd name="T25" fmla="*/ 18 h 27"/>
                  <a:gd name="T26" fmla="*/ 4 w 58"/>
                  <a:gd name="T27" fmla="*/ 24 h 27"/>
                  <a:gd name="T28" fmla="*/ 5 w 58"/>
                  <a:gd name="T29" fmla="*/ 26 h 27"/>
                  <a:gd name="T30" fmla="*/ 24 w 58"/>
                  <a:gd name="T31" fmla="*/ 24 h 27"/>
                  <a:gd name="T32" fmla="*/ 49 w 58"/>
                  <a:gd name="T33" fmla="*/ 13 h 27"/>
                  <a:gd name="T34" fmla="*/ 58 w 58"/>
                  <a:gd name="T35" fmla="*/ 13 h 27"/>
                  <a:gd name="T36" fmla="*/ 58 w 58"/>
                  <a:gd name="T3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7">
                    <a:moveTo>
                      <a:pt x="58" y="9"/>
                    </a:moveTo>
                    <a:cubicBezTo>
                      <a:pt x="57" y="8"/>
                      <a:pt x="55" y="9"/>
                      <a:pt x="55" y="9"/>
                    </a:cubicBezTo>
                    <a:cubicBezTo>
                      <a:pt x="51" y="8"/>
                      <a:pt x="51" y="8"/>
                      <a:pt x="51" y="8"/>
                    </a:cubicBezTo>
                    <a:cubicBezTo>
                      <a:pt x="52" y="7"/>
                      <a:pt x="50" y="2"/>
                      <a:pt x="50" y="2"/>
                    </a:cubicBezTo>
                    <a:cubicBezTo>
                      <a:pt x="49" y="0"/>
                      <a:pt x="47" y="0"/>
                      <a:pt x="47" y="0"/>
                    </a:cubicBezTo>
                    <a:cubicBezTo>
                      <a:pt x="46" y="1"/>
                      <a:pt x="45" y="5"/>
                      <a:pt x="45" y="5"/>
                    </a:cubicBezTo>
                    <a:cubicBezTo>
                      <a:pt x="44" y="7"/>
                      <a:pt x="44" y="7"/>
                      <a:pt x="44" y="7"/>
                    </a:cubicBezTo>
                    <a:cubicBezTo>
                      <a:pt x="34" y="7"/>
                      <a:pt x="34" y="7"/>
                      <a:pt x="34" y="7"/>
                    </a:cubicBezTo>
                    <a:cubicBezTo>
                      <a:pt x="33" y="5"/>
                      <a:pt x="37" y="4"/>
                      <a:pt x="37" y="4"/>
                    </a:cubicBezTo>
                    <a:cubicBezTo>
                      <a:pt x="38" y="1"/>
                      <a:pt x="35" y="3"/>
                      <a:pt x="35" y="3"/>
                    </a:cubicBezTo>
                    <a:cubicBezTo>
                      <a:pt x="30" y="5"/>
                      <a:pt x="30" y="10"/>
                      <a:pt x="30" y="10"/>
                    </a:cubicBezTo>
                    <a:cubicBezTo>
                      <a:pt x="29" y="14"/>
                      <a:pt x="33" y="14"/>
                      <a:pt x="34" y="14"/>
                    </a:cubicBezTo>
                    <a:cubicBezTo>
                      <a:pt x="33" y="15"/>
                      <a:pt x="26" y="18"/>
                      <a:pt x="26" y="18"/>
                    </a:cubicBezTo>
                    <a:cubicBezTo>
                      <a:pt x="17" y="24"/>
                      <a:pt x="4" y="24"/>
                      <a:pt x="4" y="24"/>
                    </a:cubicBezTo>
                    <a:cubicBezTo>
                      <a:pt x="0" y="25"/>
                      <a:pt x="5" y="26"/>
                      <a:pt x="5" y="26"/>
                    </a:cubicBezTo>
                    <a:cubicBezTo>
                      <a:pt x="9" y="27"/>
                      <a:pt x="24" y="24"/>
                      <a:pt x="24" y="24"/>
                    </a:cubicBezTo>
                    <a:cubicBezTo>
                      <a:pt x="46" y="18"/>
                      <a:pt x="49" y="13"/>
                      <a:pt x="49" y="13"/>
                    </a:cubicBezTo>
                    <a:cubicBezTo>
                      <a:pt x="53" y="13"/>
                      <a:pt x="58" y="13"/>
                      <a:pt x="58" y="13"/>
                    </a:cubicBezTo>
                    <a:lnTo>
                      <a:pt x="58" y="9"/>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3" name="Freeform 38"/>
              <p:cNvSpPr/>
              <p:nvPr/>
            </p:nvSpPr>
            <p:spPr bwMode="auto">
              <a:xfrm>
                <a:off x="537890" y="573609"/>
                <a:ext cx="18126" cy="16400"/>
              </a:xfrm>
              <a:custGeom>
                <a:avLst/>
                <a:gdLst>
                  <a:gd name="T0" fmla="*/ 10 w 18"/>
                  <a:gd name="T1" fmla="*/ 5 h 16"/>
                  <a:gd name="T2" fmla="*/ 4 w 18"/>
                  <a:gd name="T3" fmla="*/ 14 h 16"/>
                  <a:gd name="T4" fmla="*/ 3 w 18"/>
                  <a:gd name="T5" fmla="*/ 16 h 16"/>
                  <a:gd name="T6" fmla="*/ 14 w 18"/>
                  <a:gd name="T7" fmla="*/ 13 h 16"/>
                  <a:gd name="T8" fmla="*/ 14 w 18"/>
                  <a:gd name="T9" fmla="*/ 4 h 16"/>
                  <a:gd name="T10" fmla="*/ 10 w 18"/>
                  <a:gd name="T11" fmla="*/ 5 h 16"/>
                </a:gdLst>
                <a:ahLst/>
                <a:cxnLst>
                  <a:cxn ang="0">
                    <a:pos x="T0" y="T1"/>
                  </a:cxn>
                  <a:cxn ang="0">
                    <a:pos x="T2" y="T3"/>
                  </a:cxn>
                  <a:cxn ang="0">
                    <a:pos x="T4" y="T5"/>
                  </a:cxn>
                  <a:cxn ang="0">
                    <a:pos x="T6" y="T7"/>
                  </a:cxn>
                  <a:cxn ang="0">
                    <a:pos x="T8" y="T9"/>
                  </a:cxn>
                  <a:cxn ang="0">
                    <a:pos x="T10" y="T11"/>
                  </a:cxn>
                </a:cxnLst>
                <a:rect l="0" t="0" r="r" b="b"/>
                <a:pathLst>
                  <a:path w="18" h="16">
                    <a:moveTo>
                      <a:pt x="10" y="5"/>
                    </a:moveTo>
                    <a:cubicBezTo>
                      <a:pt x="10" y="5"/>
                      <a:pt x="7" y="14"/>
                      <a:pt x="4" y="14"/>
                    </a:cubicBezTo>
                    <a:cubicBezTo>
                      <a:pt x="4" y="14"/>
                      <a:pt x="0" y="16"/>
                      <a:pt x="3" y="16"/>
                    </a:cubicBezTo>
                    <a:cubicBezTo>
                      <a:pt x="3" y="16"/>
                      <a:pt x="10" y="13"/>
                      <a:pt x="14" y="13"/>
                    </a:cubicBezTo>
                    <a:cubicBezTo>
                      <a:pt x="14" y="13"/>
                      <a:pt x="18" y="10"/>
                      <a:pt x="14" y="4"/>
                    </a:cubicBezTo>
                    <a:cubicBezTo>
                      <a:pt x="14" y="4"/>
                      <a:pt x="12" y="0"/>
                      <a:pt x="10" y="5"/>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4" name="Freeform 39"/>
              <p:cNvSpPr>
                <a:spLocks noEditPoints="1"/>
              </p:cNvSpPr>
              <p:nvPr/>
            </p:nvSpPr>
            <p:spPr bwMode="auto">
              <a:xfrm>
                <a:off x="625501" y="652588"/>
                <a:ext cx="61284" cy="38842"/>
              </a:xfrm>
              <a:custGeom>
                <a:avLst/>
                <a:gdLst>
                  <a:gd name="T0" fmla="*/ 59 w 60"/>
                  <a:gd name="T1" fmla="*/ 18 h 38"/>
                  <a:gd name="T2" fmla="*/ 58 w 60"/>
                  <a:gd name="T3" fmla="*/ 18 h 38"/>
                  <a:gd name="T4" fmla="*/ 54 w 60"/>
                  <a:gd name="T5" fmla="*/ 15 h 38"/>
                  <a:gd name="T6" fmla="*/ 52 w 60"/>
                  <a:gd name="T7" fmla="*/ 11 h 38"/>
                  <a:gd name="T8" fmla="*/ 49 w 60"/>
                  <a:gd name="T9" fmla="*/ 10 h 38"/>
                  <a:gd name="T10" fmla="*/ 42 w 60"/>
                  <a:gd name="T11" fmla="*/ 5 h 38"/>
                  <a:gd name="T12" fmla="*/ 44 w 60"/>
                  <a:gd name="T13" fmla="*/ 2 h 38"/>
                  <a:gd name="T14" fmla="*/ 42 w 60"/>
                  <a:gd name="T15" fmla="*/ 0 h 38"/>
                  <a:gd name="T16" fmla="*/ 36 w 60"/>
                  <a:gd name="T17" fmla="*/ 2 h 38"/>
                  <a:gd name="T18" fmla="*/ 39 w 60"/>
                  <a:gd name="T19" fmla="*/ 6 h 38"/>
                  <a:gd name="T20" fmla="*/ 47 w 60"/>
                  <a:gd name="T21" fmla="*/ 11 h 38"/>
                  <a:gd name="T22" fmla="*/ 47 w 60"/>
                  <a:gd name="T23" fmla="*/ 16 h 38"/>
                  <a:gd name="T24" fmla="*/ 43 w 60"/>
                  <a:gd name="T25" fmla="*/ 15 h 38"/>
                  <a:gd name="T26" fmla="*/ 26 w 60"/>
                  <a:gd name="T27" fmla="*/ 5 h 38"/>
                  <a:gd name="T28" fmla="*/ 21 w 60"/>
                  <a:gd name="T29" fmla="*/ 6 h 38"/>
                  <a:gd name="T30" fmla="*/ 22 w 60"/>
                  <a:gd name="T31" fmla="*/ 10 h 38"/>
                  <a:gd name="T32" fmla="*/ 27 w 60"/>
                  <a:gd name="T33" fmla="*/ 13 h 38"/>
                  <a:gd name="T34" fmla="*/ 21 w 60"/>
                  <a:gd name="T35" fmla="*/ 13 h 38"/>
                  <a:gd name="T36" fmla="*/ 19 w 60"/>
                  <a:gd name="T37" fmla="*/ 17 h 38"/>
                  <a:gd name="T38" fmla="*/ 18 w 60"/>
                  <a:gd name="T39" fmla="*/ 23 h 38"/>
                  <a:gd name="T40" fmla="*/ 6 w 60"/>
                  <a:gd name="T41" fmla="*/ 5 h 38"/>
                  <a:gd name="T42" fmla="*/ 1 w 60"/>
                  <a:gd name="T43" fmla="*/ 22 h 38"/>
                  <a:gd name="T44" fmla="*/ 8 w 60"/>
                  <a:gd name="T45" fmla="*/ 29 h 38"/>
                  <a:gd name="T46" fmla="*/ 14 w 60"/>
                  <a:gd name="T47" fmla="*/ 28 h 38"/>
                  <a:gd name="T48" fmla="*/ 15 w 60"/>
                  <a:gd name="T49" fmla="*/ 28 h 38"/>
                  <a:gd name="T50" fmla="*/ 15 w 60"/>
                  <a:gd name="T51" fmla="*/ 32 h 38"/>
                  <a:gd name="T52" fmla="*/ 15 w 60"/>
                  <a:gd name="T53" fmla="*/ 35 h 38"/>
                  <a:gd name="T54" fmla="*/ 19 w 60"/>
                  <a:gd name="T55" fmla="*/ 33 h 38"/>
                  <a:gd name="T56" fmla="*/ 19 w 60"/>
                  <a:gd name="T57" fmla="*/ 26 h 38"/>
                  <a:gd name="T58" fmla="*/ 23 w 60"/>
                  <a:gd name="T59" fmla="*/ 18 h 38"/>
                  <a:gd name="T60" fmla="*/ 33 w 60"/>
                  <a:gd name="T61" fmla="*/ 18 h 38"/>
                  <a:gd name="T62" fmla="*/ 31 w 60"/>
                  <a:gd name="T63" fmla="*/ 12 h 38"/>
                  <a:gd name="T64" fmla="*/ 38 w 60"/>
                  <a:gd name="T65" fmla="*/ 17 h 38"/>
                  <a:gd name="T66" fmla="*/ 42 w 60"/>
                  <a:gd name="T67" fmla="*/ 18 h 38"/>
                  <a:gd name="T68" fmla="*/ 47 w 60"/>
                  <a:gd name="T69" fmla="*/ 21 h 38"/>
                  <a:gd name="T70" fmla="*/ 59 w 60"/>
                  <a:gd name="T71" fmla="*/ 24 h 38"/>
                  <a:gd name="T72" fmla="*/ 59 w 60"/>
                  <a:gd name="T73" fmla="*/ 18 h 38"/>
                  <a:gd name="T74" fmla="*/ 9 w 60"/>
                  <a:gd name="T75" fmla="*/ 25 h 38"/>
                  <a:gd name="T76" fmla="*/ 5 w 60"/>
                  <a:gd name="T77" fmla="*/ 15 h 38"/>
                  <a:gd name="T78" fmla="*/ 10 w 60"/>
                  <a:gd name="T79" fmla="*/ 17 h 38"/>
                  <a:gd name="T80" fmla="*/ 14 w 60"/>
                  <a:gd name="T81" fmla="*/ 22 h 38"/>
                  <a:gd name="T82" fmla="*/ 9 w 60"/>
                  <a:gd name="T83" fmla="*/ 25 h 38"/>
                  <a:gd name="T84" fmla="*/ 52 w 60"/>
                  <a:gd name="T85" fmla="*/ 16 h 38"/>
                  <a:gd name="T86" fmla="*/ 53 w 60"/>
                  <a:gd name="T87" fmla="*/ 17 h 38"/>
                  <a:gd name="T88" fmla="*/ 55 w 60"/>
                  <a:gd name="T89" fmla="*/ 18 h 38"/>
                  <a:gd name="T90" fmla="*/ 52 w 60"/>
                  <a:gd name="T91"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 h="38">
                    <a:moveTo>
                      <a:pt x="59" y="18"/>
                    </a:moveTo>
                    <a:cubicBezTo>
                      <a:pt x="58" y="18"/>
                      <a:pt x="58" y="18"/>
                      <a:pt x="58" y="18"/>
                    </a:cubicBezTo>
                    <a:cubicBezTo>
                      <a:pt x="54" y="15"/>
                      <a:pt x="54" y="15"/>
                      <a:pt x="54" y="15"/>
                    </a:cubicBezTo>
                    <a:cubicBezTo>
                      <a:pt x="54" y="15"/>
                      <a:pt x="51" y="15"/>
                      <a:pt x="52" y="11"/>
                    </a:cubicBezTo>
                    <a:cubicBezTo>
                      <a:pt x="52" y="11"/>
                      <a:pt x="51" y="10"/>
                      <a:pt x="49" y="10"/>
                    </a:cubicBezTo>
                    <a:cubicBezTo>
                      <a:pt x="42" y="5"/>
                      <a:pt x="42" y="5"/>
                      <a:pt x="42" y="5"/>
                    </a:cubicBezTo>
                    <a:cubicBezTo>
                      <a:pt x="42" y="5"/>
                      <a:pt x="40" y="3"/>
                      <a:pt x="44" y="2"/>
                    </a:cubicBezTo>
                    <a:cubicBezTo>
                      <a:pt x="44" y="2"/>
                      <a:pt x="47" y="0"/>
                      <a:pt x="42" y="0"/>
                    </a:cubicBezTo>
                    <a:cubicBezTo>
                      <a:pt x="42" y="0"/>
                      <a:pt x="37" y="1"/>
                      <a:pt x="36" y="2"/>
                    </a:cubicBezTo>
                    <a:cubicBezTo>
                      <a:pt x="36" y="2"/>
                      <a:pt x="36" y="6"/>
                      <a:pt x="39" y="6"/>
                    </a:cubicBezTo>
                    <a:cubicBezTo>
                      <a:pt x="39" y="6"/>
                      <a:pt x="46" y="10"/>
                      <a:pt x="47" y="11"/>
                    </a:cubicBezTo>
                    <a:cubicBezTo>
                      <a:pt x="47" y="11"/>
                      <a:pt x="46" y="15"/>
                      <a:pt x="47" y="16"/>
                    </a:cubicBezTo>
                    <a:cubicBezTo>
                      <a:pt x="47" y="16"/>
                      <a:pt x="46" y="17"/>
                      <a:pt x="43" y="15"/>
                    </a:cubicBezTo>
                    <a:cubicBezTo>
                      <a:pt x="43" y="15"/>
                      <a:pt x="27" y="8"/>
                      <a:pt x="26" y="5"/>
                    </a:cubicBezTo>
                    <a:cubicBezTo>
                      <a:pt x="26" y="5"/>
                      <a:pt x="23" y="5"/>
                      <a:pt x="21" y="6"/>
                    </a:cubicBezTo>
                    <a:cubicBezTo>
                      <a:pt x="21" y="6"/>
                      <a:pt x="21" y="9"/>
                      <a:pt x="22" y="10"/>
                    </a:cubicBezTo>
                    <a:cubicBezTo>
                      <a:pt x="27" y="13"/>
                      <a:pt x="27" y="13"/>
                      <a:pt x="27" y="13"/>
                    </a:cubicBezTo>
                    <a:cubicBezTo>
                      <a:pt x="27" y="13"/>
                      <a:pt x="25" y="14"/>
                      <a:pt x="21" y="13"/>
                    </a:cubicBezTo>
                    <a:cubicBezTo>
                      <a:pt x="21" y="13"/>
                      <a:pt x="17" y="14"/>
                      <a:pt x="19" y="17"/>
                    </a:cubicBezTo>
                    <a:cubicBezTo>
                      <a:pt x="19" y="17"/>
                      <a:pt x="21" y="21"/>
                      <a:pt x="18" y="23"/>
                    </a:cubicBezTo>
                    <a:cubicBezTo>
                      <a:pt x="18" y="23"/>
                      <a:pt x="19" y="15"/>
                      <a:pt x="6" y="5"/>
                    </a:cubicBezTo>
                    <a:cubicBezTo>
                      <a:pt x="6" y="5"/>
                      <a:pt x="3" y="5"/>
                      <a:pt x="1" y="22"/>
                    </a:cubicBezTo>
                    <a:cubicBezTo>
                      <a:pt x="1" y="22"/>
                      <a:pt x="0" y="29"/>
                      <a:pt x="8" y="29"/>
                    </a:cubicBezTo>
                    <a:cubicBezTo>
                      <a:pt x="14" y="28"/>
                      <a:pt x="14" y="28"/>
                      <a:pt x="14" y="28"/>
                    </a:cubicBezTo>
                    <a:cubicBezTo>
                      <a:pt x="14" y="28"/>
                      <a:pt x="14" y="27"/>
                      <a:pt x="15" y="28"/>
                    </a:cubicBezTo>
                    <a:cubicBezTo>
                      <a:pt x="15" y="32"/>
                      <a:pt x="15" y="32"/>
                      <a:pt x="15" y="32"/>
                    </a:cubicBezTo>
                    <a:cubicBezTo>
                      <a:pt x="15" y="32"/>
                      <a:pt x="13" y="34"/>
                      <a:pt x="15" y="35"/>
                    </a:cubicBezTo>
                    <a:cubicBezTo>
                      <a:pt x="15" y="35"/>
                      <a:pt x="18" y="38"/>
                      <a:pt x="19" y="33"/>
                    </a:cubicBezTo>
                    <a:cubicBezTo>
                      <a:pt x="19" y="26"/>
                      <a:pt x="19" y="26"/>
                      <a:pt x="19" y="26"/>
                    </a:cubicBezTo>
                    <a:cubicBezTo>
                      <a:pt x="19" y="26"/>
                      <a:pt x="24" y="26"/>
                      <a:pt x="23" y="18"/>
                    </a:cubicBezTo>
                    <a:cubicBezTo>
                      <a:pt x="33" y="18"/>
                      <a:pt x="33" y="18"/>
                      <a:pt x="33" y="18"/>
                    </a:cubicBezTo>
                    <a:cubicBezTo>
                      <a:pt x="33" y="18"/>
                      <a:pt x="36" y="16"/>
                      <a:pt x="31" y="12"/>
                    </a:cubicBezTo>
                    <a:cubicBezTo>
                      <a:pt x="31" y="12"/>
                      <a:pt x="37" y="15"/>
                      <a:pt x="38" y="17"/>
                    </a:cubicBezTo>
                    <a:cubicBezTo>
                      <a:pt x="38" y="17"/>
                      <a:pt x="39" y="18"/>
                      <a:pt x="42" y="18"/>
                    </a:cubicBezTo>
                    <a:cubicBezTo>
                      <a:pt x="42" y="18"/>
                      <a:pt x="42" y="20"/>
                      <a:pt x="47" y="21"/>
                    </a:cubicBezTo>
                    <a:cubicBezTo>
                      <a:pt x="47" y="21"/>
                      <a:pt x="48" y="23"/>
                      <a:pt x="59" y="24"/>
                    </a:cubicBezTo>
                    <a:cubicBezTo>
                      <a:pt x="59" y="24"/>
                      <a:pt x="60" y="20"/>
                      <a:pt x="59" y="18"/>
                    </a:cubicBezTo>
                    <a:close/>
                    <a:moveTo>
                      <a:pt x="9" y="25"/>
                    </a:moveTo>
                    <a:cubicBezTo>
                      <a:pt x="2" y="25"/>
                      <a:pt x="5" y="15"/>
                      <a:pt x="5" y="15"/>
                    </a:cubicBezTo>
                    <a:cubicBezTo>
                      <a:pt x="5" y="10"/>
                      <a:pt x="10" y="17"/>
                      <a:pt x="10" y="17"/>
                    </a:cubicBezTo>
                    <a:cubicBezTo>
                      <a:pt x="14" y="22"/>
                      <a:pt x="14" y="22"/>
                      <a:pt x="14" y="22"/>
                    </a:cubicBezTo>
                    <a:cubicBezTo>
                      <a:pt x="17" y="26"/>
                      <a:pt x="9" y="25"/>
                      <a:pt x="9" y="25"/>
                    </a:cubicBezTo>
                    <a:close/>
                    <a:moveTo>
                      <a:pt x="52" y="16"/>
                    </a:moveTo>
                    <a:cubicBezTo>
                      <a:pt x="52" y="16"/>
                      <a:pt x="52" y="16"/>
                      <a:pt x="53" y="17"/>
                    </a:cubicBezTo>
                    <a:cubicBezTo>
                      <a:pt x="55" y="18"/>
                      <a:pt x="55" y="18"/>
                      <a:pt x="55" y="18"/>
                    </a:cubicBezTo>
                    <a:cubicBezTo>
                      <a:pt x="55" y="18"/>
                      <a:pt x="50" y="18"/>
                      <a:pt x="52" y="1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5" name="Freeform 40"/>
              <p:cNvSpPr>
                <a:spLocks noEditPoints="1"/>
              </p:cNvSpPr>
              <p:nvPr/>
            </p:nvSpPr>
            <p:spPr bwMode="auto">
              <a:xfrm>
                <a:off x="371300" y="535630"/>
                <a:ext cx="27621" cy="59558"/>
              </a:xfrm>
              <a:custGeom>
                <a:avLst/>
                <a:gdLst>
                  <a:gd name="T0" fmla="*/ 21 w 27"/>
                  <a:gd name="T1" fmla="*/ 38 h 58"/>
                  <a:gd name="T2" fmla="*/ 21 w 27"/>
                  <a:gd name="T3" fmla="*/ 28 h 58"/>
                  <a:gd name="T4" fmla="*/ 20 w 27"/>
                  <a:gd name="T5" fmla="*/ 26 h 58"/>
                  <a:gd name="T6" fmla="*/ 19 w 27"/>
                  <a:gd name="T7" fmla="*/ 24 h 58"/>
                  <a:gd name="T8" fmla="*/ 18 w 27"/>
                  <a:gd name="T9" fmla="*/ 24 h 58"/>
                  <a:gd name="T10" fmla="*/ 14 w 27"/>
                  <a:gd name="T11" fmla="*/ 23 h 58"/>
                  <a:gd name="T12" fmla="*/ 14 w 27"/>
                  <a:gd name="T13" fmla="*/ 20 h 58"/>
                  <a:gd name="T14" fmla="*/ 19 w 27"/>
                  <a:gd name="T15" fmla="*/ 13 h 58"/>
                  <a:gd name="T16" fmla="*/ 18 w 27"/>
                  <a:gd name="T17" fmla="*/ 5 h 58"/>
                  <a:gd name="T18" fmla="*/ 16 w 27"/>
                  <a:gd name="T19" fmla="*/ 4 h 58"/>
                  <a:gd name="T20" fmla="*/ 15 w 27"/>
                  <a:gd name="T21" fmla="*/ 7 h 58"/>
                  <a:gd name="T22" fmla="*/ 12 w 27"/>
                  <a:gd name="T23" fmla="*/ 14 h 58"/>
                  <a:gd name="T24" fmla="*/ 10 w 27"/>
                  <a:gd name="T25" fmla="*/ 4 h 58"/>
                  <a:gd name="T26" fmla="*/ 9 w 27"/>
                  <a:gd name="T27" fmla="*/ 2 h 58"/>
                  <a:gd name="T28" fmla="*/ 8 w 27"/>
                  <a:gd name="T29" fmla="*/ 5 h 58"/>
                  <a:gd name="T30" fmla="*/ 8 w 27"/>
                  <a:gd name="T31" fmla="*/ 22 h 58"/>
                  <a:gd name="T32" fmla="*/ 5 w 27"/>
                  <a:gd name="T33" fmla="*/ 26 h 58"/>
                  <a:gd name="T34" fmla="*/ 4 w 27"/>
                  <a:gd name="T35" fmla="*/ 29 h 58"/>
                  <a:gd name="T36" fmla="*/ 9 w 27"/>
                  <a:gd name="T37" fmla="*/ 30 h 58"/>
                  <a:gd name="T38" fmla="*/ 9 w 27"/>
                  <a:gd name="T39" fmla="*/ 41 h 58"/>
                  <a:gd name="T40" fmla="*/ 9 w 27"/>
                  <a:gd name="T41" fmla="*/ 44 h 58"/>
                  <a:gd name="T42" fmla="*/ 13 w 27"/>
                  <a:gd name="T43" fmla="*/ 45 h 58"/>
                  <a:gd name="T44" fmla="*/ 16 w 27"/>
                  <a:gd name="T45" fmla="*/ 40 h 58"/>
                  <a:gd name="T46" fmla="*/ 17 w 27"/>
                  <a:gd name="T47" fmla="*/ 41 h 58"/>
                  <a:gd name="T48" fmla="*/ 18 w 27"/>
                  <a:gd name="T49" fmla="*/ 45 h 58"/>
                  <a:gd name="T50" fmla="*/ 15 w 27"/>
                  <a:gd name="T51" fmla="*/ 51 h 58"/>
                  <a:gd name="T52" fmla="*/ 13 w 27"/>
                  <a:gd name="T53" fmla="*/ 52 h 58"/>
                  <a:gd name="T54" fmla="*/ 15 w 27"/>
                  <a:gd name="T55" fmla="*/ 57 h 58"/>
                  <a:gd name="T56" fmla="*/ 18 w 27"/>
                  <a:gd name="T57" fmla="*/ 55 h 58"/>
                  <a:gd name="T58" fmla="*/ 18 w 27"/>
                  <a:gd name="T59" fmla="*/ 50 h 58"/>
                  <a:gd name="T60" fmla="*/ 27 w 27"/>
                  <a:gd name="T61" fmla="*/ 52 h 58"/>
                  <a:gd name="T62" fmla="*/ 25 w 27"/>
                  <a:gd name="T63" fmla="*/ 47 h 58"/>
                  <a:gd name="T64" fmla="*/ 21 w 27"/>
                  <a:gd name="T65" fmla="*/ 38 h 58"/>
                  <a:gd name="T66" fmla="*/ 14 w 27"/>
                  <a:gd name="T67" fmla="*/ 36 h 58"/>
                  <a:gd name="T68" fmla="*/ 13 w 27"/>
                  <a:gd name="T69" fmla="*/ 39 h 58"/>
                  <a:gd name="T70" fmla="*/ 11 w 27"/>
                  <a:gd name="T71" fmla="*/ 30 h 58"/>
                  <a:gd name="T72" fmla="*/ 13 w 27"/>
                  <a:gd name="T73" fmla="*/ 25 h 58"/>
                  <a:gd name="T74" fmla="*/ 14 w 27"/>
                  <a:gd name="T75" fmla="*/ 32 h 58"/>
                  <a:gd name="T76" fmla="*/ 14 w 27"/>
                  <a:gd name="T77" fmla="*/ 3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58">
                    <a:moveTo>
                      <a:pt x="21" y="38"/>
                    </a:moveTo>
                    <a:cubicBezTo>
                      <a:pt x="21" y="38"/>
                      <a:pt x="19" y="36"/>
                      <a:pt x="21" y="28"/>
                    </a:cubicBezTo>
                    <a:cubicBezTo>
                      <a:pt x="20" y="26"/>
                      <a:pt x="20" y="26"/>
                      <a:pt x="20" y="26"/>
                    </a:cubicBezTo>
                    <a:cubicBezTo>
                      <a:pt x="19" y="24"/>
                      <a:pt x="19" y="24"/>
                      <a:pt x="19" y="24"/>
                    </a:cubicBezTo>
                    <a:cubicBezTo>
                      <a:pt x="18" y="24"/>
                      <a:pt x="18" y="24"/>
                      <a:pt x="18" y="24"/>
                    </a:cubicBezTo>
                    <a:cubicBezTo>
                      <a:pt x="18" y="24"/>
                      <a:pt x="16" y="21"/>
                      <a:pt x="14" y="23"/>
                    </a:cubicBezTo>
                    <a:cubicBezTo>
                      <a:pt x="14" y="23"/>
                      <a:pt x="12" y="23"/>
                      <a:pt x="14" y="20"/>
                    </a:cubicBezTo>
                    <a:cubicBezTo>
                      <a:pt x="19" y="13"/>
                      <a:pt x="19" y="13"/>
                      <a:pt x="19" y="13"/>
                    </a:cubicBezTo>
                    <a:cubicBezTo>
                      <a:pt x="18" y="5"/>
                      <a:pt x="18" y="5"/>
                      <a:pt x="18" y="5"/>
                    </a:cubicBezTo>
                    <a:cubicBezTo>
                      <a:pt x="18" y="5"/>
                      <a:pt x="18" y="3"/>
                      <a:pt x="16" y="4"/>
                    </a:cubicBezTo>
                    <a:cubicBezTo>
                      <a:pt x="16" y="4"/>
                      <a:pt x="16" y="5"/>
                      <a:pt x="15" y="7"/>
                    </a:cubicBezTo>
                    <a:cubicBezTo>
                      <a:pt x="14" y="9"/>
                      <a:pt x="12" y="12"/>
                      <a:pt x="12" y="14"/>
                    </a:cubicBezTo>
                    <a:cubicBezTo>
                      <a:pt x="12" y="14"/>
                      <a:pt x="11" y="6"/>
                      <a:pt x="10" y="4"/>
                    </a:cubicBezTo>
                    <a:cubicBezTo>
                      <a:pt x="9" y="2"/>
                      <a:pt x="9" y="2"/>
                      <a:pt x="9" y="2"/>
                    </a:cubicBezTo>
                    <a:cubicBezTo>
                      <a:pt x="9" y="2"/>
                      <a:pt x="6" y="0"/>
                      <a:pt x="8" y="5"/>
                    </a:cubicBezTo>
                    <a:cubicBezTo>
                      <a:pt x="8" y="22"/>
                      <a:pt x="8" y="22"/>
                      <a:pt x="8" y="22"/>
                    </a:cubicBezTo>
                    <a:cubicBezTo>
                      <a:pt x="5" y="26"/>
                      <a:pt x="5" y="26"/>
                      <a:pt x="5" y="26"/>
                    </a:cubicBezTo>
                    <a:cubicBezTo>
                      <a:pt x="5" y="26"/>
                      <a:pt x="0" y="27"/>
                      <a:pt x="4" y="29"/>
                    </a:cubicBezTo>
                    <a:cubicBezTo>
                      <a:pt x="9" y="30"/>
                      <a:pt x="9" y="30"/>
                      <a:pt x="9" y="30"/>
                    </a:cubicBezTo>
                    <a:cubicBezTo>
                      <a:pt x="9" y="41"/>
                      <a:pt x="9" y="41"/>
                      <a:pt x="9" y="41"/>
                    </a:cubicBezTo>
                    <a:cubicBezTo>
                      <a:pt x="9" y="44"/>
                      <a:pt x="9" y="44"/>
                      <a:pt x="9" y="44"/>
                    </a:cubicBezTo>
                    <a:cubicBezTo>
                      <a:pt x="13" y="45"/>
                      <a:pt x="13" y="45"/>
                      <a:pt x="13" y="45"/>
                    </a:cubicBezTo>
                    <a:cubicBezTo>
                      <a:pt x="16" y="40"/>
                      <a:pt x="16" y="40"/>
                      <a:pt x="16" y="40"/>
                    </a:cubicBezTo>
                    <a:cubicBezTo>
                      <a:pt x="16" y="40"/>
                      <a:pt x="17" y="40"/>
                      <a:pt x="17" y="41"/>
                    </a:cubicBezTo>
                    <a:cubicBezTo>
                      <a:pt x="18" y="45"/>
                      <a:pt x="18" y="45"/>
                      <a:pt x="18" y="45"/>
                    </a:cubicBezTo>
                    <a:cubicBezTo>
                      <a:pt x="18" y="45"/>
                      <a:pt x="16" y="50"/>
                      <a:pt x="15" y="51"/>
                    </a:cubicBezTo>
                    <a:cubicBezTo>
                      <a:pt x="15" y="51"/>
                      <a:pt x="15" y="51"/>
                      <a:pt x="13" y="52"/>
                    </a:cubicBezTo>
                    <a:cubicBezTo>
                      <a:pt x="13" y="52"/>
                      <a:pt x="10" y="57"/>
                      <a:pt x="15" y="57"/>
                    </a:cubicBezTo>
                    <a:cubicBezTo>
                      <a:pt x="15" y="57"/>
                      <a:pt x="18" y="58"/>
                      <a:pt x="18" y="55"/>
                    </a:cubicBezTo>
                    <a:cubicBezTo>
                      <a:pt x="18" y="50"/>
                      <a:pt x="18" y="50"/>
                      <a:pt x="18" y="50"/>
                    </a:cubicBezTo>
                    <a:cubicBezTo>
                      <a:pt x="27" y="52"/>
                      <a:pt x="27" y="52"/>
                      <a:pt x="27" y="52"/>
                    </a:cubicBezTo>
                    <a:cubicBezTo>
                      <a:pt x="27" y="52"/>
                      <a:pt x="27" y="50"/>
                      <a:pt x="25" y="47"/>
                    </a:cubicBezTo>
                    <a:lnTo>
                      <a:pt x="21" y="38"/>
                    </a:lnTo>
                    <a:close/>
                    <a:moveTo>
                      <a:pt x="14" y="36"/>
                    </a:moveTo>
                    <a:cubicBezTo>
                      <a:pt x="13" y="39"/>
                      <a:pt x="13" y="39"/>
                      <a:pt x="13" y="39"/>
                    </a:cubicBezTo>
                    <a:cubicBezTo>
                      <a:pt x="11" y="30"/>
                      <a:pt x="11" y="30"/>
                      <a:pt x="11" y="30"/>
                    </a:cubicBezTo>
                    <a:cubicBezTo>
                      <a:pt x="10" y="27"/>
                      <a:pt x="13" y="25"/>
                      <a:pt x="13" y="25"/>
                    </a:cubicBezTo>
                    <a:cubicBezTo>
                      <a:pt x="14" y="27"/>
                      <a:pt x="14" y="32"/>
                      <a:pt x="14" y="32"/>
                    </a:cubicBezTo>
                    <a:cubicBezTo>
                      <a:pt x="15" y="35"/>
                      <a:pt x="14" y="36"/>
                      <a:pt x="14" y="3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6" name="Freeform 41"/>
              <p:cNvSpPr/>
              <p:nvPr/>
            </p:nvSpPr>
            <p:spPr bwMode="auto">
              <a:xfrm>
                <a:off x="392879" y="574472"/>
                <a:ext cx="12084" cy="8200"/>
              </a:xfrm>
              <a:custGeom>
                <a:avLst/>
                <a:gdLst>
                  <a:gd name="T0" fmla="*/ 8 w 12"/>
                  <a:gd name="T1" fmla="*/ 0 h 8"/>
                  <a:gd name="T2" fmla="*/ 4 w 12"/>
                  <a:gd name="T3" fmla="*/ 1 h 8"/>
                  <a:gd name="T4" fmla="*/ 4 w 12"/>
                  <a:gd name="T5" fmla="*/ 3 h 8"/>
                  <a:gd name="T6" fmla="*/ 9 w 12"/>
                  <a:gd name="T7" fmla="*/ 5 h 8"/>
                  <a:gd name="T8" fmla="*/ 12 w 12"/>
                  <a:gd name="T9" fmla="*/ 5 h 8"/>
                  <a:gd name="T10" fmla="*/ 12 w 12"/>
                  <a:gd name="T11" fmla="*/ 2 h 8"/>
                  <a:gd name="T12" fmla="*/ 8 w 1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8" y="0"/>
                    </a:moveTo>
                    <a:cubicBezTo>
                      <a:pt x="4" y="1"/>
                      <a:pt x="4" y="1"/>
                      <a:pt x="4" y="1"/>
                    </a:cubicBezTo>
                    <a:cubicBezTo>
                      <a:pt x="4" y="1"/>
                      <a:pt x="0" y="3"/>
                      <a:pt x="4" y="3"/>
                    </a:cubicBezTo>
                    <a:cubicBezTo>
                      <a:pt x="4" y="3"/>
                      <a:pt x="7" y="4"/>
                      <a:pt x="9" y="5"/>
                    </a:cubicBezTo>
                    <a:cubicBezTo>
                      <a:pt x="9" y="5"/>
                      <a:pt x="11" y="8"/>
                      <a:pt x="12" y="5"/>
                    </a:cubicBezTo>
                    <a:cubicBezTo>
                      <a:pt x="12" y="2"/>
                      <a:pt x="12" y="2"/>
                      <a:pt x="12" y="2"/>
                    </a:cubicBezTo>
                    <a:cubicBezTo>
                      <a:pt x="12" y="2"/>
                      <a:pt x="12" y="0"/>
                      <a:pt x="8"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7" name="Freeform 42"/>
              <p:cNvSpPr/>
              <p:nvPr/>
            </p:nvSpPr>
            <p:spPr bwMode="auto">
              <a:xfrm>
                <a:off x="416184" y="837305"/>
                <a:ext cx="10358" cy="32800"/>
              </a:xfrm>
              <a:custGeom>
                <a:avLst/>
                <a:gdLst>
                  <a:gd name="T0" fmla="*/ 14 w 24"/>
                  <a:gd name="T1" fmla="*/ 16 h 76"/>
                  <a:gd name="T2" fmla="*/ 5 w 24"/>
                  <a:gd name="T3" fmla="*/ 24 h 76"/>
                  <a:gd name="T4" fmla="*/ 0 w 24"/>
                  <a:gd name="T5" fmla="*/ 14 h 76"/>
                  <a:gd name="T6" fmla="*/ 19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9" y="0"/>
                    </a:lnTo>
                    <a:lnTo>
                      <a:pt x="24" y="5"/>
                    </a:lnTo>
                    <a:lnTo>
                      <a:pt x="24" y="76"/>
                    </a:lnTo>
                    <a:lnTo>
                      <a:pt x="14" y="76"/>
                    </a:lnTo>
                    <a:lnTo>
                      <a:pt x="14"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8" name="Freeform 43"/>
              <p:cNvSpPr/>
              <p:nvPr/>
            </p:nvSpPr>
            <p:spPr bwMode="auto">
              <a:xfrm>
                <a:off x="510269" y="837305"/>
                <a:ext cx="10358" cy="32800"/>
              </a:xfrm>
              <a:custGeom>
                <a:avLst/>
                <a:gdLst>
                  <a:gd name="T0" fmla="*/ 14 w 24"/>
                  <a:gd name="T1" fmla="*/ 16 h 76"/>
                  <a:gd name="T2" fmla="*/ 5 w 24"/>
                  <a:gd name="T3" fmla="*/ 24 h 76"/>
                  <a:gd name="T4" fmla="*/ 0 w 24"/>
                  <a:gd name="T5" fmla="*/ 14 h 76"/>
                  <a:gd name="T6" fmla="*/ 16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6" y="0"/>
                    </a:lnTo>
                    <a:lnTo>
                      <a:pt x="24" y="5"/>
                    </a:lnTo>
                    <a:lnTo>
                      <a:pt x="24" y="76"/>
                    </a:lnTo>
                    <a:lnTo>
                      <a:pt x="14" y="76"/>
                    </a:lnTo>
                    <a:lnTo>
                      <a:pt x="14"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9" name="Freeform 44"/>
              <p:cNvSpPr>
                <a:spLocks noEditPoints="1"/>
              </p:cNvSpPr>
              <p:nvPr/>
            </p:nvSpPr>
            <p:spPr bwMode="auto">
              <a:xfrm>
                <a:off x="442942" y="837305"/>
                <a:ext cx="19421" cy="32800"/>
              </a:xfrm>
              <a:custGeom>
                <a:avLst/>
                <a:gdLst>
                  <a:gd name="T0" fmla="*/ 15 w 19"/>
                  <a:gd name="T1" fmla="*/ 10 h 32"/>
                  <a:gd name="T2" fmla="*/ 15 w 19"/>
                  <a:gd name="T3" fmla="*/ 13 h 32"/>
                  <a:gd name="T4" fmla="*/ 14 w 19"/>
                  <a:gd name="T5" fmla="*/ 15 h 32"/>
                  <a:gd name="T6" fmla="*/ 11 w 19"/>
                  <a:gd name="T7" fmla="*/ 16 h 32"/>
                  <a:gd name="T8" fmla="*/ 8 w 19"/>
                  <a:gd name="T9" fmla="*/ 16 h 32"/>
                  <a:gd name="T10" fmla="*/ 6 w 19"/>
                  <a:gd name="T11" fmla="*/ 15 h 32"/>
                  <a:gd name="T12" fmla="*/ 5 w 19"/>
                  <a:gd name="T13" fmla="*/ 13 h 32"/>
                  <a:gd name="T14" fmla="*/ 5 w 19"/>
                  <a:gd name="T15" fmla="*/ 10 h 32"/>
                  <a:gd name="T16" fmla="*/ 5 w 19"/>
                  <a:gd name="T17" fmla="*/ 8 h 32"/>
                  <a:gd name="T18" fmla="*/ 6 w 19"/>
                  <a:gd name="T19" fmla="*/ 6 h 32"/>
                  <a:gd name="T20" fmla="*/ 8 w 19"/>
                  <a:gd name="T21" fmla="*/ 5 h 32"/>
                  <a:gd name="T22" fmla="*/ 10 w 19"/>
                  <a:gd name="T23" fmla="*/ 5 h 32"/>
                  <a:gd name="T24" fmla="*/ 13 w 19"/>
                  <a:gd name="T25" fmla="*/ 5 h 32"/>
                  <a:gd name="T26" fmla="*/ 15 w 19"/>
                  <a:gd name="T27" fmla="*/ 7 h 32"/>
                  <a:gd name="T28" fmla="*/ 15 w 19"/>
                  <a:gd name="T29" fmla="*/ 10 h 32"/>
                  <a:gd name="T30" fmla="*/ 15 w 19"/>
                  <a:gd name="T31" fmla="*/ 21 h 32"/>
                  <a:gd name="T32" fmla="*/ 15 w 19"/>
                  <a:gd name="T33" fmla="*/ 23 h 32"/>
                  <a:gd name="T34" fmla="*/ 14 w 19"/>
                  <a:gd name="T35" fmla="*/ 25 h 32"/>
                  <a:gd name="T36" fmla="*/ 13 w 19"/>
                  <a:gd name="T37" fmla="*/ 27 h 32"/>
                  <a:gd name="T38" fmla="*/ 11 w 19"/>
                  <a:gd name="T39" fmla="*/ 28 h 32"/>
                  <a:gd name="T40" fmla="*/ 9 w 19"/>
                  <a:gd name="T41" fmla="*/ 28 h 32"/>
                  <a:gd name="T42" fmla="*/ 6 w 19"/>
                  <a:gd name="T43" fmla="*/ 27 h 32"/>
                  <a:gd name="T44" fmla="*/ 5 w 19"/>
                  <a:gd name="T45" fmla="*/ 26 h 32"/>
                  <a:gd name="T46" fmla="*/ 5 w 19"/>
                  <a:gd name="T47" fmla="*/ 24 h 32"/>
                  <a:gd name="T48" fmla="*/ 0 w 19"/>
                  <a:gd name="T49" fmla="*/ 24 h 32"/>
                  <a:gd name="T50" fmla="*/ 1 w 19"/>
                  <a:gd name="T51" fmla="*/ 26 h 32"/>
                  <a:gd name="T52" fmla="*/ 2 w 19"/>
                  <a:gd name="T53" fmla="*/ 29 h 32"/>
                  <a:gd name="T54" fmla="*/ 4 w 19"/>
                  <a:gd name="T55" fmla="*/ 31 h 32"/>
                  <a:gd name="T56" fmla="*/ 6 w 19"/>
                  <a:gd name="T57" fmla="*/ 32 h 32"/>
                  <a:gd name="T58" fmla="*/ 10 w 19"/>
                  <a:gd name="T59" fmla="*/ 32 h 32"/>
                  <a:gd name="T60" fmla="*/ 13 w 19"/>
                  <a:gd name="T61" fmla="*/ 32 h 32"/>
                  <a:gd name="T62" fmla="*/ 16 w 19"/>
                  <a:gd name="T63" fmla="*/ 31 h 32"/>
                  <a:gd name="T64" fmla="*/ 18 w 19"/>
                  <a:gd name="T65" fmla="*/ 29 h 32"/>
                  <a:gd name="T66" fmla="*/ 19 w 19"/>
                  <a:gd name="T67" fmla="*/ 27 h 32"/>
                  <a:gd name="T68" fmla="*/ 19 w 19"/>
                  <a:gd name="T69" fmla="*/ 24 h 32"/>
                  <a:gd name="T70" fmla="*/ 19 w 19"/>
                  <a:gd name="T71" fmla="*/ 20 h 32"/>
                  <a:gd name="T72" fmla="*/ 19 w 19"/>
                  <a:gd name="T73" fmla="*/ 11 h 32"/>
                  <a:gd name="T74" fmla="*/ 19 w 19"/>
                  <a:gd name="T75" fmla="*/ 7 h 32"/>
                  <a:gd name="T76" fmla="*/ 17 w 19"/>
                  <a:gd name="T77" fmla="*/ 4 h 32"/>
                  <a:gd name="T78" fmla="*/ 14 w 19"/>
                  <a:gd name="T79" fmla="*/ 1 h 32"/>
                  <a:gd name="T80" fmla="*/ 10 w 19"/>
                  <a:gd name="T81" fmla="*/ 0 h 32"/>
                  <a:gd name="T82" fmla="*/ 7 w 19"/>
                  <a:gd name="T83" fmla="*/ 1 h 32"/>
                  <a:gd name="T84" fmla="*/ 4 w 19"/>
                  <a:gd name="T85" fmla="*/ 3 h 32"/>
                  <a:gd name="T86" fmla="*/ 2 w 19"/>
                  <a:gd name="T87" fmla="*/ 5 h 32"/>
                  <a:gd name="T88" fmla="*/ 1 w 19"/>
                  <a:gd name="T89" fmla="*/ 8 h 32"/>
                  <a:gd name="T90" fmla="*/ 1 w 19"/>
                  <a:gd name="T91" fmla="*/ 11 h 32"/>
                  <a:gd name="T92" fmla="*/ 1 w 19"/>
                  <a:gd name="T93" fmla="*/ 15 h 32"/>
                  <a:gd name="T94" fmla="*/ 3 w 19"/>
                  <a:gd name="T95" fmla="*/ 18 h 32"/>
                  <a:gd name="T96" fmla="*/ 6 w 19"/>
                  <a:gd name="T97" fmla="*/ 20 h 32"/>
                  <a:gd name="T98" fmla="*/ 10 w 19"/>
                  <a:gd name="T99" fmla="*/ 20 h 32"/>
                  <a:gd name="T100" fmla="*/ 13 w 19"/>
                  <a:gd name="T101" fmla="*/ 20 h 32"/>
                  <a:gd name="T102" fmla="*/ 14 w 19"/>
                  <a:gd name="T103" fmla="*/ 20 h 32"/>
                  <a:gd name="T104" fmla="*/ 15 w 19"/>
                  <a:gd name="T105" fmla="*/ 19 h 32"/>
                  <a:gd name="T106" fmla="*/ 15 w 19"/>
                  <a:gd name="T10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32">
                    <a:moveTo>
                      <a:pt x="15" y="10"/>
                    </a:moveTo>
                    <a:cubicBezTo>
                      <a:pt x="15" y="11"/>
                      <a:pt x="15" y="12"/>
                      <a:pt x="15" y="13"/>
                    </a:cubicBezTo>
                    <a:cubicBezTo>
                      <a:pt x="15" y="14"/>
                      <a:pt x="14" y="15"/>
                      <a:pt x="14" y="15"/>
                    </a:cubicBezTo>
                    <a:cubicBezTo>
                      <a:pt x="13" y="16"/>
                      <a:pt x="12" y="16"/>
                      <a:pt x="11" y="16"/>
                    </a:cubicBezTo>
                    <a:cubicBezTo>
                      <a:pt x="10" y="16"/>
                      <a:pt x="9" y="16"/>
                      <a:pt x="8" y="16"/>
                    </a:cubicBezTo>
                    <a:cubicBezTo>
                      <a:pt x="8" y="16"/>
                      <a:pt x="7" y="16"/>
                      <a:pt x="6" y="15"/>
                    </a:cubicBezTo>
                    <a:cubicBezTo>
                      <a:pt x="6" y="15"/>
                      <a:pt x="6" y="14"/>
                      <a:pt x="5" y="13"/>
                    </a:cubicBezTo>
                    <a:cubicBezTo>
                      <a:pt x="5" y="13"/>
                      <a:pt x="5" y="12"/>
                      <a:pt x="5" y="10"/>
                    </a:cubicBezTo>
                    <a:cubicBezTo>
                      <a:pt x="5" y="9"/>
                      <a:pt x="5" y="8"/>
                      <a:pt x="5" y="8"/>
                    </a:cubicBezTo>
                    <a:cubicBezTo>
                      <a:pt x="6" y="7"/>
                      <a:pt x="6" y="6"/>
                      <a:pt x="6" y="6"/>
                    </a:cubicBezTo>
                    <a:cubicBezTo>
                      <a:pt x="7" y="5"/>
                      <a:pt x="7" y="5"/>
                      <a:pt x="8" y="5"/>
                    </a:cubicBezTo>
                    <a:cubicBezTo>
                      <a:pt x="9" y="5"/>
                      <a:pt x="9" y="5"/>
                      <a:pt x="10" y="5"/>
                    </a:cubicBezTo>
                    <a:cubicBezTo>
                      <a:pt x="12" y="5"/>
                      <a:pt x="12" y="5"/>
                      <a:pt x="13" y="5"/>
                    </a:cubicBezTo>
                    <a:cubicBezTo>
                      <a:pt x="14" y="6"/>
                      <a:pt x="14" y="6"/>
                      <a:pt x="15" y="7"/>
                    </a:cubicBezTo>
                    <a:cubicBezTo>
                      <a:pt x="15" y="8"/>
                      <a:pt x="15" y="8"/>
                      <a:pt x="15" y="10"/>
                    </a:cubicBezTo>
                    <a:close/>
                    <a:moveTo>
                      <a:pt x="15" y="21"/>
                    </a:moveTo>
                    <a:cubicBezTo>
                      <a:pt x="15" y="22"/>
                      <a:pt x="15" y="23"/>
                      <a:pt x="15" y="23"/>
                    </a:cubicBezTo>
                    <a:cubicBezTo>
                      <a:pt x="15" y="24"/>
                      <a:pt x="15" y="25"/>
                      <a:pt x="14" y="25"/>
                    </a:cubicBezTo>
                    <a:cubicBezTo>
                      <a:pt x="14" y="26"/>
                      <a:pt x="14" y="27"/>
                      <a:pt x="13" y="27"/>
                    </a:cubicBezTo>
                    <a:cubicBezTo>
                      <a:pt x="13" y="27"/>
                      <a:pt x="12" y="28"/>
                      <a:pt x="11" y="28"/>
                    </a:cubicBezTo>
                    <a:cubicBezTo>
                      <a:pt x="10" y="28"/>
                      <a:pt x="10" y="28"/>
                      <a:pt x="9" y="28"/>
                    </a:cubicBezTo>
                    <a:cubicBezTo>
                      <a:pt x="8" y="28"/>
                      <a:pt x="7" y="28"/>
                      <a:pt x="6" y="27"/>
                    </a:cubicBezTo>
                    <a:cubicBezTo>
                      <a:pt x="6" y="27"/>
                      <a:pt x="5" y="26"/>
                      <a:pt x="5" y="26"/>
                    </a:cubicBezTo>
                    <a:cubicBezTo>
                      <a:pt x="5" y="25"/>
                      <a:pt x="5" y="25"/>
                      <a:pt x="5" y="24"/>
                    </a:cubicBezTo>
                    <a:cubicBezTo>
                      <a:pt x="0" y="24"/>
                      <a:pt x="0" y="24"/>
                      <a:pt x="0" y="24"/>
                    </a:cubicBezTo>
                    <a:cubicBezTo>
                      <a:pt x="1" y="26"/>
                      <a:pt x="1" y="26"/>
                      <a:pt x="1" y="26"/>
                    </a:cubicBezTo>
                    <a:cubicBezTo>
                      <a:pt x="1" y="27"/>
                      <a:pt x="1" y="28"/>
                      <a:pt x="2" y="29"/>
                    </a:cubicBezTo>
                    <a:cubicBezTo>
                      <a:pt x="2" y="30"/>
                      <a:pt x="3" y="30"/>
                      <a:pt x="4" y="31"/>
                    </a:cubicBezTo>
                    <a:cubicBezTo>
                      <a:pt x="4" y="31"/>
                      <a:pt x="5" y="32"/>
                      <a:pt x="6" y="32"/>
                    </a:cubicBezTo>
                    <a:cubicBezTo>
                      <a:pt x="8" y="32"/>
                      <a:pt x="9" y="32"/>
                      <a:pt x="10" y="32"/>
                    </a:cubicBezTo>
                    <a:cubicBezTo>
                      <a:pt x="11" y="32"/>
                      <a:pt x="12" y="32"/>
                      <a:pt x="13" y="32"/>
                    </a:cubicBezTo>
                    <a:cubicBezTo>
                      <a:pt x="14" y="32"/>
                      <a:pt x="15" y="31"/>
                      <a:pt x="16" y="31"/>
                    </a:cubicBezTo>
                    <a:cubicBezTo>
                      <a:pt x="16" y="30"/>
                      <a:pt x="17" y="30"/>
                      <a:pt x="18" y="29"/>
                    </a:cubicBezTo>
                    <a:cubicBezTo>
                      <a:pt x="18" y="28"/>
                      <a:pt x="18" y="27"/>
                      <a:pt x="19" y="27"/>
                    </a:cubicBezTo>
                    <a:cubicBezTo>
                      <a:pt x="19" y="26"/>
                      <a:pt x="19" y="25"/>
                      <a:pt x="19" y="24"/>
                    </a:cubicBezTo>
                    <a:cubicBezTo>
                      <a:pt x="19" y="23"/>
                      <a:pt x="19" y="22"/>
                      <a:pt x="19" y="20"/>
                    </a:cubicBezTo>
                    <a:cubicBezTo>
                      <a:pt x="19" y="11"/>
                      <a:pt x="19" y="11"/>
                      <a:pt x="19" y="11"/>
                    </a:cubicBezTo>
                    <a:cubicBezTo>
                      <a:pt x="19" y="10"/>
                      <a:pt x="19" y="8"/>
                      <a:pt x="19" y="7"/>
                    </a:cubicBezTo>
                    <a:cubicBezTo>
                      <a:pt x="19" y="6"/>
                      <a:pt x="18" y="5"/>
                      <a:pt x="17" y="4"/>
                    </a:cubicBezTo>
                    <a:cubicBezTo>
                      <a:pt x="17" y="3"/>
                      <a:pt x="16" y="2"/>
                      <a:pt x="14" y="1"/>
                    </a:cubicBezTo>
                    <a:cubicBezTo>
                      <a:pt x="13" y="1"/>
                      <a:pt x="12" y="0"/>
                      <a:pt x="10" y="0"/>
                    </a:cubicBezTo>
                    <a:cubicBezTo>
                      <a:pt x="9" y="0"/>
                      <a:pt x="8" y="1"/>
                      <a:pt x="7" y="1"/>
                    </a:cubicBezTo>
                    <a:cubicBezTo>
                      <a:pt x="5" y="1"/>
                      <a:pt x="4" y="2"/>
                      <a:pt x="4" y="3"/>
                    </a:cubicBezTo>
                    <a:cubicBezTo>
                      <a:pt x="3" y="3"/>
                      <a:pt x="2" y="4"/>
                      <a:pt x="2" y="5"/>
                    </a:cubicBezTo>
                    <a:cubicBezTo>
                      <a:pt x="1" y="6"/>
                      <a:pt x="1" y="7"/>
                      <a:pt x="1" y="8"/>
                    </a:cubicBezTo>
                    <a:cubicBezTo>
                      <a:pt x="1" y="9"/>
                      <a:pt x="1" y="10"/>
                      <a:pt x="1" y="11"/>
                    </a:cubicBezTo>
                    <a:cubicBezTo>
                      <a:pt x="1" y="13"/>
                      <a:pt x="1" y="14"/>
                      <a:pt x="1" y="15"/>
                    </a:cubicBezTo>
                    <a:cubicBezTo>
                      <a:pt x="2" y="16"/>
                      <a:pt x="2" y="17"/>
                      <a:pt x="3" y="18"/>
                    </a:cubicBezTo>
                    <a:cubicBezTo>
                      <a:pt x="3" y="18"/>
                      <a:pt x="4" y="19"/>
                      <a:pt x="6" y="20"/>
                    </a:cubicBezTo>
                    <a:cubicBezTo>
                      <a:pt x="7" y="20"/>
                      <a:pt x="9" y="20"/>
                      <a:pt x="10" y="20"/>
                    </a:cubicBezTo>
                    <a:cubicBezTo>
                      <a:pt x="11" y="20"/>
                      <a:pt x="12" y="20"/>
                      <a:pt x="13" y="20"/>
                    </a:cubicBezTo>
                    <a:cubicBezTo>
                      <a:pt x="13" y="20"/>
                      <a:pt x="14" y="20"/>
                      <a:pt x="14" y="20"/>
                    </a:cubicBezTo>
                    <a:cubicBezTo>
                      <a:pt x="15" y="19"/>
                      <a:pt x="15" y="19"/>
                      <a:pt x="15" y="19"/>
                    </a:cubicBezTo>
                    <a:lnTo>
                      <a:pt x="15" y="2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0" name="Freeform 45"/>
              <p:cNvSpPr>
                <a:spLocks noEditPoints="1"/>
              </p:cNvSpPr>
              <p:nvPr/>
            </p:nvSpPr>
            <p:spPr bwMode="auto">
              <a:xfrm>
                <a:off x="476605" y="837305"/>
                <a:ext cx="21579" cy="32800"/>
              </a:xfrm>
              <a:custGeom>
                <a:avLst/>
                <a:gdLst>
                  <a:gd name="T0" fmla="*/ 17 w 21"/>
                  <a:gd name="T1" fmla="*/ 18 h 32"/>
                  <a:gd name="T2" fmla="*/ 17 w 21"/>
                  <a:gd name="T3" fmla="*/ 22 h 32"/>
                  <a:gd name="T4" fmla="*/ 15 w 21"/>
                  <a:gd name="T5" fmla="*/ 25 h 32"/>
                  <a:gd name="T6" fmla="*/ 13 w 21"/>
                  <a:gd name="T7" fmla="*/ 27 h 32"/>
                  <a:gd name="T8" fmla="*/ 11 w 21"/>
                  <a:gd name="T9" fmla="*/ 28 h 32"/>
                  <a:gd name="T10" fmla="*/ 8 w 21"/>
                  <a:gd name="T11" fmla="*/ 27 h 32"/>
                  <a:gd name="T12" fmla="*/ 6 w 21"/>
                  <a:gd name="T13" fmla="*/ 25 h 32"/>
                  <a:gd name="T14" fmla="*/ 5 w 21"/>
                  <a:gd name="T15" fmla="*/ 21 h 32"/>
                  <a:gd name="T16" fmla="*/ 4 w 21"/>
                  <a:gd name="T17" fmla="*/ 17 h 32"/>
                  <a:gd name="T18" fmla="*/ 4 w 21"/>
                  <a:gd name="T19" fmla="*/ 14 h 32"/>
                  <a:gd name="T20" fmla="*/ 5 w 21"/>
                  <a:gd name="T21" fmla="*/ 11 h 32"/>
                  <a:gd name="T22" fmla="*/ 6 w 21"/>
                  <a:gd name="T23" fmla="*/ 7 h 32"/>
                  <a:gd name="T24" fmla="*/ 8 w 21"/>
                  <a:gd name="T25" fmla="*/ 5 h 32"/>
                  <a:gd name="T26" fmla="*/ 11 w 21"/>
                  <a:gd name="T27" fmla="*/ 4 h 32"/>
                  <a:gd name="T28" fmla="*/ 13 w 21"/>
                  <a:gd name="T29" fmla="*/ 5 h 32"/>
                  <a:gd name="T30" fmla="*/ 15 w 21"/>
                  <a:gd name="T31" fmla="*/ 7 h 32"/>
                  <a:gd name="T32" fmla="*/ 17 w 21"/>
                  <a:gd name="T33" fmla="*/ 10 h 32"/>
                  <a:gd name="T34" fmla="*/ 17 w 21"/>
                  <a:gd name="T35" fmla="*/ 15 h 32"/>
                  <a:gd name="T36" fmla="*/ 17 w 21"/>
                  <a:gd name="T37" fmla="*/ 18 h 32"/>
                  <a:gd name="T38" fmla="*/ 21 w 21"/>
                  <a:gd name="T39" fmla="*/ 13 h 32"/>
                  <a:gd name="T40" fmla="*/ 21 w 21"/>
                  <a:gd name="T41" fmla="*/ 9 h 32"/>
                  <a:gd name="T42" fmla="*/ 19 w 21"/>
                  <a:gd name="T43" fmla="*/ 5 h 32"/>
                  <a:gd name="T44" fmla="*/ 17 w 21"/>
                  <a:gd name="T45" fmla="*/ 2 h 32"/>
                  <a:gd name="T46" fmla="*/ 14 w 21"/>
                  <a:gd name="T47" fmla="*/ 1 h 32"/>
                  <a:gd name="T48" fmla="*/ 11 w 21"/>
                  <a:gd name="T49" fmla="*/ 0 h 32"/>
                  <a:gd name="T50" fmla="*/ 7 w 21"/>
                  <a:gd name="T51" fmla="*/ 1 h 32"/>
                  <a:gd name="T52" fmla="*/ 4 w 21"/>
                  <a:gd name="T53" fmla="*/ 3 h 32"/>
                  <a:gd name="T54" fmla="*/ 2 w 21"/>
                  <a:gd name="T55" fmla="*/ 6 h 32"/>
                  <a:gd name="T56" fmla="*/ 1 w 21"/>
                  <a:gd name="T57" fmla="*/ 10 h 32"/>
                  <a:gd name="T58" fmla="*/ 0 w 21"/>
                  <a:gd name="T59" fmla="*/ 14 h 32"/>
                  <a:gd name="T60" fmla="*/ 0 w 21"/>
                  <a:gd name="T61" fmla="*/ 18 h 32"/>
                  <a:gd name="T62" fmla="*/ 1 w 21"/>
                  <a:gd name="T63" fmla="*/ 22 h 32"/>
                  <a:gd name="T64" fmla="*/ 2 w 21"/>
                  <a:gd name="T65" fmla="*/ 26 h 32"/>
                  <a:gd name="T66" fmla="*/ 4 w 21"/>
                  <a:gd name="T67" fmla="*/ 29 h 32"/>
                  <a:gd name="T68" fmla="*/ 7 w 21"/>
                  <a:gd name="T69" fmla="*/ 32 h 32"/>
                  <a:gd name="T70" fmla="*/ 11 w 21"/>
                  <a:gd name="T71" fmla="*/ 32 h 32"/>
                  <a:gd name="T72" fmla="*/ 14 w 21"/>
                  <a:gd name="T73" fmla="*/ 32 h 32"/>
                  <a:gd name="T74" fmla="*/ 17 w 21"/>
                  <a:gd name="T75" fmla="*/ 30 h 32"/>
                  <a:gd name="T76" fmla="*/ 19 w 21"/>
                  <a:gd name="T77" fmla="*/ 28 h 32"/>
                  <a:gd name="T78" fmla="*/ 20 w 21"/>
                  <a:gd name="T79" fmla="*/ 24 h 32"/>
                  <a:gd name="T80" fmla="*/ 21 w 21"/>
                  <a:gd name="T81" fmla="*/ 21 h 32"/>
                  <a:gd name="T82" fmla="*/ 21 w 21"/>
                  <a:gd name="T83" fmla="*/ 18 h 32"/>
                  <a:gd name="T84" fmla="*/ 21 w 21"/>
                  <a:gd name="T85"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32">
                    <a:moveTo>
                      <a:pt x="17" y="18"/>
                    </a:moveTo>
                    <a:cubicBezTo>
                      <a:pt x="17" y="19"/>
                      <a:pt x="17" y="20"/>
                      <a:pt x="17" y="22"/>
                    </a:cubicBezTo>
                    <a:cubicBezTo>
                      <a:pt x="16" y="23"/>
                      <a:pt x="16" y="24"/>
                      <a:pt x="15" y="25"/>
                    </a:cubicBezTo>
                    <a:cubicBezTo>
                      <a:pt x="15" y="26"/>
                      <a:pt x="14" y="27"/>
                      <a:pt x="13" y="27"/>
                    </a:cubicBezTo>
                    <a:cubicBezTo>
                      <a:pt x="12" y="28"/>
                      <a:pt x="12" y="28"/>
                      <a:pt x="11" y="28"/>
                    </a:cubicBezTo>
                    <a:cubicBezTo>
                      <a:pt x="9" y="28"/>
                      <a:pt x="9" y="28"/>
                      <a:pt x="8" y="27"/>
                    </a:cubicBezTo>
                    <a:cubicBezTo>
                      <a:pt x="7" y="27"/>
                      <a:pt x="6" y="26"/>
                      <a:pt x="6" y="25"/>
                    </a:cubicBezTo>
                    <a:cubicBezTo>
                      <a:pt x="5" y="24"/>
                      <a:pt x="5" y="23"/>
                      <a:pt x="5" y="21"/>
                    </a:cubicBezTo>
                    <a:cubicBezTo>
                      <a:pt x="4" y="20"/>
                      <a:pt x="4" y="19"/>
                      <a:pt x="4" y="17"/>
                    </a:cubicBezTo>
                    <a:cubicBezTo>
                      <a:pt x="4" y="15"/>
                      <a:pt x="4" y="14"/>
                      <a:pt x="4" y="14"/>
                    </a:cubicBezTo>
                    <a:cubicBezTo>
                      <a:pt x="4" y="13"/>
                      <a:pt x="5" y="12"/>
                      <a:pt x="5" y="11"/>
                    </a:cubicBezTo>
                    <a:cubicBezTo>
                      <a:pt x="5" y="10"/>
                      <a:pt x="5" y="8"/>
                      <a:pt x="6" y="7"/>
                    </a:cubicBezTo>
                    <a:cubicBezTo>
                      <a:pt x="6" y="7"/>
                      <a:pt x="7" y="6"/>
                      <a:pt x="8" y="5"/>
                    </a:cubicBezTo>
                    <a:cubicBezTo>
                      <a:pt x="9" y="5"/>
                      <a:pt x="10" y="4"/>
                      <a:pt x="11" y="4"/>
                    </a:cubicBezTo>
                    <a:cubicBezTo>
                      <a:pt x="12" y="4"/>
                      <a:pt x="13" y="5"/>
                      <a:pt x="13" y="5"/>
                    </a:cubicBezTo>
                    <a:cubicBezTo>
                      <a:pt x="14" y="6"/>
                      <a:pt x="15" y="6"/>
                      <a:pt x="15" y="7"/>
                    </a:cubicBezTo>
                    <a:cubicBezTo>
                      <a:pt x="16" y="8"/>
                      <a:pt x="16" y="9"/>
                      <a:pt x="17" y="10"/>
                    </a:cubicBezTo>
                    <a:cubicBezTo>
                      <a:pt x="17" y="12"/>
                      <a:pt x="17" y="13"/>
                      <a:pt x="17" y="15"/>
                    </a:cubicBezTo>
                    <a:cubicBezTo>
                      <a:pt x="17" y="16"/>
                      <a:pt x="17" y="17"/>
                      <a:pt x="17" y="18"/>
                    </a:cubicBezTo>
                    <a:close/>
                    <a:moveTo>
                      <a:pt x="21" y="13"/>
                    </a:moveTo>
                    <a:cubicBezTo>
                      <a:pt x="21" y="12"/>
                      <a:pt x="21" y="10"/>
                      <a:pt x="21" y="9"/>
                    </a:cubicBezTo>
                    <a:cubicBezTo>
                      <a:pt x="20" y="8"/>
                      <a:pt x="20" y="7"/>
                      <a:pt x="19" y="5"/>
                    </a:cubicBezTo>
                    <a:cubicBezTo>
                      <a:pt x="19" y="4"/>
                      <a:pt x="18" y="3"/>
                      <a:pt x="17" y="2"/>
                    </a:cubicBezTo>
                    <a:cubicBezTo>
                      <a:pt x="16" y="2"/>
                      <a:pt x="15" y="1"/>
                      <a:pt x="14" y="1"/>
                    </a:cubicBezTo>
                    <a:cubicBezTo>
                      <a:pt x="13" y="0"/>
                      <a:pt x="12" y="0"/>
                      <a:pt x="11" y="0"/>
                    </a:cubicBezTo>
                    <a:cubicBezTo>
                      <a:pt x="9" y="0"/>
                      <a:pt x="8" y="0"/>
                      <a:pt x="7" y="1"/>
                    </a:cubicBezTo>
                    <a:cubicBezTo>
                      <a:pt x="5" y="2"/>
                      <a:pt x="5" y="2"/>
                      <a:pt x="4" y="3"/>
                    </a:cubicBezTo>
                    <a:cubicBezTo>
                      <a:pt x="3" y="4"/>
                      <a:pt x="2" y="5"/>
                      <a:pt x="2" y="6"/>
                    </a:cubicBezTo>
                    <a:cubicBezTo>
                      <a:pt x="1" y="7"/>
                      <a:pt x="1" y="9"/>
                      <a:pt x="1" y="10"/>
                    </a:cubicBezTo>
                    <a:cubicBezTo>
                      <a:pt x="0" y="12"/>
                      <a:pt x="0" y="13"/>
                      <a:pt x="0" y="14"/>
                    </a:cubicBezTo>
                    <a:cubicBezTo>
                      <a:pt x="0" y="15"/>
                      <a:pt x="0" y="16"/>
                      <a:pt x="0" y="18"/>
                    </a:cubicBezTo>
                    <a:cubicBezTo>
                      <a:pt x="0" y="20"/>
                      <a:pt x="0" y="21"/>
                      <a:pt x="1" y="22"/>
                    </a:cubicBezTo>
                    <a:cubicBezTo>
                      <a:pt x="1" y="24"/>
                      <a:pt x="1" y="25"/>
                      <a:pt x="2" y="26"/>
                    </a:cubicBezTo>
                    <a:cubicBezTo>
                      <a:pt x="2" y="27"/>
                      <a:pt x="3" y="28"/>
                      <a:pt x="4" y="29"/>
                    </a:cubicBezTo>
                    <a:cubicBezTo>
                      <a:pt x="5" y="30"/>
                      <a:pt x="6" y="31"/>
                      <a:pt x="7" y="32"/>
                    </a:cubicBezTo>
                    <a:cubicBezTo>
                      <a:pt x="8" y="32"/>
                      <a:pt x="9" y="32"/>
                      <a:pt x="11" y="32"/>
                    </a:cubicBezTo>
                    <a:cubicBezTo>
                      <a:pt x="12" y="32"/>
                      <a:pt x="13" y="32"/>
                      <a:pt x="14" y="32"/>
                    </a:cubicBezTo>
                    <a:cubicBezTo>
                      <a:pt x="15" y="31"/>
                      <a:pt x="16" y="31"/>
                      <a:pt x="17" y="30"/>
                    </a:cubicBezTo>
                    <a:cubicBezTo>
                      <a:pt x="18" y="30"/>
                      <a:pt x="18" y="29"/>
                      <a:pt x="19" y="28"/>
                    </a:cubicBezTo>
                    <a:cubicBezTo>
                      <a:pt x="20" y="27"/>
                      <a:pt x="20" y="26"/>
                      <a:pt x="20" y="24"/>
                    </a:cubicBezTo>
                    <a:cubicBezTo>
                      <a:pt x="21" y="23"/>
                      <a:pt x="21" y="22"/>
                      <a:pt x="21" y="21"/>
                    </a:cubicBezTo>
                    <a:cubicBezTo>
                      <a:pt x="21" y="19"/>
                      <a:pt x="21" y="18"/>
                      <a:pt x="21" y="18"/>
                    </a:cubicBezTo>
                    <a:cubicBezTo>
                      <a:pt x="21" y="16"/>
                      <a:pt x="21" y="15"/>
                      <a:pt x="21" y="13"/>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0" y="0"/>
            <a:ext cx="12192000" cy="4838700"/>
          </a:xfrm>
          <a:prstGeom prst="rect">
            <a:avLst/>
          </a:prstGeom>
        </p:spPr>
      </p:pic>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1474" t="22293" r="1274" b="19808"/>
          <a:stretch>
            <a:fillRect/>
          </a:stretch>
        </p:blipFill>
        <p:spPr>
          <a:xfrm>
            <a:off x="0" y="0"/>
            <a:ext cx="12192000" cy="4838700"/>
          </a:xfrm>
          <a:prstGeom prst="rect">
            <a:avLst/>
          </a:prstGeom>
        </p:spPr>
      </p:pic>
      <p:sp>
        <p:nvSpPr>
          <p:cNvPr id="8" name="矩形 7"/>
          <p:cNvSpPr/>
          <p:nvPr userDrawn="1"/>
        </p:nvSpPr>
        <p:spPr>
          <a:xfrm>
            <a:off x="0" y="0"/>
            <a:ext cx="12192000" cy="4838700"/>
          </a:xfrm>
          <a:prstGeom prst="rect">
            <a:avLst/>
          </a:prstGeom>
          <a:solidFill>
            <a:srgbClr val="9C0C15">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0094074" y="364089"/>
            <a:ext cx="1510657" cy="398996"/>
            <a:chOff x="232331" y="483409"/>
            <a:chExt cx="1887300" cy="498475"/>
          </a:xfrm>
          <a:solidFill>
            <a:schemeClr val="bg1"/>
          </a:solidFill>
        </p:grpSpPr>
        <p:sp>
          <p:nvSpPr>
            <p:cNvPr id="10" name="Freeform 5"/>
            <p:cNvSpPr/>
            <p:nvPr/>
          </p:nvSpPr>
          <p:spPr bwMode="auto">
            <a:xfrm>
              <a:off x="951343" y="578788"/>
              <a:ext cx="47906" cy="149758"/>
            </a:xfrm>
            <a:custGeom>
              <a:avLst/>
              <a:gdLst>
                <a:gd name="T0" fmla="*/ 0 w 47"/>
                <a:gd name="T1" fmla="*/ 138 h 146"/>
                <a:gd name="T2" fmla="*/ 8 w 47"/>
                <a:gd name="T3" fmla="*/ 145 h 146"/>
                <a:gd name="T4" fmla="*/ 28 w 47"/>
                <a:gd name="T5" fmla="*/ 113 h 146"/>
                <a:gd name="T6" fmla="*/ 46 w 47"/>
                <a:gd name="T7" fmla="*/ 40 h 146"/>
                <a:gd name="T8" fmla="*/ 18 w 47"/>
                <a:gd name="T9" fmla="*/ 0 h 146"/>
                <a:gd name="T10" fmla="*/ 9 w 47"/>
                <a:gd name="T11" fmla="*/ 8 h 146"/>
                <a:gd name="T12" fmla="*/ 15 w 47"/>
                <a:gd name="T13" fmla="*/ 49 h 146"/>
                <a:gd name="T14" fmla="*/ 8 w 47"/>
                <a:gd name="T15" fmla="*/ 112 h 146"/>
                <a:gd name="T16" fmla="*/ 0 w 47"/>
                <a:gd name="T17" fmla="*/ 13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46">
                  <a:moveTo>
                    <a:pt x="0" y="138"/>
                  </a:moveTo>
                  <a:cubicBezTo>
                    <a:pt x="0" y="138"/>
                    <a:pt x="0" y="146"/>
                    <a:pt x="8" y="145"/>
                  </a:cubicBezTo>
                  <a:cubicBezTo>
                    <a:pt x="8" y="145"/>
                    <a:pt x="27" y="129"/>
                    <a:pt x="28" y="113"/>
                  </a:cubicBezTo>
                  <a:cubicBezTo>
                    <a:pt x="28" y="113"/>
                    <a:pt x="35" y="61"/>
                    <a:pt x="46" y="40"/>
                  </a:cubicBezTo>
                  <a:cubicBezTo>
                    <a:pt x="46" y="40"/>
                    <a:pt x="47" y="27"/>
                    <a:pt x="18" y="0"/>
                  </a:cubicBezTo>
                  <a:cubicBezTo>
                    <a:pt x="18" y="0"/>
                    <a:pt x="8" y="3"/>
                    <a:pt x="9" y="8"/>
                  </a:cubicBezTo>
                  <a:cubicBezTo>
                    <a:pt x="9" y="13"/>
                    <a:pt x="23" y="19"/>
                    <a:pt x="15" y="49"/>
                  </a:cubicBezTo>
                  <a:cubicBezTo>
                    <a:pt x="8" y="112"/>
                    <a:pt x="8" y="112"/>
                    <a:pt x="8" y="112"/>
                  </a:cubicBezTo>
                  <a:cubicBezTo>
                    <a:pt x="8" y="112"/>
                    <a:pt x="7" y="131"/>
                    <a:pt x="0" y="13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1" name="Freeform 6"/>
            <p:cNvSpPr/>
            <p:nvPr/>
          </p:nvSpPr>
          <p:spPr bwMode="auto">
            <a:xfrm>
              <a:off x="1007449" y="715167"/>
              <a:ext cx="91927" cy="94516"/>
            </a:xfrm>
            <a:custGeom>
              <a:avLst/>
              <a:gdLst>
                <a:gd name="T0" fmla="*/ 83 w 90"/>
                <a:gd name="T1" fmla="*/ 39 h 92"/>
                <a:gd name="T2" fmla="*/ 54 w 90"/>
                <a:gd name="T3" fmla="*/ 6 h 92"/>
                <a:gd name="T4" fmla="*/ 42 w 90"/>
                <a:gd name="T5" fmla="*/ 14 h 92"/>
                <a:gd name="T6" fmla="*/ 4 w 90"/>
                <a:gd name="T7" fmla="*/ 77 h 92"/>
                <a:gd name="T8" fmla="*/ 16 w 90"/>
                <a:gd name="T9" fmla="*/ 82 h 92"/>
                <a:gd name="T10" fmla="*/ 73 w 90"/>
                <a:gd name="T11" fmla="*/ 56 h 92"/>
                <a:gd name="T12" fmla="*/ 83 w 90"/>
                <a:gd name="T13" fmla="*/ 39 h 92"/>
              </a:gdLst>
              <a:ahLst/>
              <a:cxnLst>
                <a:cxn ang="0">
                  <a:pos x="T0" y="T1"/>
                </a:cxn>
                <a:cxn ang="0">
                  <a:pos x="T2" y="T3"/>
                </a:cxn>
                <a:cxn ang="0">
                  <a:pos x="T4" y="T5"/>
                </a:cxn>
                <a:cxn ang="0">
                  <a:pos x="T6" y="T7"/>
                </a:cxn>
                <a:cxn ang="0">
                  <a:pos x="T8" y="T9"/>
                </a:cxn>
                <a:cxn ang="0">
                  <a:pos x="T10" y="T11"/>
                </a:cxn>
                <a:cxn ang="0">
                  <a:pos x="T12" y="T13"/>
                </a:cxn>
              </a:cxnLst>
              <a:rect l="0" t="0" r="r" b="b"/>
              <a:pathLst>
                <a:path w="90" h="92">
                  <a:moveTo>
                    <a:pt x="83" y="39"/>
                  </a:moveTo>
                  <a:cubicBezTo>
                    <a:pt x="54" y="6"/>
                    <a:pt x="54" y="6"/>
                    <a:pt x="54" y="6"/>
                  </a:cubicBezTo>
                  <a:cubicBezTo>
                    <a:pt x="54" y="6"/>
                    <a:pt x="39" y="0"/>
                    <a:pt x="42" y="14"/>
                  </a:cubicBezTo>
                  <a:cubicBezTo>
                    <a:pt x="42" y="14"/>
                    <a:pt x="28" y="64"/>
                    <a:pt x="4" y="77"/>
                  </a:cubicBezTo>
                  <a:cubicBezTo>
                    <a:pt x="4" y="77"/>
                    <a:pt x="0" y="92"/>
                    <a:pt x="16" y="82"/>
                  </a:cubicBezTo>
                  <a:cubicBezTo>
                    <a:pt x="16" y="82"/>
                    <a:pt x="60" y="54"/>
                    <a:pt x="73" y="56"/>
                  </a:cubicBezTo>
                  <a:cubicBezTo>
                    <a:pt x="73" y="56"/>
                    <a:pt x="90" y="51"/>
                    <a:pt x="83" y="39"/>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2" name="Freeform 7"/>
            <p:cNvSpPr/>
            <p:nvPr/>
          </p:nvSpPr>
          <p:spPr bwMode="auto">
            <a:xfrm>
              <a:off x="818417" y="733726"/>
              <a:ext cx="176948" cy="144579"/>
            </a:xfrm>
            <a:custGeom>
              <a:avLst/>
              <a:gdLst>
                <a:gd name="T0" fmla="*/ 167 w 173"/>
                <a:gd name="T1" fmla="*/ 12 h 141"/>
                <a:gd name="T2" fmla="*/ 160 w 173"/>
                <a:gd name="T3" fmla="*/ 3 h 141"/>
                <a:gd name="T4" fmla="*/ 114 w 173"/>
                <a:gd name="T5" fmla="*/ 42 h 141"/>
                <a:gd name="T6" fmla="*/ 73 w 173"/>
                <a:gd name="T7" fmla="*/ 77 h 141"/>
                <a:gd name="T8" fmla="*/ 46 w 173"/>
                <a:gd name="T9" fmla="*/ 98 h 141"/>
                <a:gd name="T10" fmla="*/ 42 w 173"/>
                <a:gd name="T11" fmla="*/ 95 h 141"/>
                <a:gd name="T12" fmla="*/ 38 w 173"/>
                <a:gd name="T13" fmla="*/ 21 h 141"/>
                <a:gd name="T14" fmla="*/ 33 w 173"/>
                <a:gd name="T15" fmla="*/ 33 h 141"/>
                <a:gd name="T16" fmla="*/ 0 w 173"/>
                <a:gd name="T17" fmla="*/ 109 h 141"/>
                <a:gd name="T18" fmla="*/ 27 w 173"/>
                <a:gd name="T19" fmla="*/ 141 h 141"/>
                <a:gd name="T20" fmla="*/ 97 w 173"/>
                <a:gd name="T21" fmla="*/ 104 h 141"/>
                <a:gd name="T22" fmla="*/ 131 w 173"/>
                <a:gd name="T23" fmla="*/ 67 h 141"/>
                <a:gd name="T24" fmla="*/ 167 w 173"/>
                <a:gd name="T25" fmla="*/ 1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41">
                  <a:moveTo>
                    <a:pt x="167" y="12"/>
                  </a:moveTo>
                  <a:cubicBezTo>
                    <a:pt x="167" y="12"/>
                    <a:pt x="173" y="0"/>
                    <a:pt x="160" y="3"/>
                  </a:cubicBezTo>
                  <a:cubicBezTo>
                    <a:pt x="160" y="3"/>
                    <a:pt x="132" y="38"/>
                    <a:pt x="114" y="42"/>
                  </a:cubicBezTo>
                  <a:cubicBezTo>
                    <a:pt x="114" y="42"/>
                    <a:pt x="84" y="72"/>
                    <a:pt x="73" y="77"/>
                  </a:cubicBezTo>
                  <a:cubicBezTo>
                    <a:pt x="73" y="77"/>
                    <a:pt x="49" y="92"/>
                    <a:pt x="46" y="98"/>
                  </a:cubicBezTo>
                  <a:cubicBezTo>
                    <a:pt x="42" y="95"/>
                    <a:pt x="42" y="95"/>
                    <a:pt x="42" y="95"/>
                  </a:cubicBezTo>
                  <a:cubicBezTo>
                    <a:pt x="42" y="95"/>
                    <a:pt x="69" y="33"/>
                    <a:pt x="38" y="21"/>
                  </a:cubicBezTo>
                  <a:cubicBezTo>
                    <a:pt x="38" y="21"/>
                    <a:pt x="32" y="24"/>
                    <a:pt x="33" y="33"/>
                  </a:cubicBezTo>
                  <a:cubicBezTo>
                    <a:pt x="33" y="33"/>
                    <a:pt x="15" y="100"/>
                    <a:pt x="0" y="109"/>
                  </a:cubicBezTo>
                  <a:cubicBezTo>
                    <a:pt x="0" y="109"/>
                    <a:pt x="12" y="128"/>
                    <a:pt x="27" y="141"/>
                  </a:cubicBezTo>
                  <a:cubicBezTo>
                    <a:pt x="27" y="141"/>
                    <a:pt x="81" y="116"/>
                    <a:pt x="97" y="104"/>
                  </a:cubicBezTo>
                  <a:cubicBezTo>
                    <a:pt x="97" y="104"/>
                    <a:pt x="125" y="78"/>
                    <a:pt x="131" y="67"/>
                  </a:cubicBezTo>
                  <a:cubicBezTo>
                    <a:pt x="131" y="67"/>
                    <a:pt x="159" y="30"/>
                    <a:pt x="167" y="12"/>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3" name="Freeform 8"/>
            <p:cNvSpPr/>
            <p:nvPr/>
          </p:nvSpPr>
          <p:spPr bwMode="auto">
            <a:xfrm>
              <a:off x="1475282" y="575767"/>
              <a:ext cx="252043" cy="315917"/>
            </a:xfrm>
            <a:custGeom>
              <a:avLst/>
              <a:gdLst>
                <a:gd name="T0" fmla="*/ 231 w 247"/>
                <a:gd name="T1" fmla="*/ 13 h 308"/>
                <a:gd name="T2" fmla="*/ 217 w 247"/>
                <a:gd name="T3" fmla="*/ 23 h 308"/>
                <a:gd name="T4" fmla="*/ 193 w 247"/>
                <a:gd name="T5" fmla="*/ 36 h 308"/>
                <a:gd name="T6" fmla="*/ 165 w 247"/>
                <a:gd name="T7" fmla="*/ 7 h 308"/>
                <a:gd name="T8" fmla="*/ 148 w 247"/>
                <a:gd name="T9" fmla="*/ 9 h 308"/>
                <a:gd name="T10" fmla="*/ 156 w 247"/>
                <a:gd name="T11" fmla="*/ 42 h 308"/>
                <a:gd name="T12" fmla="*/ 156 w 247"/>
                <a:gd name="T13" fmla="*/ 58 h 308"/>
                <a:gd name="T14" fmla="*/ 105 w 247"/>
                <a:gd name="T15" fmla="*/ 95 h 308"/>
                <a:gd name="T16" fmla="*/ 105 w 247"/>
                <a:gd name="T17" fmla="*/ 65 h 308"/>
                <a:gd name="T18" fmla="*/ 91 w 247"/>
                <a:gd name="T19" fmla="*/ 67 h 308"/>
                <a:gd name="T20" fmla="*/ 93 w 247"/>
                <a:gd name="T21" fmla="*/ 125 h 308"/>
                <a:gd name="T22" fmla="*/ 132 w 247"/>
                <a:gd name="T23" fmla="*/ 129 h 308"/>
                <a:gd name="T24" fmla="*/ 104 w 247"/>
                <a:gd name="T25" fmla="*/ 177 h 308"/>
                <a:gd name="T26" fmla="*/ 16 w 247"/>
                <a:gd name="T27" fmla="*/ 288 h 308"/>
                <a:gd name="T28" fmla="*/ 27 w 247"/>
                <a:gd name="T29" fmla="*/ 298 h 308"/>
                <a:gd name="T30" fmla="*/ 116 w 247"/>
                <a:gd name="T31" fmla="*/ 216 h 308"/>
                <a:gd name="T32" fmla="*/ 200 w 247"/>
                <a:gd name="T33" fmla="*/ 66 h 308"/>
                <a:gd name="T34" fmla="*/ 247 w 247"/>
                <a:gd name="T35" fmla="*/ 33 h 308"/>
                <a:gd name="T36" fmla="*/ 231 w 247"/>
                <a:gd name="T37" fmla="*/ 1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7" h="308">
                  <a:moveTo>
                    <a:pt x="231" y="13"/>
                  </a:moveTo>
                  <a:cubicBezTo>
                    <a:pt x="223" y="12"/>
                    <a:pt x="217" y="23"/>
                    <a:pt x="217" y="23"/>
                  </a:cubicBezTo>
                  <a:cubicBezTo>
                    <a:pt x="193" y="36"/>
                    <a:pt x="193" y="36"/>
                    <a:pt x="193" y="36"/>
                  </a:cubicBezTo>
                  <a:cubicBezTo>
                    <a:pt x="196" y="27"/>
                    <a:pt x="165" y="7"/>
                    <a:pt x="165" y="7"/>
                  </a:cubicBezTo>
                  <a:cubicBezTo>
                    <a:pt x="151" y="0"/>
                    <a:pt x="148" y="9"/>
                    <a:pt x="148" y="9"/>
                  </a:cubicBezTo>
                  <a:cubicBezTo>
                    <a:pt x="144" y="20"/>
                    <a:pt x="156" y="42"/>
                    <a:pt x="156" y="42"/>
                  </a:cubicBezTo>
                  <a:cubicBezTo>
                    <a:pt x="156" y="58"/>
                    <a:pt x="156" y="58"/>
                    <a:pt x="156" y="58"/>
                  </a:cubicBezTo>
                  <a:cubicBezTo>
                    <a:pt x="105" y="95"/>
                    <a:pt x="105" y="95"/>
                    <a:pt x="105" y="95"/>
                  </a:cubicBezTo>
                  <a:cubicBezTo>
                    <a:pt x="89" y="87"/>
                    <a:pt x="105" y="65"/>
                    <a:pt x="105" y="65"/>
                  </a:cubicBezTo>
                  <a:cubicBezTo>
                    <a:pt x="103" y="47"/>
                    <a:pt x="91" y="67"/>
                    <a:pt x="91" y="67"/>
                  </a:cubicBezTo>
                  <a:cubicBezTo>
                    <a:pt x="78" y="97"/>
                    <a:pt x="93" y="125"/>
                    <a:pt x="93" y="125"/>
                  </a:cubicBezTo>
                  <a:cubicBezTo>
                    <a:pt x="106" y="146"/>
                    <a:pt x="127" y="133"/>
                    <a:pt x="132" y="129"/>
                  </a:cubicBezTo>
                  <a:cubicBezTo>
                    <a:pt x="125" y="137"/>
                    <a:pt x="104" y="177"/>
                    <a:pt x="104" y="177"/>
                  </a:cubicBezTo>
                  <a:cubicBezTo>
                    <a:pt x="80" y="242"/>
                    <a:pt x="16" y="288"/>
                    <a:pt x="16" y="288"/>
                  </a:cubicBezTo>
                  <a:cubicBezTo>
                    <a:pt x="0" y="308"/>
                    <a:pt x="27" y="298"/>
                    <a:pt x="27" y="298"/>
                  </a:cubicBezTo>
                  <a:cubicBezTo>
                    <a:pt x="51" y="288"/>
                    <a:pt x="116" y="216"/>
                    <a:pt x="116" y="216"/>
                  </a:cubicBezTo>
                  <a:cubicBezTo>
                    <a:pt x="206" y="108"/>
                    <a:pt x="200" y="66"/>
                    <a:pt x="200" y="66"/>
                  </a:cubicBezTo>
                  <a:cubicBezTo>
                    <a:pt x="222" y="56"/>
                    <a:pt x="247" y="33"/>
                    <a:pt x="247" y="33"/>
                  </a:cubicBezTo>
                  <a:lnTo>
                    <a:pt x="231" y="1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 name="Freeform 9"/>
            <p:cNvSpPr/>
            <p:nvPr/>
          </p:nvSpPr>
          <p:spPr bwMode="auto">
            <a:xfrm>
              <a:off x="1689777" y="747968"/>
              <a:ext cx="69485" cy="122137"/>
            </a:xfrm>
            <a:custGeom>
              <a:avLst/>
              <a:gdLst>
                <a:gd name="T0" fmla="*/ 10 w 68"/>
                <a:gd name="T1" fmla="*/ 26 h 119"/>
                <a:gd name="T2" fmla="*/ 10 w 68"/>
                <a:gd name="T3" fmla="*/ 100 h 119"/>
                <a:gd name="T4" fmla="*/ 16 w 68"/>
                <a:gd name="T5" fmla="*/ 112 h 119"/>
                <a:gd name="T6" fmla="*/ 60 w 68"/>
                <a:gd name="T7" fmla="*/ 58 h 119"/>
                <a:gd name="T8" fmla="*/ 24 w 68"/>
                <a:gd name="T9" fmla="*/ 13 h 119"/>
                <a:gd name="T10" fmla="*/ 10 w 68"/>
                <a:gd name="T11" fmla="*/ 26 h 119"/>
              </a:gdLst>
              <a:ahLst/>
              <a:cxnLst>
                <a:cxn ang="0">
                  <a:pos x="T0" y="T1"/>
                </a:cxn>
                <a:cxn ang="0">
                  <a:pos x="T2" y="T3"/>
                </a:cxn>
                <a:cxn ang="0">
                  <a:pos x="T4" y="T5"/>
                </a:cxn>
                <a:cxn ang="0">
                  <a:pos x="T6" y="T7"/>
                </a:cxn>
                <a:cxn ang="0">
                  <a:pos x="T8" y="T9"/>
                </a:cxn>
                <a:cxn ang="0">
                  <a:pos x="T10" y="T11"/>
                </a:cxn>
              </a:cxnLst>
              <a:rect l="0" t="0" r="r" b="b"/>
              <a:pathLst>
                <a:path w="68" h="119">
                  <a:moveTo>
                    <a:pt x="10" y="26"/>
                  </a:moveTo>
                  <a:cubicBezTo>
                    <a:pt x="10" y="26"/>
                    <a:pt x="27" y="85"/>
                    <a:pt x="10" y="100"/>
                  </a:cubicBezTo>
                  <a:cubicBezTo>
                    <a:pt x="10" y="100"/>
                    <a:pt x="0" y="119"/>
                    <a:pt x="16" y="112"/>
                  </a:cubicBezTo>
                  <a:cubicBezTo>
                    <a:pt x="16" y="112"/>
                    <a:pt x="40" y="72"/>
                    <a:pt x="60" y="58"/>
                  </a:cubicBezTo>
                  <a:cubicBezTo>
                    <a:pt x="60" y="58"/>
                    <a:pt x="68" y="28"/>
                    <a:pt x="24" y="13"/>
                  </a:cubicBezTo>
                  <a:cubicBezTo>
                    <a:pt x="24" y="13"/>
                    <a:pt x="1" y="0"/>
                    <a:pt x="10" y="2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5" name="Freeform 10"/>
            <p:cNvSpPr>
              <a:spLocks noEditPoints="1"/>
            </p:cNvSpPr>
            <p:nvPr/>
          </p:nvSpPr>
          <p:spPr bwMode="auto">
            <a:xfrm>
              <a:off x="1856367" y="483409"/>
              <a:ext cx="263264" cy="451433"/>
            </a:xfrm>
            <a:custGeom>
              <a:avLst/>
              <a:gdLst>
                <a:gd name="T0" fmla="*/ 166 w 258"/>
                <a:gd name="T1" fmla="*/ 8 h 440"/>
                <a:gd name="T2" fmla="*/ 160 w 258"/>
                <a:gd name="T3" fmla="*/ 17 h 440"/>
                <a:gd name="T4" fmla="*/ 133 w 258"/>
                <a:gd name="T5" fmla="*/ 40 h 440"/>
                <a:gd name="T6" fmla="*/ 104 w 258"/>
                <a:gd name="T7" fmla="*/ 52 h 440"/>
                <a:gd name="T8" fmla="*/ 93 w 258"/>
                <a:gd name="T9" fmla="*/ 69 h 440"/>
                <a:gd name="T10" fmla="*/ 46 w 258"/>
                <a:gd name="T11" fmla="*/ 113 h 440"/>
                <a:gd name="T12" fmla="*/ 27 w 258"/>
                <a:gd name="T13" fmla="*/ 97 h 440"/>
                <a:gd name="T14" fmla="*/ 14 w 258"/>
                <a:gd name="T15" fmla="*/ 105 h 440"/>
                <a:gd name="T16" fmla="*/ 21 w 258"/>
                <a:gd name="T17" fmla="*/ 147 h 440"/>
                <a:gd name="T18" fmla="*/ 52 w 258"/>
                <a:gd name="T19" fmla="*/ 131 h 440"/>
                <a:gd name="T20" fmla="*/ 99 w 258"/>
                <a:gd name="T21" fmla="*/ 83 h 440"/>
                <a:gd name="T22" fmla="*/ 133 w 258"/>
                <a:gd name="T23" fmla="*/ 91 h 440"/>
                <a:gd name="T24" fmla="*/ 122 w 258"/>
                <a:gd name="T25" fmla="*/ 117 h 440"/>
                <a:gd name="T26" fmla="*/ 34 w 258"/>
                <a:gd name="T27" fmla="*/ 223 h 440"/>
                <a:gd name="T28" fmla="*/ 33 w 258"/>
                <a:gd name="T29" fmla="*/ 259 h 440"/>
                <a:gd name="T30" fmla="*/ 61 w 258"/>
                <a:gd name="T31" fmla="*/ 260 h 440"/>
                <a:gd name="T32" fmla="*/ 90 w 258"/>
                <a:gd name="T33" fmla="*/ 229 h 440"/>
                <a:gd name="T34" fmla="*/ 80 w 258"/>
                <a:gd name="T35" fmla="*/ 273 h 440"/>
                <a:gd name="T36" fmla="*/ 107 w 258"/>
                <a:gd name="T37" fmla="*/ 288 h 440"/>
                <a:gd name="T38" fmla="*/ 148 w 258"/>
                <a:gd name="T39" fmla="*/ 301 h 440"/>
                <a:gd name="T40" fmla="*/ 4 w 258"/>
                <a:gd name="T41" fmla="*/ 364 h 440"/>
                <a:gd name="T42" fmla="*/ 121 w 258"/>
                <a:gd name="T43" fmla="*/ 426 h 440"/>
                <a:gd name="T44" fmla="*/ 176 w 258"/>
                <a:gd name="T45" fmla="*/ 384 h 440"/>
                <a:gd name="T46" fmla="*/ 176 w 258"/>
                <a:gd name="T47" fmla="*/ 340 h 440"/>
                <a:gd name="T48" fmla="*/ 182 w 258"/>
                <a:gd name="T49" fmla="*/ 331 h 440"/>
                <a:gd name="T50" fmla="*/ 212 w 258"/>
                <a:gd name="T51" fmla="*/ 338 h 440"/>
                <a:gd name="T52" fmla="*/ 228 w 258"/>
                <a:gd name="T53" fmla="*/ 338 h 440"/>
                <a:gd name="T54" fmla="*/ 222 w 258"/>
                <a:gd name="T55" fmla="*/ 309 h 440"/>
                <a:gd name="T56" fmla="*/ 168 w 258"/>
                <a:gd name="T57" fmla="*/ 302 h 440"/>
                <a:gd name="T58" fmla="*/ 118 w 258"/>
                <a:gd name="T59" fmla="*/ 264 h 440"/>
                <a:gd name="T60" fmla="*/ 135 w 258"/>
                <a:gd name="T61" fmla="*/ 191 h 440"/>
                <a:gd name="T62" fmla="*/ 89 w 258"/>
                <a:gd name="T63" fmla="*/ 198 h 440"/>
                <a:gd name="T64" fmla="*/ 132 w 258"/>
                <a:gd name="T65" fmla="*/ 152 h 440"/>
                <a:gd name="T66" fmla="*/ 142 w 258"/>
                <a:gd name="T67" fmla="*/ 131 h 440"/>
                <a:gd name="T68" fmla="*/ 167 w 258"/>
                <a:gd name="T69" fmla="*/ 94 h 440"/>
                <a:gd name="T70" fmla="*/ 204 w 258"/>
                <a:gd name="T71" fmla="*/ 15 h 440"/>
                <a:gd name="T72" fmla="*/ 166 w 258"/>
                <a:gd name="T73" fmla="*/ 8 h 440"/>
                <a:gd name="T74" fmla="*/ 153 w 258"/>
                <a:gd name="T75" fmla="*/ 371 h 440"/>
                <a:gd name="T76" fmla="*/ 75 w 258"/>
                <a:gd name="T77" fmla="*/ 389 h 440"/>
                <a:gd name="T78" fmla="*/ 94 w 258"/>
                <a:gd name="T79" fmla="*/ 355 h 440"/>
                <a:gd name="T80" fmla="*/ 135 w 258"/>
                <a:gd name="T81" fmla="*/ 334 h 440"/>
                <a:gd name="T82" fmla="*/ 153 w 258"/>
                <a:gd name="T83" fmla="*/ 371 h 440"/>
                <a:gd name="T84" fmla="*/ 141 w 258"/>
                <a:gd name="T85" fmla="*/ 58 h 440"/>
                <a:gd name="T86" fmla="*/ 146 w 258"/>
                <a:gd name="T87" fmla="*/ 49 h 440"/>
                <a:gd name="T88" fmla="*/ 161 w 258"/>
                <a:gd name="T89" fmla="*/ 38 h 440"/>
                <a:gd name="T90" fmla="*/ 141 w 258"/>
                <a:gd name="T91" fmla="*/ 5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8" h="440">
                  <a:moveTo>
                    <a:pt x="166" y="8"/>
                  </a:moveTo>
                  <a:cubicBezTo>
                    <a:pt x="160" y="17"/>
                    <a:pt x="160" y="17"/>
                    <a:pt x="160" y="17"/>
                  </a:cubicBezTo>
                  <a:cubicBezTo>
                    <a:pt x="133" y="40"/>
                    <a:pt x="133" y="40"/>
                    <a:pt x="133" y="40"/>
                  </a:cubicBezTo>
                  <a:cubicBezTo>
                    <a:pt x="133" y="40"/>
                    <a:pt x="134" y="61"/>
                    <a:pt x="104" y="52"/>
                  </a:cubicBezTo>
                  <a:cubicBezTo>
                    <a:pt x="104" y="52"/>
                    <a:pt x="94" y="52"/>
                    <a:pt x="93" y="69"/>
                  </a:cubicBezTo>
                  <a:cubicBezTo>
                    <a:pt x="46" y="113"/>
                    <a:pt x="46" y="113"/>
                    <a:pt x="46" y="113"/>
                  </a:cubicBezTo>
                  <a:cubicBezTo>
                    <a:pt x="46" y="113"/>
                    <a:pt x="31" y="127"/>
                    <a:pt x="27" y="97"/>
                  </a:cubicBezTo>
                  <a:cubicBezTo>
                    <a:pt x="27" y="97"/>
                    <a:pt x="21" y="74"/>
                    <a:pt x="14" y="105"/>
                  </a:cubicBezTo>
                  <a:cubicBezTo>
                    <a:pt x="14" y="105"/>
                    <a:pt x="12" y="142"/>
                    <a:pt x="21" y="147"/>
                  </a:cubicBezTo>
                  <a:cubicBezTo>
                    <a:pt x="21" y="147"/>
                    <a:pt x="49" y="156"/>
                    <a:pt x="52" y="131"/>
                  </a:cubicBezTo>
                  <a:cubicBezTo>
                    <a:pt x="52" y="131"/>
                    <a:pt x="92" y="90"/>
                    <a:pt x="99" y="83"/>
                  </a:cubicBezTo>
                  <a:cubicBezTo>
                    <a:pt x="99" y="83"/>
                    <a:pt x="123" y="96"/>
                    <a:pt x="133" y="91"/>
                  </a:cubicBezTo>
                  <a:cubicBezTo>
                    <a:pt x="133" y="91"/>
                    <a:pt x="143" y="96"/>
                    <a:pt x="122" y="117"/>
                  </a:cubicBezTo>
                  <a:cubicBezTo>
                    <a:pt x="122" y="117"/>
                    <a:pt x="53" y="222"/>
                    <a:pt x="34" y="223"/>
                  </a:cubicBezTo>
                  <a:cubicBezTo>
                    <a:pt x="34" y="223"/>
                    <a:pt x="25" y="246"/>
                    <a:pt x="33" y="259"/>
                  </a:cubicBezTo>
                  <a:cubicBezTo>
                    <a:pt x="33" y="259"/>
                    <a:pt x="56" y="265"/>
                    <a:pt x="61" y="260"/>
                  </a:cubicBezTo>
                  <a:cubicBezTo>
                    <a:pt x="90" y="229"/>
                    <a:pt x="90" y="229"/>
                    <a:pt x="90" y="229"/>
                  </a:cubicBezTo>
                  <a:cubicBezTo>
                    <a:pt x="90" y="229"/>
                    <a:pt x="95" y="245"/>
                    <a:pt x="80" y="273"/>
                  </a:cubicBezTo>
                  <a:cubicBezTo>
                    <a:pt x="80" y="273"/>
                    <a:pt x="79" y="303"/>
                    <a:pt x="107" y="288"/>
                  </a:cubicBezTo>
                  <a:cubicBezTo>
                    <a:pt x="107" y="288"/>
                    <a:pt x="140" y="278"/>
                    <a:pt x="148" y="301"/>
                  </a:cubicBezTo>
                  <a:cubicBezTo>
                    <a:pt x="148" y="301"/>
                    <a:pt x="91" y="290"/>
                    <a:pt x="4" y="364"/>
                  </a:cubicBezTo>
                  <a:cubicBezTo>
                    <a:pt x="4" y="364"/>
                    <a:pt x="0" y="392"/>
                    <a:pt x="121" y="426"/>
                  </a:cubicBezTo>
                  <a:cubicBezTo>
                    <a:pt x="121" y="426"/>
                    <a:pt x="170" y="440"/>
                    <a:pt x="176" y="384"/>
                  </a:cubicBezTo>
                  <a:cubicBezTo>
                    <a:pt x="176" y="340"/>
                    <a:pt x="176" y="340"/>
                    <a:pt x="176" y="340"/>
                  </a:cubicBezTo>
                  <a:cubicBezTo>
                    <a:pt x="176" y="340"/>
                    <a:pt x="170" y="334"/>
                    <a:pt x="182" y="331"/>
                  </a:cubicBezTo>
                  <a:cubicBezTo>
                    <a:pt x="212" y="338"/>
                    <a:pt x="212" y="338"/>
                    <a:pt x="212" y="338"/>
                  </a:cubicBezTo>
                  <a:cubicBezTo>
                    <a:pt x="212" y="338"/>
                    <a:pt x="220" y="353"/>
                    <a:pt x="228" y="338"/>
                  </a:cubicBezTo>
                  <a:cubicBezTo>
                    <a:pt x="228" y="338"/>
                    <a:pt x="258" y="326"/>
                    <a:pt x="222" y="309"/>
                  </a:cubicBezTo>
                  <a:cubicBezTo>
                    <a:pt x="168" y="302"/>
                    <a:pt x="168" y="302"/>
                    <a:pt x="168" y="302"/>
                  </a:cubicBezTo>
                  <a:cubicBezTo>
                    <a:pt x="168" y="302"/>
                    <a:pt x="179" y="269"/>
                    <a:pt x="118" y="264"/>
                  </a:cubicBezTo>
                  <a:cubicBezTo>
                    <a:pt x="135" y="191"/>
                    <a:pt x="135" y="191"/>
                    <a:pt x="135" y="191"/>
                  </a:cubicBezTo>
                  <a:cubicBezTo>
                    <a:pt x="135" y="191"/>
                    <a:pt x="122" y="167"/>
                    <a:pt x="89" y="198"/>
                  </a:cubicBezTo>
                  <a:cubicBezTo>
                    <a:pt x="89" y="198"/>
                    <a:pt x="116" y="161"/>
                    <a:pt x="132" y="152"/>
                  </a:cubicBezTo>
                  <a:cubicBezTo>
                    <a:pt x="132" y="152"/>
                    <a:pt x="140" y="152"/>
                    <a:pt x="142" y="131"/>
                  </a:cubicBezTo>
                  <a:cubicBezTo>
                    <a:pt x="142" y="131"/>
                    <a:pt x="154" y="129"/>
                    <a:pt x="167" y="94"/>
                  </a:cubicBezTo>
                  <a:cubicBezTo>
                    <a:pt x="167" y="94"/>
                    <a:pt x="186" y="94"/>
                    <a:pt x="204" y="15"/>
                  </a:cubicBezTo>
                  <a:cubicBezTo>
                    <a:pt x="204" y="15"/>
                    <a:pt x="180" y="0"/>
                    <a:pt x="166" y="8"/>
                  </a:cubicBezTo>
                  <a:close/>
                  <a:moveTo>
                    <a:pt x="153" y="371"/>
                  </a:moveTo>
                  <a:cubicBezTo>
                    <a:pt x="145" y="420"/>
                    <a:pt x="75" y="389"/>
                    <a:pt x="75" y="389"/>
                  </a:cubicBezTo>
                  <a:cubicBezTo>
                    <a:pt x="38" y="383"/>
                    <a:pt x="94" y="355"/>
                    <a:pt x="94" y="355"/>
                  </a:cubicBezTo>
                  <a:cubicBezTo>
                    <a:pt x="135" y="334"/>
                    <a:pt x="135" y="334"/>
                    <a:pt x="135" y="334"/>
                  </a:cubicBezTo>
                  <a:cubicBezTo>
                    <a:pt x="172" y="319"/>
                    <a:pt x="153" y="371"/>
                    <a:pt x="153" y="371"/>
                  </a:cubicBezTo>
                  <a:close/>
                  <a:moveTo>
                    <a:pt x="141" y="58"/>
                  </a:moveTo>
                  <a:cubicBezTo>
                    <a:pt x="141" y="58"/>
                    <a:pt x="140" y="53"/>
                    <a:pt x="146" y="49"/>
                  </a:cubicBezTo>
                  <a:cubicBezTo>
                    <a:pt x="161" y="38"/>
                    <a:pt x="161" y="38"/>
                    <a:pt x="161" y="38"/>
                  </a:cubicBezTo>
                  <a:cubicBezTo>
                    <a:pt x="161" y="38"/>
                    <a:pt x="152" y="74"/>
                    <a:pt x="141" y="5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6" name="Freeform 11"/>
            <p:cNvSpPr>
              <a:spLocks noEditPoints="1"/>
            </p:cNvSpPr>
            <p:nvPr/>
          </p:nvSpPr>
          <p:spPr bwMode="auto">
            <a:xfrm>
              <a:off x="1180081" y="497651"/>
              <a:ext cx="237801" cy="423812"/>
            </a:xfrm>
            <a:custGeom>
              <a:avLst/>
              <a:gdLst>
                <a:gd name="T0" fmla="*/ 136 w 233"/>
                <a:gd name="T1" fmla="*/ 295 h 413"/>
                <a:gd name="T2" fmla="*/ 171 w 233"/>
                <a:gd name="T3" fmla="*/ 228 h 413"/>
                <a:gd name="T4" fmla="*/ 167 w 233"/>
                <a:gd name="T5" fmla="*/ 210 h 413"/>
                <a:gd name="T6" fmla="*/ 172 w 233"/>
                <a:gd name="T7" fmla="*/ 199 h 413"/>
                <a:gd name="T8" fmla="*/ 162 w 233"/>
                <a:gd name="T9" fmla="*/ 191 h 413"/>
                <a:gd name="T10" fmla="*/ 141 w 233"/>
                <a:gd name="T11" fmla="*/ 171 h 413"/>
                <a:gd name="T12" fmla="*/ 153 w 233"/>
                <a:gd name="T13" fmla="*/ 156 h 413"/>
                <a:gd name="T14" fmla="*/ 202 w 233"/>
                <a:gd name="T15" fmla="*/ 127 h 413"/>
                <a:gd name="T16" fmla="*/ 226 w 233"/>
                <a:gd name="T17" fmla="*/ 71 h 413"/>
                <a:gd name="T18" fmla="*/ 214 w 233"/>
                <a:gd name="T19" fmla="*/ 54 h 413"/>
                <a:gd name="T20" fmla="*/ 199 w 233"/>
                <a:gd name="T21" fmla="*/ 73 h 413"/>
                <a:gd name="T22" fmla="*/ 157 w 233"/>
                <a:gd name="T23" fmla="*/ 106 h 413"/>
                <a:gd name="T24" fmla="*/ 179 w 233"/>
                <a:gd name="T25" fmla="*/ 41 h 413"/>
                <a:gd name="T26" fmla="*/ 176 w 233"/>
                <a:gd name="T27" fmla="*/ 18 h 413"/>
                <a:gd name="T28" fmla="*/ 162 w 233"/>
                <a:gd name="T29" fmla="*/ 35 h 413"/>
                <a:gd name="T30" fmla="*/ 106 w 233"/>
                <a:gd name="T31" fmla="*/ 145 h 413"/>
                <a:gd name="T32" fmla="*/ 72 w 233"/>
                <a:gd name="T33" fmla="*/ 163 h 413"/>
                <a:gd name="T34" fmla="*/ 53 w 233"/>
                <a:gd name="T35" fmla="*/ 181 h 413"/>
                <a:gd name="T36" fmla="*/ 82 w 233"/>
                <a:gd name="T37" fmla="*/ 204 h 413"/>
                <a:gd name="T38" fmla="*/ 48 w 233"/>
                <a:gd name="T39" fmla="*/ 276 h 413"/>
                <a:gd name="T40" fmla="*/ 38 w 233"/>
                <a:gd name="T41" fmla="*/ 296 h 413"/>
                <a:gd name="T42" fmla="*/ 62 w 233"/>
                <a:gd name="T43" fmla="*/ 313 h 413"/>
                <a:gd name="T44" fmla="*/ 101 w 233"/>
                <a:gd name="T45" fmla="*/ 291 h 413"/>
                <a:gd name="T46" fmla="*/ 104 w 233"/>
                <a:gd name="T47" fmla="*/ 299 h 413"/>
                <a:gd name="T48" fmla="*/ 93 w 233"/>
                <a:gd name="T49" fmla="*/ 331 h 413"/>
                <a:gd name="T50" fmla="*/ 58 w 233"/>
                <a:gd name="T51" fmla="*/ 357 h 413"/>
                <a:gd name="T52" fmla="*/ 40 w 233"/>
                <a:gd name="T53" fmla="*/ 361 h 413"/>
                <a:gd name="T54" fmla="*/ 37 w 233"/>
                <a:gd name="T55" fmla="*/ 400 h 413"/>
                <a:gd name="T56" fmla="*/ 61 w 233"/>
                <a:gd name="T57" fmla="*/ 392 h 413"/>
                <a:gd name="T58" fmla="*/ 78 w 233"/>
                <a:gd name="T59" fmla="*/ 365 h 413"/>
                <a:gd name="T60" fmla="*/ 127 w 233"/>
                <a:gd name="T61" fmla="*/ 403 h 413"/>
                <a:gd name="T62" fmla="*/ 136 w 233"/>
                <a:gd name="T63" fmla="*/ 365 h 413"/>
                <a:gd name="T64" fmla="*/ 136 w 233"/>
                <a:gd name="T65" fmla="*/ 295 h 413"/>
                <a:gd name="T66" fmla="*/ 100 w 233"/>
                <a:gd name="T67" fmla="*/ 260 h 413"/>
                <a:gd name="T68" fmla="*/ 79 w 233"/>
                <a:gd name="T69" fmla="*/ 273 h 413"/>
                <a:gd name="T70" fmla="*/ 97 w 233"/>
                <a:gd name="T71" fmla="*/ 210 h 413"/>
                <a:gd name="T72" fmla="*/ 125 w 233"/>
                <a:gd name="T73" fmla="*/ 181 h 413"/>
                <a:gd name="T74" fmla="*/ 112 w 233"/>
                <a:gd name="T75" fmla="*/ 233 h 413"/>
                <a:gd name="T76" fmla="*/ 100 w 233"/>
                <a:gd name="T77" fmla="*/ 26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413">
                  <a:moveTo>
                    <a:pt x="136" y="295"/>
                  </a:moveTo>
                  <a:cubicBezTo>
                    <a:pt x="136" y="295"/>
                    <a:pt x="129" y="275"/>
                    <a:pt x="171" y="228"/>
                  </a:cubicBezTo>
                  <a:cubicBezTo>
                    <a:pt x="167" y="210"/>
                    <a:pt x="167" y="210"/>
                    <a:pt x="167" y="210"/>
                  </a:cubicBezTo>
                  <a:cubicBezTo>
                    <a:pt x="172" y="199"/>
                    <a:pt x="172" y="199"/>
                    <a:pt x="172" y="199"/>
                  </a:cubicBezTo>
                  <a:cubicBezTo>
                    <a:pt x="162" y="191"/>
                    <a:pt x="162" y="191"/>
                    <a:pt x="162" y="191"/>
                  </a:cubicBezTo>
                  <a:cubicBezTo>
                    <a:pt x="162" y="191"/>
                    <a:pt x="161" y="171"/>
                    <a:pt x="141" y="171"/>
                  </a:cubicBezTo>
                  <a:cubicBezTo>
                    <a:pt x="141" y="171"/>
                    <a:pt x="130" y="168"/>
                    <a:pt x="153" y="156"/>
                  </a:cubicBezTo>
                  <a:cubicBezTo>
                    <a:pt x="202" y="127"/>
                    <a:pt x="202" y="127"/>
                    <a:pt x="202" y="127"/>
                  </a:cubicBezTo>
                  <a:cubicBezTo>
                    <a:pt x="226" y="71"/>
                    <a:pt x="226" y="71"/>
                    <a:pt x="226" y="71"/>
                  </a:cubicBezTo>
                  <a:cubicBezTo>
                    <a:pt x="226" y="71"/>
                    <a:pt x="233" y="61"/>
                    <a:pt x="214" y="54"/>
                  </a:cubicBezTo>
                  <a:cubicBezTo>
                    <a:pt x="214" y="54"/>
                    <a:pt x="212" y="67"/>
                    <a:pt x="199" y="73"/>
                  </a:cubicBezTo>
                  <a:cubicBezTo>
                    <a:pt x="186" y="79"/>
                    <a:pt x="167" y="96"/>
                    <a:pt x="157" y="106"/>
                  </a:cubicBezTo>
                  <a:cubicBezTo>
                    <a:pt x="157" y="106"/>
                    <a:pt x="177" y="53"/>
                    <a:pt x="179" y="41"/>
                  </a:cubicBezTo>
                  <a:cubicBezTo>
                    <a:pt x="176" y="18"/>
                    <a:pt x="176" y="18"/>
                    <a:pt x="176" y="18"/>
                  </a:cubicBezTo>
                  <a:cubicBezTo>
                    <a:pt x="176" y="18"/>
                    <a:pt x="164" y="0"/>
                    <a:pt x="162" y="35"/>
                  </a:cubicBezTo>
                  <a:cubicBezTo>
                    <a:pt x="106" y="145"/>
                    <a:pt x="106" y="145"/>
                    <a:pt x="106" y="145"/>
                  </a:cubicBezTo>
                  <a:cubicBezTo>
                    <a:pt x="72" y="163"/>
                    <a:pt x="72" y="163"/>
                    <a:pt x="72" y="163"/>
                  </a:cubicBezTo>
                  <a:cubicBezTo>
                    <a:pt x="72" y="163"/>
                    <a:pt x="38" y="156"/>
                    <a:pt x="53" y="181"/>
                  </a:cubicBezTo>
                  <a:cubicBezTo>
                    <a:pt x="82" y="204"/>
                    <a:pt x="82" y="204"/>
                    <a:pt x="82" y="204"/>
                  </a:cubicBezTo>
                  <a:cubicBezTo>
                    <a:pt x="48" y="276"/>
                    <a:pt x="48" y="276"/>
                    <a:pt x="48" y="276"/>
                  </a:cubicBezTo>
                  <a:cubicBezTo>
                    <a:pt x="38" y="296"/>
                    <a:pt x="38" y="296"/>
                    <a:pt x="38" y="296"/>
                  </a:cubicBezTo>
                  <a:cubicBezTo>
                    <a:pt x="62" y="313"/>
                    <a:pt x="62" y="313"/>
                    <a:pt x="62" y="313"/>
                  </a:cubicBezTo>
                  <a:cubicBezTo>
                    <a:pt x="101" y="291"/>
                    <a:pt x="101" y="291"/>
                    <a:pt x="101" y="291"/>
                  </a:cubicBezTo>
                  <a:cubicBezTo>
                    <a:pt x="101" y="291"/>
                    <a:pt x="106" y="291"/>
                    <a:pt x="104" y="299"/>
                  </a:cubicBezTo>
                  <a:cubicBezTo>
                    <a:pt x="93" y="331"/>
                    <a:pt x="93" y="331"/>
                    <a:pt x="93" y="331"/>
                  </a:cubicBezTo>
                  <a:cubicBezTo>
                    <a:pt x="93" y="331"/>
                    <a:pt x="67" y="358"/>
                    <a:pt x="58" y="357"/>
                  </a:cubicBezTo>
                  <a:cubicBezTo>
                    <a:pt x="58" y="357"/>
                    <a:pt x="54" y="357"/>
                    <a:pt x="40" y="361"/>
                  </a:cubicBezTo>
                  <a:cubicBezTo>
                    <a:pt x="40" y="361"/>
                    <a:pt x="0" y="381"/>
                    <a:pt x="37" y="400"/>
                  </a:cubicBezTo>
                  <a:cubicBezTo>
                    <a:pt x="37" y="400"/>
                    <a:pt x="48" y="413"/>
                    <a:pt x="61" y="392"/>
                  </a:cubicBezTo>
                  <a:cubicBezTo>
                    <a:pt x="78" y="365"/>
                    <a:pt x="78" y="365"/>
                    <a:pt x="78" y="365"/>
                  </a:cubicBezTo>
                  <a:cubicBezTo>
                    <a:pt x="127" y="403"/>
                    <a:pt x="127" y="403"/>
                    <a:pt x="127" y="403"/>
                  </a:cubicBezTo>
                  <a:cubicBezTo>
                    <a:pt x="127" y="403"/>
                    <a:pt x="138" y="390"/>
                    <a:pt x="136" y="365"/>
                  </a:cubicBezTo>
                  <a:lnTo>
                    <a:pt x="136" y="295"/>
                  </a:lnTo>
                  <a:close/>
                  <a:moveTo>
                    <a:pt x="100" y="260"/>
                  </a:moveTo>
                  <a:cubicBezTo>
                    <a:pt x="79" y="273"/>
                    <a:pt x="79" y="273"/>
                    <a:pt x="79" y="273"/>
                  </a:cubicBezTo>
                  <a:cubicBezTo>
                    <a:pt x="97" y="210"/>
                    <a:pt x="97" y="210"/>
                    <a:pt x="97" y="210"/>
                  </a:cubicBezTo>
                  <a:cubicBezTo>
                    <a:pt x="104" y="190"/>
                    <a:pt x="125" y="181"/>
                    <a:pt x="125" y="181"/>
                  </a:cubicBezTo>
                  <a:cubicBezTo>
                    <a:pt x="125" y="200"/>
                    <a:pt x="112" y="233"/>
                    <a:pt x="112" y="233"/>
                  </a:cubicBezTo>
                  <a:cubicBezTo>
                    <a:pt x="107" y="250"/>
                    <a:pt x="100" y="260"/>
                    <a:pt x="100" y="26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7" name="Freeform 12"/>
            <p:cNvSpPr/>
            <p:nvPr/>
          </p:nvSpPr>
          <p:spPr bwMode="auto">
            <a:xfrm>
              <a:off x="1313008" y="816589"/>
              <a:ext cx="84590" cy="75095"/>
            </a:xfrm>
            <a:custGeom>
              <a:avLst/>
              <a:gdLst>
                <a:gd name="T0" fmla="*/ 61 w 83"/>
                <a:gd name="T1" fmla="*/ 10 h 73"/>
                <a:gd name="T2" fmla="*/ 26 w 83"/>
                <a:gd name="T3" fmla="*/ 0 h 73"/>
                <a:gd name="T4" fmla="*/ 21 w 83"/>
                <a:gd name="T5" fmla="*/ 13 h 73"/>
                <a:gd name="T6" fmla="*/ 44 w 83"/>
                <a:gd name="T7" fmla="*/ 46 h 73"/>
                <a:gd name="T8" fmla="*/ 68 w 83"/>
                <a:gd name="T9" fmla="*/ 52 h 73"/>
                <a:gd name="T10" fmla="*/ 76 w 83"/>
                <a:gd name="T11" fmla="*/ 35 h 73"/>
                <a:gd name="T12" fmla="*/ 61 w 83"/>
                <a:gd name="T13" fmla="*/ 10 h 73"/>
              </a:gdLst>
              <a:ahLst/>
              <a:cxnLst>
                <a:cxn ang="0">
                  <a:pos x="T0" y="T1"/>
                </a:cxn>
                <a:cxn ang="0">
                  <a:pos x="T2" y="T3"/>
                </a:cxn>
                <a:cxn ang="0">
                  <a:pos x="T4" y="T5"/>
                </a:cxn>
                <a:cxn ang="0">
                  <a:pos x="T6" y="T7"/>
                </a:cxn>
                <a:cxn ang="0">
                  <a:pos x="T8" y="T9"/>
                </a:cxn>
                <a:cxn ang="0">
                  <a:pos x="T10" y="T11"/>
                </a:cxn>
                <a:cxn ang="0">
                  <a:pos x="T12" y="T13"/>
                </a:cxn>
              </a:cxnLst>
              <a:rect l="0" t="0" r="r" b="b"/>
              <a:pathLst>
                <a:path w="83" h="73">
                  <a:moveTo>
                    <a:pt x="61" y="10"/>
                  </a:moveTo>
                  <a:cubicBezTo>
                    <a:pt x="26" y="0"/>
                    <a:pt x="26" y="0"/>
                    <a:pt x="26" y="0"/>
                  </a:cubicBezTo>
                  <a:cubicBezTo>
                    <a:pt x="26" y="0"/>
                    <a:pt x="0" y="0"/>
                    <a:pt x="21" y="13"/>
                  </a:cubicBezTo>
                  <a:cubicBezTo>
                    <a:pt x="21" y="13"/>
                    <a:pt x="39" y="31"/>
                    <a:pt x="44" y="46"/>
                  </a:cubicBezTo>
                  <a:cubicBezTo>
                    <a:pt x="44" y="46"/>
                    <a:pt x="49" y="73"/>
                    <a:pt x="68" y="52"/>
                  </a:cubicBezTo>
                  <a:cubicBezTo>
                    <a:pt x="76" y="35"/>
                    <a:pt x="76" y="35"/>
                    <a:pt x="76" y="35"/>
                  </a:cubicBezTo>
                  <a:cubicBezTo>
                    <a:pt x="76" y="35"/>
                    <a:pt x="83" y="19"/>
                    <a:pt x="61" y="10"/>
                  </a:cubicBezTo>
                  <a:close/>
                </a:path>
              </a:pathLst>
            </a:custGeom>
            <a:grpFill/>
            <a:ln w="9525">
              <a:noFill/>
              <a:round/>
            </a:ln>
          </p:spPr>
          <p:txBody>
            <a:bodyPr vert="horz" wrap="square" lIns="91440" tIns="45720" rIns="91440" bIns="45720" numCol="1" anchor="t" anchorCtr="0" compatLnSpc="1"/>
            <a:lstStyle/>
            <a:p>
              <a:endParaRPr lang="zh-CN" altLang="en-US"/>
            </a:p>
          </p:txBody>
        </p:sp>
        <p:grpSp>
          <p:nvGrpSpPr>
            <p:cNvPr id="18" name="组合 17"/>
            <p:cNvGrpSpPr/>
            <p:nvPr/>
          </p:nvGrpSpPr>
          <p:grpSpPr>
            <a:xfrm>
              <a:off x="232331" y="500672"/>
              <a:ext cx="476896" cy="481212"/>
              <a:chOff x="232331" y="500672"/>
              <a:chExt cx="476896" cy="481212"/>
            </a:xfrm>
            <a:grpFill/>
          </p:grpSpPr>
          <p:sp>
            <p:nvSpPr>
              <p:cNvPr id="19" name="Freeform 13"/>
              <p:cNvSpPr>
                <a:spLocks noEditPoints="1"/>
              </p:cNvSpPr>
              <p:nvPr/>
            </p:nvSpPr>
            <p:spPr bwMode="auto">
              <a:xfrm>
                <a:off x="232331" y="500672"/>
                <a:ext cx="476896" cy="481212"/>
              </a:xfrm>
              <a:custGeom>
                <a:avLst/>
                <a:gdLst>
                  <a:gd name="T0" fmla="*/ 234 w 467"/>
                  <a:gd name="T1" fmla="*/ 0 h 469"/>
                  <a:gd name="T2" fmla="*/ 0 w 467"/>
                  <a:gd name="T3" fmla="*/ 235 h 469"/>
                  <a:gd name="T4" fmla="*/ 234 w 467"/>
                  <a:gd name="T5" fmla="*/ 469 h 469"/>
                  <a:gd name="T6" fmla="*/ 467 w 467"/>
                  <a:gd name="T7" fmla="*/ 235 h 469"/>
                  <a:gd name="T8" fmla="*/ 234 w 467"/>
                  <a:gd name="T9" fmla="*/ 0 h 469"/>
                  <a:gd name="T10" fmla="*/ 234 w 467"/>
                  <a:gd name="T11" fmla="*/ 461 h 469"/>
                  <a:gd name="T12" fmla="*/ 9 w 467"/>
                  <a:gd name="T13" fmla="*/ 235 h 469"/>
                  <a:gd name="T14" fmla="*/ 234 w 467"/>
                  <a:gd name="T15" fmla="*/ 9 h 469"/>
                  <a:gd name="T16" fmla="*/ 459 w 467"/>
                  <a:gd name="T17" fmla="*/ 235 h 469"/>
                  <a:gd name="T18" fmla="*/ 234 w 467"/>
                  <a:gd name="T19" fmla="*/ 46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7" h="469">
                    <a:moveTo>
                      <a:pt x="234" y="0"/>
                    </a:moveTo>
                    <a:cubicBezTo>
                      <a:pt x="105" y="0"/>
                      <a:pt x="0" y="105"/>
                      <a:pt x="0" y="235"/>
                    </a:cubicBezTo>
                    <a:cubicBezTo>
                      <a:pt x="0" y="364"/>
                      <a:pt x="105" y="469"/>
                      <a:pt x="234" y="469"/>
                    </a:cubicBezTo>
                    <a:cubicBezTo>
                      <a:pt x="363" y="469"/>
                      <a:pt x="467" y="364"/>
                      <a:pt x="467" y="235"/>
                    </a:cubicBezTo>
                    <a:cubicBezTo>
                      <a:pt x="467" y="105"/>
                      <a:pt x="363" y="0"/>
                      <a:pt x="234" y="0"/>
                    </a:cubicBezTo>
                    <a:close/>
                    <a:moveTo>
                      <a:pt x="234" y="461"/>
                    </a:moveTo>
                    <a:cubicBezTo>
                      <a:pt x="109" y="461"/>
                      <a:pt x="9" y="360"/>
                      <a:pt x="9" y="235"/>
                    </a:cubicBezTo>
                    <a:cubicBezTo>
                      <a:pt x="9" y="110"/>
                      <a:pt x="109" y="9"/>
                      <a:pt x="234" y="9"/>
                    </a:cubicBezTo>
                    <a:cubicBezTo>
                      <a:pt x="358" y="9"/>
                      <a:pt x="459" y="110"/>
                      <a:pt x="459" y="235"/>
                    </a:cubicBezTo>
                    <a:cubicBezTo>
                      <a:pt x="459" y="360"/>
                      <a:pt x="358" y="461"/>
                      <a:pt x="234" y="46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20" name="Freeform 14"/>
              <p:cNvSpPr/>
              <p:nvPr/>
            </p:nvSpPr>
            <p:spPr bwMode="auto">
              <a:xfrm>
                <a:off x="427405" y="919305"/>
                <a:ext cx="29779" cy="32800"/>
              </a:xfrm>
              <a:custGeom>
                <a:avLst/>
                <a:gdLst>
                  <a:gd name="T0" fmla="*/ 15 w 29"/>
                  <a:gd name="T1" fmla="*/ 20 h 32"/>
                  <a:gd name="T2" fmla="*/ 15 w 29"/>
                  <a:gd name="T3" fmla="*/ 15 h 32"/>
                  <a:gd name="T4" fmla="*/ 29 w 29"/>
                  <a:gd name="T5" fmla="*/ 17 h 32"/>
                  <a:gd name="T6" fmla="*/ 27 w 29"/>
                  <a:gd name="T7" fmla="*/ 29 h 32"/>
                  <a:gd name="T8" fmla="*/ 21 w 29"/>
                  <a:gd name="T9" fmla="*/ 31 h 32"/>
                  <a:gd name="T10" fmla="*/ 13 w 29"/>
                  <a:gd name="T11" fmla="*/ 31 h 32"/>
                  <a:gd name="T12" fmla="*/ 5 w 29"/>
                  <a:gd name="T13" fmla="*/ 28 h 32"/>
                  <a:gd name="T14" fmla="*/ 1 w 29"/>
                  <a:gd name="T15" fmla="*/ 22 h 32"/>
                  <a:gd name="T16" fmla="*/ 0 w 29"/>
                  <a:gd name="T17" fmla="*/ 14 h 32"/>
                  <a:gd name="T18" fmla="*/ 3 w 29"/>
                  <a:gd name="T19" fmla="*/ 6 h 32"/>
                  <a:gd name="T20" fmla="*/ 10 w 29"/>
                  <a:gd name="T21" fmla="*/ 1 h 32"/>
                  <a:gd name="T22" fmla="*/ 18 w 29"/>
                  <a:gd name="T23" fmla="*/ 1 h 32"/>
                  <a:gd name="T24" fmla="*/ 26 w 29"/>
                  <a:gd name="T25" fmla="*/ 4 h 32"/>
                  <a:gd name="T26" fmla="*/ 29 w 29"/>
                  <a:gd name="T27" fmla="*/ 11 h 32"/>
                  <a:gd name="T28" fmla="*/ 23 w 29"/>
                  <a:gd name="T29" fmla="*/ 11 h 32"/>
                  <a:gd name="T30" fmla="*/ 21 w 29"/>
                  <a:gd name="T31" fmla="*/ 8 h 32"/>
                  <a:gd name="T32" fmla="*/ 17 w 29"/>
                  <a:gd name="T33" fmla="*/ 6 h 32"/>
                  <a:gd name="T34" fmla="*/ 10 w 29"/>
                  <a:gd name="T35" fmla="*/ 7 h 32"/>
                  <a:gd name="T36" fmla="*/ 7 w 29"/>
                  <a:gd name="T37" fmla="*/ 14 h 32"/>
                  <a:gd name="T38" fmla="*/ 8 w 29"/>
                  <a:gd name="T39" fmla="*/ 23 h 32"/>
                  <a:gd name="T40" fmla="*/ 14 w 29"/>
                  <a:gd name="T41" fmla="*/ 26 h 32"/>
                  <a:gd name="T42" fmla="*/ 17 w 29"/>
                  <a:gd name="T43" fmla="*/ 26 h 32"/>
                  <a:gd name="T44" fmla="*/ 21 w 29"/>
                  <a:gd name="T45" fmla="*/ 25 h 32"/>
                  <a:gd name="T46" fmla="*/ 22 w 29"/>
                  <a:gd name="T47" fmla="*/ 21 h 32"/>
                  <a:gd name="T48" fmla="*/ 15 w 29"/>
                  <a:gd name="T4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32">
                    <a:moveTo>
                      <a:pt x="15" y="20"/>
                    </a:moveTo>
                    <a:cubicBezTo>
                      <a:pt x="15" y="15"/>
                      <a:pt x="15" y="15"/>
                      <a:pt x="15" y="15"/>
                    </a:cubicBezTo>
                    <a:cubicBezTo>
                      <a:pt x="29" y="17"/>
                      <a:pt x="29" y="17"/>
                      <a:pt x="29" y="17"/>
                    </a:cubicBezTo>
                    <a:cubicBezTo>
                      <a:pt x="27" y="29"/>
                      <a:pt x="27" y="29"/>
                      <a:pt x="27" y="29"/>
                    </a:cubicBezTo>
                    <a:cubicBezTo>
                      <a:pt x="25" y="30"/>
                      <a:pt x="23" y="30"/>
                      <a:pt x="21" y="31"/>
                    </a:cubicBezTo>
                    <a:cubicBezTo>
                      <a:pt x="18" y="32"/>
                      <a:pt x="16" y="32"/>
                      <a:pt x="13" y="31"/>
                    </a:cubicBezTo>
                    <a:cubicBezTo>
                      <a:pt x="10" y="31"/>
                      <a:pt x="7" y="30"/>
                      <a:pt x="5" y="28"/>
                    </a:cubicBezTo>
                    <a:cubicBezTo>
                      <a:pt x="3" y="26"/>
                      <a:pt x="2" y="24"/>
                      <a:pt x="1" y="22"/>
                    </a:cubicBezTo>
                    <a:cubicBezTo>
                      <a:pt x="0" y="19"/>
                      <a:pt x="0" y="16"/>
                      <a:pt x="0" y="14"/>
                    </a:cubicBezTo>
                    <a:cubicBezTo>
                      <a:pt x="1" y="11"/>
                      <a:pt x="2" y="8"/>
                      <a:pt x="3" y="6"/>
                    </a:cubicBezTo>
                    <a:cubicBezTo>
                      <a:pt x="5" y="3"/>
                      <a:pt x="7" y="2"/>
                      <a:pt x="10" y="1"/>
                    </a:cubicBezTo>
                    <a:cubicBezTo>
                      <a:pt x="12" y="0"/>
                      <a:pt x="15" y="0"/>
                      <a:pt x="18" y="1"/>
                    </a:cubicBezTo>
                    <a:cubicBezTo>
                      <a:pt x="21" y="1"/>
                      <a:pt x="24" y="2"/>
                      <a:pt x="26" y="4"/>
                    </a:cubicBezTo>
                    <a:cubicBezTo>
                      <a:pt x="28" y="6"/>
                      <a:pt x="29" y="8"/>
                      <a:pt x="29" y="11"/>
                    </a:cubicBezTo>
                    <a:cubicBezTo>
                      <a:pt x="23" y="11"/>
                      <a:pt x="23" y="11"/>
                      <a:pt x="23" y="11"/>
                    </a:cubicBezTo>
                    <a:cubicBezTo>
                      <a:pt x="23" y="10"/>
                      <a:pt x="22" y="9"/>
                      <a:pt x="21" y="8"/>
                    </a:cubicBezTo>
                    <a:cubicBezTo>
                      <a:pt x="20" y="7"/>
                      <a:pt x="18" y="6"/>
                      <a:pt x="17" y="6"/>
                    </a:cubicBezTo>
                    <a:cubicBezTo>
                      <a:pt x="14" y="5"/>
                      <a:pt x="12" y="6"/>
                      <a:pt x="10" y="7"/>
                    </a:cubicBezTo>
                    <a:cubicBezTo>
                      <a:pt x="8" y="9"/>
                      <a:pt x="7" y="11"/>
                      <a:pt x="7" y="14"/>
                    </a:cubicBezTo>
                    <a:cubicBezTo>
                      <a:pt x="6" y="18"/>
                      <a:pt x="6" y="21"/>
                      <a:pt x="8" y="23"/>
                    </a:cubicBezTo>
                    <a:cubicBezTo>
                      <a:pt x="9" y="25"/>
                      <a:pt x="11" y="26"/>
                      <a:pt x="14" y="26"/>
                    </a:cubicBezTo>
                    <a:cubicBezTo>
                      <a:pt x="15" y="26"/>
                      <a:pt x="16" y="26"/>
                      <a:pt x="17" y="26"/>
                    </a:cubicBezTo>
                    <a:cubicBezTo>
                      <a:pt x="19" y="26"/>
                      <a:pt x="20" y="25"/>
                      <a:pt x="21" y="25"/>
                    </a:cubicBezTo>
                    <a:cubicBezTo>
                      <a:pt x="22" y="21"/>
                      <a:pt x="22" y="21"/>
                      <a:pt x="22" y="21"/>
                    </a:cubicBezTo>
                    <a:lnTo>
                      <a:pt x="15"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 name="Freeform 15"/>
              <p:cNvSpPr/>
              <p:nvPr/>
            </p:nvSpPr>
            <p:spPr bwMode="auto">
              <a:xfrm>
                <a:off x="391584" y="908947"/>
                <a:ext cx="34095" cy="37116"/>
              </a:xfrm>
              <a:custGeom>
                <a:avLst/>
                <a:gdLst>
                  <a:gd name="T0" fmla="*/ 0 w 79"/>
                  <a:gd name="T1" fmla="*/ 67 h 86"/>
                  <a:gd name="T2" fmla="*/ 24 w 79"/>
                  <a:gd name="T3" fmla="*/ 0 h 86"/>
                  <a:gd name="T4" fmla="*/ 36 w 79"/>
                  <a:gd name="T5" fmla="*/ 5 h 86"/>
                  <a:gd name="T6" fmla="*/ 48 w 79"/>
                  <a:gd name="T7" fmla="*/ 60 h 86"/>
                  <a:gd name="T8" fmla="*/ 64 w 79"/>
                  <a:gd name="T9" fmla="*/ 14 h 86"/>
                  <a:gd name="T10" fmla="*/ 79 w 79"/>
                  <a:gd name="T11" fmla="*/ 19 h 86"/>
                  <a:gd name="T12" fmla="*/ 55 w 79"/>
                  <a:gd name="T13" fmla="*/ 86 h 86"/>
                  <a:gd name="T14" fmla="*/ 41 w 79"/>
                  <a:gd name="T15" fmla="*/ 81 h 86"/>
                  <a:gd name="T16" fmla="*/ 29 w 79"/>
                  <a:gd name="T17" fmla="*/ 26 h 86"/>
                  <a:gd name="T18" fmla="*/ 12 w 79"/>
                  <a:gd name="T19" fmla="*/ 72 h 86"/>
                  <a:gd name="T20" fmla="*/ 0 w 79"/>
                  <a:gd name="T21"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6">
                    <a:moveTo>
                      <a:pt x="0" y="67"/>
                    </a:moveTo>
                    <a:lnTo>
                      <a:pt x="24" y="0"/>
                    </a:lnTo>
                    <a:lnTo>
                      <a:pt x="36" y="5"/>
                    </a:lnTo>
                    <a:lnTo>
                      <a:pt x="48" y="60"/>
                    </a:lnTo>
                    <a:lnTo>
                      <a:pt x="64" y="14"/>
                    </a:lnTo>
                    <a:lnTo>
                      <a:pt x="79" y="19"/>
                    </a:lnTo>
                    <a:lnTo>
                      <a:pt x="55" y="86"/>
                    </a:lnTo>
                    <a:lnTo>
                      <a:pt x="41" y="81"/>
                    </a:lnTo>
                    <a:lnTo>
                      <a:pt x="29" y="26"/>
                    </a:lnTo>
                    <a:lnTo>
                      <a:pt x="12" y="72"/>
                    </a:lnTo>
                    <a:lnTo>
                      <a:pt x="0" y="6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 name="Freeform 16"/>
              <p:cNvSpPr/>
              <p:nvPr/>
            </p:nvSpPr>
            <p:spPr bwMode="auto">
              <a:xfrm>
                <a:off x="303110" y="850684"/>
                <a:ext cx="39705" cy="38842"/>
              </a:xfrm>
              <a:custGeom>
                <a:avLst/>
                <a:gdLst>
                  <a:gd name="T0" fmla="*/ 0 w 92"/>
                  <a:gd name="T1" fmla="*/ 47 h 90"/>
                  <a:gd name="T2" fmla="*/ 56 w 92"/>
                  <a:gd name="T3" fmla="*/ 0 h 90"/>
                  <a:gd name="T4" fmla="*/ 66 w 92"/>
                  <a:gd name="T5" fmla="*/ 12 h 90"/>
                  <a:gd name="T6" fmla="*/ 47 w 92"/>
                  <a:gd name="T7" fmla="*/ 64 h 90"/>
                  <a:gd name="T8" fmla="*/ 85 w 92"/>
                  <a:gd name="T9" fmla="*/ 33 h 90"/>
                  <a:gd name="T10" fmla="*/ 92 w 92"/>
                  <a:gd name="T11" fmla="*/ 43 h 90"/>
                  <a:gd name="T12" fmla="*/ 37 w 92"/>
                  <a:gd name="T13" fmla="*/ 90 h 90"/>
                  <a:gd name="T14" fmla="*/ 28 w 92"/>
                  <a:gd name="T15" fmla="*/ 78 h 90"/>
                  <a:gd name="T16" fmla="*/ 45 w 92"/>
                  <a:gd name="T17" fmla="*/ 26 h 90"/>
                  <a:gd name="T18" fmla="*/ 9 w 92"/>
                  <a:gd name="T19" fmla="*/ 57 h 90"/>
                  <a:gd name="T20" fmla="*/ 0 w 92"/>
                  <a:gd name="T21" fmla="*/ 4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0">
                    <a:moveTo>
                      <a:pt x="0" y="47"/>
                    </a:moveTo>
                    <a:lnTo>
                      <a:pt x="56" y="0"/>
                    </a:lnTo>
                    <a:lnTo>
                      <a:pt x="66" y="12"/>
                    </a:lnTo>
                    <a:lnTo>
                      <a:pt x="47" y="64"/>
                    </a:lnTo>
                    <a:lnTo>
                      <a:pt x="85" y="33"/>
                    </a:lnTo>
                    <a:lnTo>
                      <a:pt x="92" y="43"/>
                    </a:lnTo>
                    <a:lnTo>
                      <a:pt x="37" y="90"/>
                    </a:lnTo>
                    <a:lnTo>
                      <a:pt x="28" y="78"/>
                    </a:lnTo>
                    <a:lnTo>
                      <a:pt x="45" y="26"/>
                    </a:lnTo>
                    <a:lnTo>
                      <a:pt x="9" y="57"/>
                    </a:lnTo>
                    <a:lnTo>
                      <a:pt x="0" y="4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360079" y="896863"/>
                <a:ext cx="32800" cy="32800"/>
              </a:xfrm>
              <a:custGeom>
                <a:avLst/>
                <a:gdLst>
                  <a:gd name="T0" fmla="*/ 15 w 32"/>
                  <a:gd name="T1" fmla="*/ 6 h 32"/>
                  <a:gd name="T2" fmla="*/ 21 w 32"/>
                  <a:gd name="T3" fmla="*/ 7 h 32"/>
                  <a:gd name="T4" fmla="*/ 25 w 32"/>
                  <a:gd name="T5" fmla="*/ 13 h 32"/>
                  <a:gd name="T6" fmla="*/ 23 w 32"/>
                  <a:gd name="T7" fmla="*/ 20 h 32"/>
                  <a:gd name="T8" fmla="*/ 17 w 32"/>
                  <a:gd name="T9" fmla="*/ 26 h 32"/>
                  <a:gd name="T10" fmla="*/ 11 w 32"/>
                  <a:gd name="T11" fmla="*/ 25 h 32"/>
                  <a:gd name="T12" fmla="*/ 7 w 32"/>
                  <a:gd name="T13" fmla="*/ 20 h 32"/>
                  <a:gd name="T14" fmla="*/ 9 w 32"/>
                  <a:gd name="T15" fmla="*/ 12 h 32"/>
                  <a:gd name="T16" fmla="*/ 15 w 32"/>
                  <a:gd name="T17" fmla="*/ 6 h 32"/>
                  <a:gd name="T18" fmla="*/ 1 w 32"/>
                  <a:gd name="T19" fmla="*/ 20 h 32"/>
                  <a:gd name="T20" fmla="*/ 8 w 32"/>
                  <a:gd name="T21" fmla="*/ 29 h 32"/>
                  <a:gd name="T22" fmla="*/ 19 w 32"/>
                  <a:gd name="T23" fmla="*/ 31 h 32"/>
                  <a:gd name="T24" fmla="*/ 29 w 32"/>
                  <a:gd name="T25" fmla="*/ 24 h 32"/>
                  <a:gd name="T26" fmla="*/ 31 w 32"/>
                  <a:gd name="T27" fmla="*/ 12 h 32"/>
                  <a:gd name="T28" fmla="*/ 24 w 32"/>
                  <a:gd name="T29" fmla="*/ 3 h 32"/>
                  <a:gd name="T30" fmla="*/ 18 w 32"/>
                  <a:gd name="T31" fmla="*/ 1 h 32"/>
                  <a:gd name="T32" fmla="*/ 13 w 32"/>
                  <a:gd name="T33" fmla="*/ 1 h 32"/>
                  <a:gd name="T34" fmla="*/ 8 w 32"/>
                  <a:gd name="T35" fmla="*/ 3 h 32"/>
                  <a:gd name="T36" fmla="*/ 3 w 32"/>
                  <a:gd name="T37" fmla="*/ 9 h 32"/>
                  <a:gd name="T38" fmla="*/ 1 w 32"/>
                  <a:gd name="T3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2">
                    <a:moveTo>
                      <a:pt x="15" y="6"/>
                    </a:moveTo>
                    <a:cubicBezTo>
                      <a:pt x="17" y="6"/>
                      <a:pt x="19" y="6"/>
                      <a:pt x="21" y="7"/>
                    </a:cubicBezTo>
                    <a:cubicBezTo>
                      <a:pt x="24" y="9"/>
                      <a:pt x="25" y="10"/>
                      <a:pt x="25" y="13"/>
                    </a:cubicBezTo>
                    <a:cubicBezTo>
                      <a:pt x="26" y="15"/>
                      <a:pt x="25" y="17"/>
                      <a:pt x="23" y="20"/>
                    </a:cubicBezTo>
                    <a:cubicBezTo>
                      <a:pt x="21" y="23"/>
                      <a:pt x="19" y="25"/>
                      <a:pt x="17" y="26"/>
                    </a:cubicBezTo>
                    <a:cubicBezTo>
                      <a:pt x="15" y="27"/>
                      <a:pt x="13" y="26"/>
                      <a:pt x="11" y="25"/>
                    </a:cubicBezTo>
                    <a:cubicBezTo>
                      <a:pt x="8" y="24"/>
                      <a:pt x="7" y="22"/>
                      <a:pt x="7" y="20"/>
                    </a:cubicBezTo>
                    <a:cubicBezTo>
                      <a:pt x="6" y="17"/>
                      <a:pt x="7" y="15"/>
                      <a:pt x="9" y="12"/>
                    </a:cubicBezTo>
                    <a:cubicBezTo>
                      <a:pt x="11" y="9"/>
                      <a:pt x="13" y="7"/>
                      <a:pt x="15" y="6"/>
                    </a:cubicBezTo>
                    <a:close/>
                    <a:moveTo>
                      <a:pt x="1" y="20"/>
                    </a:moveTo>
                    <a:cubicBezTo>
                      <a:pt x="2" y="24"/>
                      <a:pt x="4" y="27"/>
                      <a:pt x="8" y="29"/>
                    </a:cubicBezTo>
                    <a:cubicBezTo>
                      <a:pt x="12" y="32"/>
                      <a:pt x="15" y="32"/>
                      <a:pt x="19" y="31"/>
                    </a:cubicBezTo>
                    <a:cubicBezTo>
                      <a:pt x="23" y="30"/>
                      <a:pt x="26" y="28"/>
                      <a:pt x="29" y="24"/>
                    </a:cubicBezTo>
                    <a:cubicBezTo>
                      <a:pt x="31" y="20"/>
                      <a:pt x="32" y="16"/>
                      <a:pt x="31" y="12"/>
                    </a:cubicBezTo>
                    <a:cubicBezTo>
                      <a:pt x="30" y="8"/>
                      <a:pt x="28" y="5"/>
                      <a:pt x="24" y="3"/>
                    </a:cubicBezTo>
                    <a:cubicBezTo>
                      <a:pt x="22" y="2"/>
                      <a:pt x="20" y="1"/>
                      <a:pt x="18" y="1"/>
                    </a:cubicBezTo>
                    <a:cubicBezTo>
                      <a:pt x="16" y="0"/>
                      <a:pt x="15" y="0"/>
                      <a:pt x="13" y="1"/>
                    </a:cubicBezTo>
                    <a:cubicBezTo>
                      <a:pt x="11" y="1"/>
                      <a:pt x="10" y="2"/>
                      <a:pt x="8" y="3"/>
                    </a:cubicBezTo>
                    <a:cubicBezTo>
                      <a:pt x="7" y="4"/>
                      <a:pt x="5" y="6"/>
                      <a:pt x="3" y="9"/>
                    </a:cubicBezTo>
                    <a:cubicBezTo>
                      <a:pt x="1" y="13"/>
                      <a:pt x="0" y="17"/>
                      <a:pt x="1" y="2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327279" y="873989"/>
                <a:ext cx="34958" cy="34958"/>
              </a:xfrm>
              <a:custGeom>
                <a:avLst/>
                <a:gdLst>
                  <a:gd name="T0" fmla="*/ 24 w 34"/>
                  <a:gd name="T1" fmla="*/ 9 h 34"/>
                  <a:gd name="T2" fmla="*/ 27 w 34"/>
                  <a:gd name="T3" fmla="*/ 13 h 34"/>
                  <a:gd name="T4" fmla="*/ 28 w 34"/>
                  <a:gd name="T5" fmla="*/ 15 h 34"/>
                  <a:gd name="T6" fmla="*/ 28 w 34"/>
                  <a:gd name="T7" fmla="*/ 19 h 34"/>
                  <a:gd name="T8" fmla="*/ 25 w 34"/>
                  <a:gd name="T9" fmla="*/ 23 h 34"/>
                  <a:gd name="T10" fmla="*/ 21 w 34"/>
                  <a:gd name="T11" fmla="*/ 27 h 34"/>
                  <a:gd name="T12" fmla="*/ 18 w 34"/>
                  <a:gd name="T13" fmla="*/ 28 h 34"/>
                  <a:gd name="T14" fmla="*/ 15 w 34"/>
                  <a:gd name="T15" fmla="*/ 28 h 34"/>
                  <a:gd name="T16" fmla="*/ 12 w 34"/>
                  <a:gd name="T17" fmla="*/ 25 h 34"/>
                  <a:gd name="T18" fmla="*/ 8 w 34"/>
                  <a:gd name="T19" fmla="*/ 23 h 34"/>
                  <a:gd name="T20" fmla="*/ 21 w 34"/>
                  <a:gd name="T21" fmla="*/ 7 h 34"/>
                  <a:gd name="T22" fmla="*/ 24 w 34"/>
                  <a:gd name="T23" fmla="*/ 9 h 34"/>
                  <a:gd name="T24" fmla="*/ 0 w 34"/>
                  <a:gd name="T25" fmla="*/ 23 h 34"/>
                  <a:gd name="T26" fmla="*/ 9 w 34"/>
                  <a:gd name="T27" fmla="*/ 30 h 34"/>
                  <a:gd name="T28" fmla="*/ 14 w 34"/>
                  <a:gd name="T29" fmla="*/ 33 h 34"/>
                  <a:gd name="T30" fmla="*/ 19 w 34"/>
                  <a:gd name="T31" fmla="*/ 34 h 34"/>
                  <a:gd name="T32" fmla="*/ 25 w 34"/>
                  <a:gd name="T33" fmla="*/ 32 h 34"/>
                  <a:gd name="T34" fmla="*/ 29 w 34"/>
                  <a:gd name="T35" fmla="*/ 28 h 34"/>
                  <a:gd name="T36" fmla="*/ 33 w 34"/>
                  <a:gd name="T37" fmla="*/ 21 h 34"/>
                  <a:gd name="T38" fmla="*/ 34 w 34"/>
                  <a:gd name="T39" fmla="*/ 16 h 34"/>
                  <a:gd name="T40" fmla="*/ 33 w 34"/>
                  <a:gd name="T41" fmla="*/ 11 h 34"/>
                  <a:gd name="T42" fmla="*/ 29 w 34"/>
                  <a:gd name="T43" fmla="*/ 7 h 34"/>
                  <a:gd name="T44" fmla="*/ 20 w 34"/>
                  <a:gd name="T45" fmla="*/ 0 h 34"/>
                  <a:gd name="T46" fmla="*/ 0 w 34"/>
                  <a:gd name="T47"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34">
                    <a:moveTo>
                      <a:pt x="24" y="9"/>
                    </a:moveTo>
                    <a:cubicBezTo>
                      <a:pt x="25" y="11"/>
                      <a:pt x="27" y="12"/>
                      <a:pt x="27" y="13"/>
                    </a:cubicBezTo>
                    <a:cubicBezTo>
                      <a:pt x="28" y="14"/>
                      <a:pt x="28" y="14"/>
                      <a:pt x="28" y="15"/>
                    </a:cubicBezTo>
                    <a:cubicBezTo>
                      <a:pt x="29" y="16"/>
                      <a:pt x="28" y="18"/>
                      <a:pt x="28" y="19"/>
                    </a:cubicBezTo>
                    <a:cubicBezTo>
                      <a:pt x="27" y="20"/>
                      <a:pt x="26" y="22"/>
                      <a:pt x="25" y="23"/>
                    </a:cubicBezTo>
                    <a:cubicBezTo>
                      <a:pt x="23" y="25"/>
                      <a:pt x="22" y="26"/>
                      <a:pt x="21" y="27"/>
                    </a:cubicBezTo>
                    <a:cubicBezTo>
                      <a:pt x="20" y="28"/>
                      <a:pt x="18" y="28"/>
                      <a:pt x="18" y="28"/>
                    </a:cubicBezTo>
                    <a:cubicBezTo>
                      <a:pt x="17" y="28"/>
                      <a:pt x="16" y="28"/>
                      <a:pt x="15" y="28"/>
                    </a:cubicBezTo>
                    <a:cubicBezTo>
                      <a:pt x="14" y="27"/>
                      <a:pt x="13" y="27"/>
                      <a:pt x="12" y="25"/>
                    </a:cubicBezTo>
                    <a:cubicBezTo>
                      <a:pt x="8" y="23"/>
                      <a:pt x="8" y="23"/>
                      <a:pt x="8" y="23"/>
                    </a:cubicBezTo>
                    <a:cubicBezTo>
                      <a:pt x="21" y="7"/>
                      <a:pt x="21" y="7"/>
                      <a:pt x="21" y="7"/>
                    </a:cubicBezTo>
                    <a:lnTo>
                      <a:pt x="24" y="9"/>
                    </a:lnTo>
                    <a:close/>
                    <a:moveTo>
                      <a:pt x="0" y="23"/>
                    </a:moveTo>
                    <a:cubicBezTo>
                      <a:pt x="9" y="30"/>
                      <a:pt x="9" y="30"/>
                      <a:pt x="9" y="30"/>
                    </a:cubicBezTo>
                    <a:cubicBezTo>
                      <a:pt x="11" y="31"/>
                      <a:pt x="12" y="32"/>
                      <a:pt x="14" y="33"/>
                    </a:cubicBezTo>
                    <a:cubicBezTo>
                      <a:pt x="15" y="34"/>
                      <a:pt x="17" y="34"/>
                      <a:pt x="19" y="34"/>
                    </a:cubicBezTo>
                    <a:cubicBezTo>
                      <a:pt x="21" y="34"/>
                      <a:pt x="23" y="33"/>
                      <a:pt x="25" y="32"/>
                    </a:cubicBezTo>
                    <a:cubicBezTo>
                      <a:pt x="26" y="31"/>
                      <a:pt x="28" y="29"/>
                      <a:pt x="29" y="28"/>
                    </a:cubicBezTo>
                    <a:cubicBezTo>
                      <a:pt x="31" y="25"/>
                      <a:pt x="33" y="23"/>
                      <a:pt x="33" y="21"/>
                    </a:cubicBezTo>
                    <a:cubicBezTo>
                      <a:pt x="34" y="20"/>
                      <a:pt x="34" y="18"/>
                      <a:pt x="34" y="16"/>
                    </a:cubicBezTo>
                    <a:cubicBezTo>
                      <a:pt x="34" y="14"/>
                      <a:pt x="34" y="12"/>
                      <a:pt x="33" y="11"/>
                    </a:cubicBezTo>
                    <a:cubicBezTo>
                      <a:pt x="32" y="10"/>
                      <a:pt x="31" y="8"/>
                      <a:pt x="29" y="7"/>
                    </a:cubicBezTo>
                    <a:cubicBezTo>
                      <a:pt x="20" y="0"/>
                      <a:pt x="20" y="0"/>
                      <a:pt x="20" y="0"/>
                    </a:cubicBezTo>
                    <a:lnTo>
                      <a:pt x="0" y="2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 name="Freeform 19"/>
              <p:cNvSpPr>
                <a:spLocks noEditPoints="1"/>
              </p:cNvSpPr>
              <p:nvPr/>
            </p:nvSpPr>
            <p:spPr bwMode="auto">
              <a:xfrm>
                <a:off x="282394" y="832126"/>
                <a:ext cx="36684" cy="31937"/>
              </a:xfrm>
              <a:custGeom>
                <a:avLst/>
                <a:gdLst>
                  <a:gd name="T0" fmla="*/ 38 w 85"/>
                  <a:gd name="T1" fmla="*/ 19 h 74"/>
                  <a:gd name="T2" fmla="*/ 67 w 85"/>
                  <a:gd name="T3" fmla="*/ 14 h 74"/>
                  <a:gd name="T4" fmla="*/ 50 w 85"/>
                  <a:gd name="T5" fmla="*/ 36 h 74"/>
                  <a:gd name="T6" fmla="*/ 38 w 85"/>
                  <a:gd name="T7" fmla="*/ 19 h 74"/>
                  <a:gd name="T8" fmla="*/ 85 w 85"/>
                  <a:gd name="T9" fmla="*/ 14 h 74"/>
                  <a:gd name="T10" fmla="*/ 78 w 85"/>
                  <a:gd name="T11" fmla="*/ 0 h 74"/>
                  <a:gd name="T12" fmla="*/ 0 w 85"/>
                  <a:gd name="T13" fmla="*/ 12 h 74"/>
                  <a:gd name="T14" fmla="*/ 10 w 85"/>
                  <a:gd name="T15" fmla="*/ 24 h 74"/>
                  <a:gd name="T16" fmla="*/ 26 w 85"/>
                  <a:gd name="T17" fmla="*/ 21 h 74"/>
                  <a:gd name="T18" fmla="*/ 40 w 85"/>
                  <a:gd name="T19" fmla="*/ 47 h 74"/>
                  <a:gd name="T20" fmla="*/ 29 w 85"/>
                  <a:gd name="T21" fmla="*/ 59 h 74"/>
                  <a:gd name="T22" fmla="*/ 38 w 85"/>
                  <a:gd name="T23" fmla="*/ 74 h 74"/>
                  <a:gd name="T24" fmla="*/ 85 w 85"/>
                  <a:gd name="T25"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4">
                    <a:moveTo>
                      <a:pt x="38" y="19"/>
                    </a:moveTo>
                    <a:lnTo>
                      <a:pt x="67" y="14"/>
                    </a:lnTo>
                    <a:lnTo>
                      <a:pt x="50" y="36"/>
                    </a:lnTo>
                    <a:lnTo>
                      <a:pt x="38" y="19"/>
                    </a:lnTo>
                    <a:close/>
                    <a:moveTo>
                      <a:pt x="85" y="14"/>
                    </a:moveTo>
                    <a:lnTo>
                      <a:pt x="78" y="0"/>
                    </a:lnTo>
                    <a:lnTo>
                      <a:pt x="0" y="12"/>
                    </a:lnTo>
                    <a:lnTo>
                      <a:pt x="10" y="24"/>
                    </a:lnTo>
                    <a:lnTo>
                      <a:pt x="26" y="21"/>
                    </a:lnTo>
                    <a:lnTo>
                      <a:pt x="40" y="47"/>
                    </a:lnTo>
                    <a:lnTo>
                      <a:pt x="29" y="59"/>
                    </a:lnTo>
                    <a:lnTo>
                      <a:pt x="38" y="74"/>
                    </a:lnTo>
                    <a:lnTo>
                      <a:pt x="85"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6" name="Freeform 20"/>
              <p:cNvSpPr/>
              <p:nvPr/>
            </p:nvSpPr>
            <p:spPr bwMode="auto">
              <a:xfrm>
                <a:off x="271173" y="796305"/>
                <a:ext cx="37979" cy="32800"/>
              </a:xfrm>
              <a:custGeom>
                <a:avLst/>
                <a:gdLst>
                  <a:gd name="T0" fmla="*/ 0 w 88"/>
                  <a:gd name="T1" fmla="*/ 24 h 76"/>
                  <a:gd name="T2" fmla="*/ 66 w 88"/>
                  <a:gd name="T3" fmla="*/ 0 h 76"/>
                  <a:gd name="T4" fmla="*/ 71 w 88"/>
                  <a:gd name="T5" fmla="*/ 12 h 76"/>
                  <a:gd name="T6" fmla="*/ 45 w 88"/>
                  <a:gd name="T7" fmla="*/ 24 h 76"/>
                  <a:gd name="T8" fmla="*/ 55 w 88"/>
                  <a:gd name="T9" fmla="*/ 50 h 76"/>
                  <a:gd name="T10" fmla="*/ 83 w 88"/>
                  <a:gd name="T11" fmla="*/ 40 h 76"/>
                  <a:gd name="T12" fmla="*/ 88 w 88"/>
                  <a:gd name="T13" fmla="*/ 52 h 76"/>
                  <a:gd name="T14" fmla="*/ 19 w 88"/>
                  <a:gd name="T15" fmla="*/ 76 h 76"/>
                  <a:gd name="T16" fmla="*/ 14 w 88"/>
                  <a:gd name="T17" fmla="*/ 64 h 76"/>
                  <a:gd name="T18" fmla="*/ 43 w 88"/>
                  <a:gd name="T19" fmla="*/ 52 h 76"/>
                  <a:gd name="T20" fmla="*/ 33 w 88"/>
                  <a:gd name="T21" fmla="*/ 26 h 76"/>
                  <a:gd name="T22" fmla="*/ 5 w 88"/>
                  <a:gd name="T23" fmla="*/ 38 h 76"/>
                  <a:gd name="T24" fmla="*/ 0 w 88"/>
                  <a:gd name="T25" fmla="*/ 2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76">
                    <a:moveTo>
                      <a:pt x="0" y="24"/>
                    </a:moveTo>
                    <a:lnTo>
                      <a:pt x="66" y="0"/>
                    </a:lnTo>
                    <a:lnTo>
                      <a:pt x="71" y="12"/>
                    </a:lnTo>
                    <a:lnTo>
                      <a:pt x="45" y="24"/>
                    </a:lnTo>
                    <a:lnTo>
                      <a:pt x="55" y="50"/>
                    </a:lnTo>
                    <a:lnTo>
                      <a:pt x="83" y="40"/>
                    </a:lnTo>
                    <a:lnTo>
                      <a:pt x="88" y="52"/>
                    </a:lnTo>
                    <a:lnTo>
                      <a:pt x="19" y="76"/>
                    </a:lnTo>
                    <a:lnTo>
                      <a:pt x="14" y="64"/>
                    </a:lnTo>
                    <a:lnTo>
                      <a:pt x="43" y="52"/>
                    </a:lnTo>
                    <a:lnTo>
                      <a:pt x="33" y="26"/>
                    </a:lnTo>
                    <a:lnTo>
                      <a:pt x="5" y="38"/>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7" name="Freeform 21"/>
              <p:cNvSpPr/>
              <p:nvPr/>
            </p:nvSpPr>
            <p:spPr bwMode="auto">
              <a:xfrm>
                <a:off x="264268" y="768683"/>
                <a:ext cx="33663" cy="26326"/>
              </a:xfrm>
              <a:custGeom>
                <a:avLst/>
                <a:gdLst>
                  <a:gd name="T0" fmla="*/ 9 w 33"/>
                  <a:gd name="T1" fmla="*/ 1 h 26"/>
                  <a:gd name="T2" fmla="*/ 11 w 33"/>
                  <a:gd name="T3" fmla="*/ 7 h 26"/>
                  <a:gd name="T4" fmla="*/ 7 w 33"/>
                  <a:gd name="T5" fmla="*/ 10 h 26"/>
                  <a:gd name="T6" fmla="*/ 6 w 33"/>
                  <a:gd name="T7" fmla="*/ 15 h 26"/>
                  <a:gd name="T8" fmla="*/ 8 w 33"/>
                  <a:gd name="T9" fmla="*/ 19 h 26"/>
                  <a:gd name="T10" fmla="*/ 11 w 33"/>
                  <a:gd name="T11" fmla="*/ 20 h 26"/>
                  <a:gd name="T12" fmla="*/ 13 w 33"/>
                  <a:gd name="T13" fmla="*/ 19 h 26"/>
                  <a:gd name="T14" fmla="*/ 14 w 33"/>
                  <a:gd name="T15" fmla="*/ 16 h 26"/>
                  <a:gd name="T16" fmla="*/ 14 w 33"/>
                  <a:gd name="T17" fmla="*/ 11 h 26"/>
                  <a:gd name="T18" fmla="*/ 16 w 33"/>
                  <a:gd name="T19" fmla="*/ 4 h 26"/>
                  <a:gd name="T20" fmla="*/ 22 w 33"/>
                  <a:gd name="T21" fmla="*/ 0 h 26"/>
                  <a:gd name="T22" fmla="*/ 26 w 33"/>
                  <a:gd name="T23" fmla="*/ 1 h 26"/>
                  <a:gd name="T24" fmla="*/ 30 w 33"/>
                  <a:gd name="T25" fmla="*/ 4 h 26"/>
                  <a:gd name="T26" fmla="*/ 32 w 33"/>
                  <a:gd name="T27" fmla="*/ 10 h 26"/>
                  <a:gd name="T28" fmla="*/ 31 w 33"/>
                  <a:gd name="T29" fmla="*/ 18 h 26"/>
                  <a:gd name="T30" fmla="*/ 25 w 33"/>
                  <a:gd name="T31" fmla="*/ 22 h 26"/>
                  <a:gd name="T32" fmla="*/ 24 w 33"/>
                  <a:gd name="T33" fmla="*/ 17 h 26"/>
                  <a:gd name="T34" fmla="*/ 27 w 33"/>
                  <a:gd name="T35" fmla="*/ 14 h 26"/>
                  <a:gd name="T36" fmla="*/ 27 w 33"/>
                  <a:gd name="T37" fmla="*/ 10 h 26"/>
                  <a:gd name="T38" fmla="*/ 25 w 33"/>
                  <a:gd name="T39" fmla="*/ 7 h 26"/>
                  <a:gd name="T40" fmla="*/ 23 w 33"/>
                  <a:gd name="T41" fmla="*/ 6 h 26"/>
                  <a:gd name="T42" fmla="*/ 21 w 33"/>
                  <a:gd name="T43" fmla="*/ 7 h 26"/>
                  <a:gd name="T44" fmla="*/ 20 w 33"/>
                  <a:gd name="T45" fmla="*/ 13 h 26"/>
                  <a:gd name="T46" fmla="*/ 19 w 33"/>
                  <a:gd name="T47" fmla="*/ 20 h 26"/>
                  <a:gd name="T48" fmla="*/ 17 w 33"/>
                  <a:gd name="T49" fmla="*/ 24 h 26"/>
                  <a:gd name="T50" fmla="*/ 12 w 33"/>
                  <a:gd name="T51" fmla="*/ 26 h 26"/>
                  <a:gd name="T52" fmla="*/ 7 w 33"/>
                  <a:gd name="T53" fmla="*/ 25 h 26"/>
                  <a:gd name="T54" fmla="*/ 3 w 33"/>
                  <a:gd name="T55" fmla="*/ 22 h 26"/>
                  <a:gd name="T56" fmla="*/ 1 w 33"/>
                  <a:gd name="T57" fmla="*/ 15 h 26"/>
                  <a:gd name="T58" fmla="*/ 2 w 33"/>
                  <a:gd name="T59" fmla="*/ 6 h 26"/>
                  <a:gd name="T60" fmla="*/ 9 w 33"/>
                  <a:gd name="T61"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 h="26">
                    <a:moveTo>
                      <a:pt x="9" y="1"/>
                    </a:moveTo>
                    <a:cubicBezTo>
                      <a:pt x="11" y="7"/>
                      <a:pt x="11" y="7"/>
                      <a:pt x="11" y="7"/>
                    </a:cubicBezTo>
                    <a:cubicBezTo>
                      <a:pt x="9" y="8"/>
                      <a:pt x="7" y="9"/>
                      <a:pt x="7" y="10"/>
                    </a:cubicBezTo>
                    <a:cubicBezTo>
                      <a:pt x="6" y="11"/>
                      <a:pt x="6" y="13"/>
                      <a:pt x="6" y="15"/>
                    </a:cubicBezTo>
                    <a:cubicBezTo>
                      <a:pt x="6" y="16"/>
                      <a:pt x="7" y="18"/>
                      <a:pt x="8" y="19"/>
                    </a:cubicBezTo>
                    <a:cubicBezTo>
                      <a:pt x="9" y="19"/>
                      <a:pt x="10" y="20"/>
                      <a:pt x="11" y="20"/>
                    </a:cubicBezTo>
                    <a:cubicBezTo>
                      <a:pt x="12" y="19"/>
                      <a:pt x="12" y="19"/>
                      <a:pt x="13" y="19"/>
                    </a:cubicBezTo>
                    <a:cubicBezTo>
                      <a:pt x="13" y="18"/>
                      <a:pt x="14" y="17"/>
                      <a:pt x="14" y="16"/>
                    </a:cubicBezTo>
                    <a:cubicBezTo>
                      <a:pt x="14" y="16"/>
                      <a:pt x="14" y="14"/>
                      <a:pt x="14" y="11"/>
                    </a:cubicBezTo>
                    <a:cubicBezTo>
                      <a:pt x="14" y="8"/>
                      <a:pt x="15" y="6"/>
                      <a:pt x="16" y="4"/>
                    </a:cubicBezTo>
                    <a:cubicBezTo>
                      <a:pt x="17" y="2"/>
                      <a:pt x="19" y="1"/>
                      <a:pt x="22" y="0"/>
                    </a:cubicBezTo>
                    <a:cubicBezTo>
                      <a:pt x="23" y="0"/>
                      <a:pt x="25" y="0"/>
                      <a:pt x="26" y="1"/>
                    </a:cubicBezTo>
                    <a:cubicBezTo>
                      <a:pt x="28" y="1"/>
                      <a:pt x="29" y="2"/>
                      <a:pt x="30" y="4"/>
                    </a:cubicBezTo>
                    <a:cubicBezTo>
                      <a:pt x="31" y="5"/>
                      <a:pt x="31" y="7"/>
                      <a:pt x="32" y="10"/>
                    </a:cubicBezTo>
                    <a:cubicBezTo>
                      <a:pt x="33" y="13"/>
                      <a:pt x="32" y="16"/>
                      <a:pt x="31" y="18"/>
                    </a:cubicBezTo>
                    <a:cubicBezTo>
                      <a:pt x="30" y="20"/>
                      <a:pt x="28" y="22"/>
                      <a:pt x="25" y="22"/>
                    </a:cubicBezTo>
                    <a:cubicBezTo>
                      <a:pt x="24" y="17"/>
                      <a:pt x="24" y="17"/>
                      <a:pt x="24" y="17"/>
                    </a:cubicBezTo>
                    <a:cubicBezTo>
                      <a:pt x="25" y="16"/>
                      <a:pt x="26" y="15"/>
                      <a:pt x="27" y="14"/>
                    </a:cubicBezTo>
                    <a:cubicBezTo>
                      <a:pt x="27" y="13"/>
                      <a:pt x="27" y="12"/>
                      <a:pt x="27" y="10"/>
                    </a:cubicBezTo>
                    <a:cubicBezTo>
                      <a:pt x="27" y="9"/>
                      <a:pt x="26" y="7"/>
                      <a:pt x="25" y="7"/>
                    </a:cubicBezTo>
                    <a:cubicBezTo>
                      <a:pt x="24" y="6"/>
                      <a:pt x="24" y="6"/>
                      <a:pt x="23" y="6"/>
                    </a:cubicBezTo>
                    <a:cubicBezTo>
                      <a:pt x="22" y="6"/>
                      <a:pt x="22" y="6"/>
                      <a:pt x="21" y="7"/>
                    </a:cubicBezTo>
                    <a:cubicBezTo>
                      <a:pt x="21" y="8"/>
                      <a:pt x="21" y="10"/>
                      <a:pt x="20" y="13"/>
                    </a:cubicBezTo>
                    <a:cubicBezTo>
                      <a:pt x="20" y="16"/>
                      <a:pt x="20" y="18"/>
                      <a:pt x="19" y="20"/>
                    </a:cubicBezTo>
                    <a:cubicBezTo>
                      <a:pt x="19" y="21"/>
                      <a:pt x="18" y="23"/>
                      <a:pt x="17" y="24"/>
                    </a:cubicBezTo>
                    <a:cubicBezTo>
                      <a:pt x="16" y="25"/>
                      <a:pt x="14" y="25"/>
                      <a:pt x="12" y="26"/>
                    </a:cubicBezTo>
                    <a:cubicBezTo>
                      <a:pt x="11" y="26"/>
                      <a:pt x="9" y="26"/>
                      <a:pt x="7" y="25"/>
                    </a:cubicBezTo>
                    <a:cubicBezTo>
                      <a:pt x="6" y="24"/>
                      <a:pt x="4" y="23"/>
                      <a:pt x="3" y="22"/>
                    </a:cubicBezTo>
                    <a:cubicBezTo>
                      <a:pt x="2" y="20"/>
                      <a:pt x="1" y="18"/>
                      <a:pt x="1" y="15"/>
                    </a:cubicBezTo>
                    <a:cubicBezTo>
                      <a:pt x="0" y="12"/>
                      <a:pt x="0" y="9"/>
                      <a:pt x="2" y="6"/>
                    </a:cubicBezTo>
                    <a:cubicBezTo>
                      <a:pt x="3" y="4"/>
                      <a:pt x="6" y="2"/>
                      <a:pt x="9" y="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28" name="Freeform 22"/>
              <p:cNvSpPr/>
              <p:nvPr/>
            </p:nvSpPr>
            <p:spPr bwMode="auto">
              <a:xfrm>
                <a:off x="477469" y="920168"/>
                <a:ext cx="26758" cy="32800"/>
              </a:xfrm>
              <a:custGeom>
                <a:avLst/>
                <a:gdLst>
                  <a:gd name="T0" fmla="*/ 0 w 26"/>
                  <a:gd name="T1" fmla="*/ 3 h 32"/>
                  <a:gd name="T2" fmla="*/ 6 w 26"/>
                  <a:gd name="T3" fmla="*/ 2 h 32"/>
                  <a:gd name="T4" fmla="*/ 8 w 26"/>
                  <a:gd name="T5" fmla="*/ 18 h 32"/>
                  <a:gd name="T6" fmla="*/ 8 w 26"/>
                  <a:gd name="T7" fmla="*/ 23 h 32"/>
                  <a:gd name="T8" fmla="*/ 10 w 26"/>
                  <a:gd name="T9" fmla="*/ 26 h 32"/>
                  <a:gd name="T10" fmla="*/ 14 w 26"/>
                  <a:gd name="T11" fmla="*/ 27 h 32"/>
                  <a:gd name="T12" fmla="*/ 18 w 26"/>
                  <a:gd name="T13" fmla="*/ 25 h 32"/>
                  <a:gd name="T14" fmla="*/ 20 w 26"/>
                  <a:gd name="T15" fmla="*/ 23 h 32"/>
                  <a:gd name="T16" fmla="*/ 19 w 26"/>
                  <a:gd name="T17" fmla="*/ 17 h 32"/>
                  <a:gd name="T18" fmla="*/ 18 w 26"/>
                  <a:gd name="T19" fmla="*/ 1 h 32"/>
                  <a:gd name="T20" fmla="*/ 24 w 26"/>
                  <a:gd name="T21" fmla="*/ 0 h 32"/>
                  <a:gd name="T22" fmla="*/ 25 w 26"/>
                  <a:gd name="T23" fmla="*/ 16 h 32"/>
                  <a:gd name="T24" fmla="*/ 26 w 26"/>
                  <a:gd name="T25" fmla="*/ 24 h 32"/>
                  <a:gd name="T26" fmla="*/ 24 w 26"/>
                  <a:gd name="T27" fmla="*/ 28 h 32"/>
                  <a:gd name="T28" fmla="*/ 21 w 26"/>
                  <a:gd name="T29" fmla="*/ 30 h 32"/>
                  <a:gd name="T30" fmla="*/ 15 w 26"/>
                  <a:gd name="T31" fmla="*/ 32 h 32"/>
                  <a:gd name="T32" fmla="*/ 8 w 26"/>
                  <a:gd name="T33" fmla="*/ 31 h 32"/>
                  <a:gd name="T34" fmla="*/ 5 w 26"/>
                  <a:gd name="T35" fmla="*/ 29 h 32"/>
                  <a:gd name="T36" fmla="*/ 3 w 26"/>
                  <a:gd name="T37" fmla="*/ 26 h 32"/>
                  <a:gd name="T38" fmla="*/ 1 w 26"/>
                  <a:gd name="T39" fmla="*/ 18 h 32"/>
                  <a:gd name="T40" fmla="*/ 0 w 26"/>
                  <a:gd name="T4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0" y="3"/>
                    </a:moveTo>
                    <a:cubicBezTo>
                      <a:pt x="6" y="2"/>
                      <a:pt x="6" y="2"/>
                      <a:pt x="6" y="2"/>
                    </a:cubicBezTo>
                    <a:cubicBezTo>
                      <a:pt x="8" y="18"/>
                      <a:pt x="8" y="18"/>
                      <a:pt x="8" y="18"/>
                    </a:cubicBezTo>
                    <a:cubicBezTo>
                      <a:pt x="8" y="21"/>
                      <a:pt x="8" y="22"/>
                      <a:pt x="8" y="23"/>
                    </a:cubicBezTo>
                    <a:cubicBezTo>
                      <a:pt x="9" y="24"/>
                      <a:pt x="9" y="25"/>
                      <a:pt x="10" y="26"/>
                    </a:cubicBezTo>
                    <a:cubicBezTo>
                      <a:pt x="11" y="27"/>
                      <a:pt x="13" y="27"/>
                      <a:pt x="14" y="27"/>
                    </a:cubicBezTo>
                    <a:cubicBezTo>
                      <a:pt x="16" y="27"/>
                      <a:pt x="17" y="26"/>
                      <a:pt x="18" y="25"/>
                    </a:cubicBezTo>
                    <a:cubicBezTo>
                      <a:pt x="19" y="25"/>
                      <a:pt x="20" y="24"/>
                      <a:pt x="20" y="23"/>
                    </a:cubicBezTo>
                    <a:cubicBezTo>
                      <a:pt x="20" y="22"/>
                      <a:pt x="20" y="20"/>
                      <a:pt x="19" y="17"/>
                    </a:cubicBezTo>
                    <a:cubicBezTo>
                      <a:pt x="18" y="1"/>
                      <a:pt x="18" y="1"/>
                      <a:pt x="18" y="1"/>
                    </a:cubicBezTo>
                    <a:cubicBezTo>
                      <a:pt x="24" y="0"/>
                      <a:pt x="24" y="0"/>
                      <a:pt x="24" y="0"/>
                    </a:cubicBezTo>
                    <a:cubicBezTo>
                      <a:pt x="25" y="16"/>
                      <a:pt x="25" y="16"/>
                      <a:pt x="25" y="16"/>
                    </a:cubicBezTo>
                    <a:cubicBezTo>
                      <a:pt x="26" y="20"/>
                      <a:pt x="26" y="22"/>
                      <a:pt x="26" y="24"/>
                    </a:cubicBezTo>
                    <a:cubicBezTo>
                      <a:pt x="25" y="25"/>
                      <a:pt x="25" y="27"/>
                      <a:pt x="24" y="28"/>
                    </a:cubicBezTo>
                    <a:cubicBezTo>
                      <a:pt x="23" y="29"/>
                      <a:pt x="22" y="30"/>
                      <a:pt x="21" y="30"/>
                    </a:cubicBezTo>
                    <a:cubicBezTo>
                      <a:pt x="19" y="31"/>
                      <a:pt x="17" y="32"/>
                      <a:pt x="15" y="32"/>
                    </a:cubicBezTo>
                    <a:cubicBezTo>
                      <a:pt x="12" y="32"/>
                      <a:pt x="10" y="32"/>
                      <a:pt x="8" y="31"/>
                    </a:cubicBezTo>
                    <a:cubicBezTo>
                      <a:pt x="7" y="31"/>
                      <a:pt x="6" y="30"/>
                      <a:pt x="5" y="29"/>
                    </a:cubicBezTo>
                    <a:cubicBezTo>
                      <a:pt x="4" y="28"/>
                      <a:pt x="3" y="27"/>
                      <a:pt x="3" y="26"/>
                    </a:cubicBezTo>
                    <a:cubicBezTo>
                      <a:pt x="2" y="24"/>
                      <a:pt x="2" y="22"/>
                      <a:pt x="1" y="18"/>
                    </a:cubicBezTo>
                    <a:lnTo>
                      <a:pt x="0" y="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9" name="Freeform 23"/>
              <p:cNvSpPr/>
              <p:nvPr/>
            </p:nvSpPr>
            <p:spPr bwMode="auto">
              <a:xfrm>
                <a:off x="508111" y="913263"/>
                <a:ext cx="32800" cy="35821"/>
              </a:xfrm>
              <a:custGeom>
                <a:avLst/>
                <a:gdLst>
                  <a:gd name="T0" fmla="*/ 21 w 76"/>
                  <a:gd name="T1" fmla="*/ 83 h 83"/>
                  <a:gd name="T2" fmla="*/ 0 w 76"/>
                  <a:gd name="T3" fmla="*/ 14 h 83"/>
                  <a:gd name="T4" fmla="*/ 14 w 76"/>
                  <a:gd name="T5" fmla="*/ 12 h 83"/>
                  <a:gd name="T6" fmla="*/ 57 w 76"/>
                  <a:gd name="T7" fmla="*/ 50 h 83"/>
                  <a:gd name="T8" fmla="*/ 43 w 76"/>
                  <a:gd name="T9" fmla="*/ 2 h 83"/>
                  <a:gd name="T10" fmla="*/ 55 w 76"/>
                  <a:gd name="T11" fmla="*/ 0 h 83"/>
                  <a:gd name="T12" fmla="*/ 76 w 76"/>
                  <a:gd name="T13" fmla="*/ 69 h 83"/>
                  <a:gd name="T14" fmla="*/ 62 w 76"/>
                  <a:gd name="T15" fmla="*/ 71 h 83"/>
                  <a:gd name="T16" fmla="*/ 21 w 76"/>
                  <a:gd name="T17" fmla="*/ 35 h 83"/>
                  <a:gd name="T18" fmla="*/ 33 w 76"/>
                  <a:gd name="T19" fmla="*/ 81 h 83"/>
                  <a:gd name="T20" fmla="*/ 21 w 76"/>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3">
                    <a:moveTo>
                      <a:pt x="21" y="83"/>
                    </a:moveTo>
                    <a:lnTo>
                      <a:pt x="0" y="14"/>
                    </a:lnTo>
                    <a:lnTo>
                      <a:pt x="14" y="12"/>
                    </a:lnTo>
                    <a:lnTo>
                      <a:pt x="57" y="50"/>
                    </a:lnTo>
                    <a:lnTo>
                      <a:pt x="43" y="2"/>
                    </a:lnTo>
                    <a:lnTo>
                      <a:pt x="55" y="0"/>
                    </a:lnTo>
                    <a:lnTo>
                      <a:pt x="76" y="69"/>
                    </a:lnTo>
                    <a:lnTo>
                      <a:pt x="62" y="71"/>
                    </a:lnTo>
                    <a:lnTo>
                      <a:pt x="21" y="35"/>
                    </a:lnTo>
                    <a:lnTo>
                      <a:pt x="33" y="81"/>
                    </a:lnTo>
                    <a:lnTo>
                      <a:pt x="21" y="8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0" name="Freeform 24"/>
              <p:cNvSpPr/>
              <p:nvPr/>
            </p:nvSpPr>
            <p:spPr bwMode="auto">
              <a:xfrm>
                <a:off x="538753" y="908084"/>
                <a:ext cx="17263" cy="30642"/>
              </a:xfrm>
              <a:custGeom>
                <a:avLst/>
                <a:gdLst>
                  <a:gd name="T0" fmla="*/ 26 w 40"/>
                  <a:gd name="T1" fmla="*/ 71 h 71"/>
                  <a:gd name="T2" fmla="*/ 0 w 40"/>
                  <a:gd name="T3" fmla="*/ 5 h 71"/>
                  <a:gd name="T4" fmla="*/ 12 w 40"/>
                  <a:gd name="T5" fmla="*/ 0 h 71"/>
                  <a:gd name="T6" fmla="*/ 40 w 40"/>
                  <a:gd name="T7" fmla="*/ 66 h 71"/>
                  <a:gd name="T8" fmla="*/ 26 w 40"/>
                  <a:gd name="T9" fmla="*/ 71 h 71"/>
                </a:gdLst>
                <a:ahLst/>
                <a:cxnLst>
                  <a:cxn ang="0">
                    <a:pos x="T0" y="T1"/>
                  </a:cxn>
                  <a:cxn ang="0">
                    <a:pos x="T2" y="T3"/>
                  </a:cxn>
                  <a:cxn ang="0">
                    <a:pos x="T4" y="T5"/>
                  </a:cxn>
                  <a:cxn ang="0">
                    <a:pos x="T6" y="T7"/>
                  </a:cxn>
                  <a:cxn ang="0">
                    <a:pos x="T8" y="T9"/>
                  </a:cxn>
                </a:cxnLst>
                <a:rect l="0" t="0" r="r" b="b"/>
                <a:pathLst>
                  <a:path w="40" h="71">
                    <a:moveTo>
                      <a:pt x="26" y="71"/>
                    </a:moveTo>
                    <a:lnTo>
                      <a:pt x="0" y="5"/>
                    </a:lnTo>
                    <a:lnTo>
                      <a:pt x="12" y="0"/>
                    </a:lnTo>
                    <a:lnTo>
                      <a:pt x="40" y="66"/>
                    </a:lnTo>
                    <a:lnTo>
                      <a:pt x="26" y="7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1" name="Freeform 25"/>
              <p:cNvSpPr/>
              <p:nvPr/>
            </p:nvSpPr>
            <p:spPr bwMode="auto">
              <a:xfrm>
                <a:off x="546953" y="893842"/>
                <a:ext cx="30642" cy="34526"/>
              </a:xfrm>
              <a:custGeom>
                <a:avLst/>
                <a:gdLst>
                  <a:gd name="T0" fmla="*/ 57 w 71"/>
                  <a:gd name="T1" fmla="*/ 80 h 80"/>
                  <a:gd name="T2" fmla="*/ 0 w 71"/>
                  <a:gd name="T3" fmla="*/ 30 h 80"/>
                  <a:gd name="T4" fmla="*/ 14 w 71"/>
                  <a:gd name="T5" fmla="*/ 23 h 80"/>
                  <a:gd name="T6" fmla="*/ 57 w 71"/>
                  <a:gd name="T7" fmla="*/ 61 h 80"/>
                  <a:gd name="T8" fmla="*/ 45 w 71"/>
                  <a:gd name="T9" fmla="*/ 7 h 80"/>
                  <a:gd name="T10" fmla="*/ 59 w 71"/>
                  <a:gd name="T11" fmla="*/ 0 h 80"/>
                  <a:gd name="T12" fmla="*/ 71 w 71"/>
                  <a:gd name="T13" fmla="*/ 73 h 80"/>
                  <a:gd name="T14" fmla="*/ 57 w 71"/>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80">
                    <a:moveTo>
                      <a:pt x="57" y="80"/>
                    </a:moveTo>
                    <a:lnTo>
                      <a:pt x="0" y="30"/>
                    </a:lnTo>
                    <a:lnTo>
                      <a:pt x="14" y="23"/>
                    </a:lnTo>
                    <a:lnTo>
                      <a:pt x="57" y="61"/>
                    </a:lnTo>
                    <a:lnTo>
                      <a:pt x="45" y="7"/>
                    </a:lnTo>
                    <a:lnTo>
                      <a:pt x="59" y="0"/>
                    </a:lnTo>
                    <a:lnTo>
                      <a:pt x="71" y="73"/>
                    </a:lnTo>
                    <a:lnTo>
                      <a:pt x="57" y="8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2" name="Freeform 26"/>
              <p:cNvSpPr/>
              <p:nvPr/>
            </p:nvSpPr>
            <p:spPr bwMode="auto">
              <a:xfrm>
                <a:off x="574574" y="877442"/>
                <a:ext cx="37979" cy="37547"/>
              </a:xfrm>
              <a:custGeom>
                <a:avLst/>
                <a:gdLst>
                  <a:gd name="T0" fmla="*/ 45 w 88"/>
                  <a:gd name="T1" fmla="*/ 87 h 87"/>
                  <a:gd name="T2" fmla="*/ 0 w 88"/>
                  <a:gd name="T3" fmla="*/ 33 h 87"/>
                  <a:gd name="T4" fmla="*/ 43 w 88"/>
                  <a:gd name="T5" fmla="*/ 0 h 87"/>
                  <a:gd name="T6" fmla="*/ 50 w 88"/>
                  <a:gd name="T7" fmla="*/ 9 h 87"/>
                  <a:gd name="T8" fmla="*/ 19 w 88"/>
                  <a:gd name="T9" fmla="*/ 33 h 87"/>
                  <a:gd name="T10" fmla="*/ 28 w 88"/>
                  <a:gd name="T11" fmla="*/ 45 h 87"/>
                  <a:gd name="T12" fmla="*/ 57 w 88"/>
                  <a:gd name="T13" fmla="*/ 23 h 87"/>
                  <a:gd name="T14" fmla="*/ 66 w 88"/>
                  <a:gd name="T15" fmla="*/ 33 h 87"/>
                  <a:gd name="T16" fmla="*/ 38 w 88"/>
                  <a:gd name="T17" fmla="*/ 54 h 87"/>
                  <a:gd name="T18" fmla="*/ 50 w 88"/>
                  <a:gd name="T19" fmla="*/ 68 h 87"/>
                  <a:gd name="T20" fmla="*/ 80 w 88"/>
                  <a:gd name="T21" fmla="*/ 45 h 87"/>
                  <a:gd name="T22" fmla="*/ 88 w 88"/>
                  <a:gd name="T23" fmla="*/ 54 h 87"/>
                  <a:gd name="T24" fmla="*/ 45 w 8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7">
                    <a:moveTo>
                      <a:pt x="45" y="87"/>
                    </a:moveTo>
                    <a:lnTo>
                      <a:pt x="0" y="33"/>
                    </a:lnTo>
                    <a:lnTo>
                      <a:pt x="43" y="0"/>
                    </a:lnTo>
                    <a:lnTo>
                      <a:pt x="50" y="9"/>
                    </a:lnTo>
                    <a:lnTo>
                      <a:pt x="19" y="33"/>
                    </a:lnTo>
                    <a:lnTo>
                      <a:pt x="28" y="45"/>
                    </a:lnTo>
                    <a:lnTo>
                      <a:pt x="57" y="23"/>
                    </a:lnTo>
                    <a:lnTo>
                      <a:pt x="66" y="33"/>
                    </a:lnTo>
                    <a:lnTo>
                      <a:pt x="38" y="54"/>
                    </a:lnTo>
                    <a:lnTo>
                      <a:pt x="50" y="68"/>
                    </a:lnTo>
                    <a:lnTo>
                      <a:pt x="80" y="45"/>
                    </a:lnTo>
                    <a:lnTo>
                      <a:pt x="88" y="54"/>
                    </a:lnTo>
                    <a:lnTo>
                      <a:pt x="45" y="8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3" name="Freeform 27"/>
              <p:cNvSpPr>
                <a:spLocks noEditPoints="1"/>
              </p:cNvSpPr>
              <p:nvPr/>
            </p:nvSpPr>
            <p:spPr bwMode="auto">
              <a:xfrm>
                <a:off x="597016" y="857589"/>
                <a:ext cx="41863" cy="36253"/>
              </a:xfrm>
              <a:custGeom>
                <a:avLst/>
                <a:gdLst>
                  <a:gd name="T0" fmla="*/ 8 w 41"/>
                  <a:gd name="T1" fmla="*/ 14 h 35"/>
                  <a:gd name="T2" fmla="*/ 11 w 41"/>
                  <a:gd name="T3" fmla="*/ 11 h 35"/>
                  <a:gd name="T4" fmla="*/ 14 w 41"/>
                  <a:gd name="T5" fmla="*/ 7 h 35"/>
                  <a:gd name="T6" fmla="*/ 17 w 41"/>
                  <a:gd name="T7" fmla="*/ 7 h 35"/>
                  <a:gd name="T8" fmla="*/ 19 w 41"/>
                  <a:gd name="T9" fmla="*/ 8 h 35"/>
                  <a:gd name="T10" fmla="*/ 21 w 41"/>
                  <a:gd name="T11" fmla="*/ 10 h 35"/>
                  <a:gd name="T12" fmla="*/ 20 w 41"/>
                  <a:gd name="T13" fmla="*/ 12 h 35"/>
                  <a:gd name="T14" fmla="*/ 17 w 41"/>
                  <a:gd name="T15" fmla="*/ 16 h 35"/>
                  <a:gd name="T16" fmla="*/ 14 w 41"/>
                  <a:gd name="T17" fmla="*/ 19 h 35"/>
                  <a:gd name="T18" fmla="*/ 8 w 41"/>
                  <a:gd name="T19" fmla="*/ 14 h 35"/>
                  <a:gd name="T20" fmla="*/ 27 w 41"/>
                  <a:gd name="T21" fmla="*/ 31 h 35"/>
                  <a:gd name="T22" fmla="*/ 17 w 41"/>
                  <a:gd name="T23" fmla="*/ 22 h 35"/>
                  <a:gd name="T24" fmla="*/ 18 w 41"/>
                  <a:gd name="T25" fmla="*/ 22 h 35"/>
                  <a:gd name="T26" fmla="*/ 21 w 41"/>
                  <a:gd name="T27" fmla="*/ 19 h 35"/>
                  <a:gd name="T28" fmla="*/ 23 w 41"/>
                  <a:gd name="T29" fmla="*/ 19 h 35"/>
                  <a:gd name="T30" fmla="*/ 28 w 41"/>
                  <a:gd name="T31" fmla="*/ 20 h 35"/>
                  <a:gd name="T32" fmla="*/ 36 w 41"/>
                  <a:gd name="T33" fmla="*/ 21 h 35"/>
                  <a:gd name="T34" fmla="*/ 41 w 41"/>
                  <a:gd name="T35" fmla="*/ 15 h 35"/>
                  <a:gd name="T36" fmla="*/ 34 w 41"/>
                  <a:gd name="T37" fmla="*/ 14 h 35"/>
                  <a:gd name="T38" fmla="*/ 28 w 41"/>
                  <a:gd name="T39" fmla="*/ 13 h 35"/>
                  <a:gd name="T40" fmla="*/ 24 w 41"/>
                  <a:gd name="T41" fmla="*/ 14 h 35"/>
                  <a:gd name="T42" fmla="*/ 26 w 41"/>
                  <a:gd name="T43" fmla="*/ 8 h 35"/>
                  <a:gd name="T44" fmla="*/ 23 w 41"/>
                  <a:gd name="T45" fmla="*/ 3 h 35"/>
                  <a:gd name="T46" fmla="*/ 19 w 41"/>
                  <a:gd name="T47" fmla="*/ 0 h 35"/>
                  <a:gd name="T48" fmla="*/ 14 w 41"/>
                  <a:gd name="T49" fmla="*/ 1 h 35"/>
                  <a:gd name="T50" fmla="*/ 9 w 41"/>
                  <a:gd name="T51" fmla="*/ 6 h 35"/>
                  <a:gd name="T52" fmla="*/ 0 w 41"/>
                  <a:gd name="T53" fmla="*/ 15 h 35"/>
                  <a:gd name="T54" fmla="*/ 23 w 41"/>
                  <a:gd name="T55" fmla="*/ 35 h 35"/>
                  <a:gd name="T56" fmla="*/ 27 w 41"/>
                  <a:gd name="T5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35">
                    <a:moveTo>
                      <a:pt x="8" y="14"/>
                    </a:moveTo>
                    <a:cubicBezTo>
                      <a:pt x="11" y="11"/>
                      <a:pt x="11" y="11"/>
                      <a:pt x="11" y="11"/>
                    </a:cubicBezTo>
                    <a:cubicBezTo>
                      <a:pt x="13" y="9"/>
                      <a:pt x="14" y="8"/>
                      <a:pt x="14" y="7"/>
                    </a:cubicBezTo>
                    <a:cubicBezTo>
                      <a:pt x="15" y="7"/>
                      <a:pt x="16" y="6"/>
                      <a:pt x="17" y="7"/>
                    </a:cubicBezTo>
                    <a:cubicBezTo>
                      <a:pt x="18" y="7"/>
                      <a:pt x="18" y="7"/>
                      <a:pt x="19" y="8"/>
                    </a:cubicBezTo>
                    <a:cubicBezTo>
                      <a:pt x="20" y="8"/>
                      <a:pt x="20" y="9"/>
                      <a:pt x="21" y="10"/>
                    </a:cubicBezTo>
                    <a:cubicBezTo>
                      <a:pt x="21" y="10"/>
                      <a:pt x="21" y="11"/>
                      <a:pt x="20" y="12"/>
                    </a:cubicBezTo>
                    <a:cubicBezTo>
                      <a:pt x="20" y="12"/>
                      <a:pt x="19" y="14"/>
                      <a:pt x="17" y="16"/>
                    </a:cubicBezTo>
                    <a:cubicBezTo>
                      <a:pt x="14" y="19"/>
                      <a:pt x="14" y="19"/>
                      <a:pt x="14" y="19"/>
                    </a:cubicBezTo>
                    <a:lnTo>
                      <a:pt x="8" y="14"/>
                    </a:lnTo>
                    <a:close/>
                    <a:moveTo>
                      <a:pt x="27" y="31"/>
                    </a:moveTo>
                    <a:cubicBezTo>
                      <a:pt x="17" y="22"/>
                      <a:pt x="17" y="22"/>
                      <a:pt x="17" y="22"/>
                    </a:cubicBezTo>
                    <a:cubicBezTo>
                      <a:pt x="18" y="22"/>
                      <a:pt x="18" y="22"/>
                      <a:pt x="18" y="22"/>
                    </a:cubicBezTo>
                    <a:cubicBezTo>
                      <a:pt x="19" y="20"/>
                      <a:pt x="20" y="20"/>
                      <a:pt x="21" y="19"/>
                    </a:cubicBezTo>
                    <a:cubicBezTo>
                      <a:pt x="21" y="19"/>
                      <a:pt x="22" y="19"/>
                      <a:pt x="23" y="19"/>
                    </a:cubicBezTo>
                    <a:cubicBezTo>
                      <a:pt x="24" y="19"/>
                      <a:pt x="25" y="19"/>
                      <a:pt x="28" y="20"/>
                    </a:cubicBezTo>
                    <a:cubicBezTo>
                      <a:pt x="36" y="21"/>
                      <a:pt x="36" y="21"/>
                      <a:pt x="36" y="21"/>
                    </a:cubicBezTo>
                    <a:cubicBezTo>
                      <a:pt x="41" y="15"/>
                      <a:pt x="41" y="15"/>
                      <a:pt x="41" y="15"/>
                    </a:cubicBezTo>
                    <a:cubicBezTo>
                      <a:pt x="34" y="14"/>
                      <a:pt x="34" y="14"/>
                      <a:pt x="34" y="14"/>
                    </a:cubicBezTo>
                    <a:cubicBezTo>
                      <a:pt x="31" y="14"/>
                      <a:pt x="29" y="13"/>
                      <a:pt x="28" y="13"/>
                    </a:cubicBezTo>
                    <a:cubicBezTo>
                      <a:pt x="27" y="13"/>
                      <a:pt x="26" y="14"/>
                      <a:pt x="24" y="14"/>
                    </a:cubicBezTo>
                    <a:cubicBezTo>
                      <a:pt x="26" y="12"/>
                      <a:pt x="26" y="10"/>
                      <a:pt x="26" y="8"/>
                    </a:cubicBezTo>
                    <a:cubicBezTo>
                      <a:pt x="26" y="6"/>
                      <a:pt x="25" y="4"/>
                      <a:pt x="23" y="3"/>
                    </a:cubicBezTo>
                    <a:cubicBezTo>
                      <a:pt x="22" y="2"/>
                      <a:pt x="20" y="1"/>
                      <a:pt x="19" y="0"/>
                    </a:cubicBezTo>
                    <a:cubicBezTo>
                      <a:pt x="17" y="0"/>
                      <a:pt x="16" y="0"/>
                      <a:pt x="14" y="1"/>
                    </a:cubicBezTo>
                    <a:cubicBezTo>
                      <a:pt x="13" y="2"/>
                      <a:pt x="11" y="3"/>
                      <a:pt x="9" y="6"/>
                    </a:cubicBezTo>
                    <a:cubicBezTo>
                      <a:pt x="0" y="15"/>
                      <a:pt x="0" y="15"/>
                      <a:pt x="0" y="15"/>
                    </a:cubicBezTo>
                    <a:cubicBezTo>
                      <a:pt x="23" y="35"/>
                      <a:pt x="23" y="35"/>
                      <a:pt x="23" y="35"/>
                    </a:cubicBezTo>
                    <a:lnTo>
                      <a:pt x="27" y="3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4" name="Freeform 28"/>
              <p:cNvSpPr/>
              <p:nvPr/>
            </p:nvSpPr>
            <p:spPr bwMode="auto">
              <a:xfrm>
                <a:off x="620322" y="834284"/>
                <a:ext cx="32800" cy="30642"/>
              </a:xfrm>
              <a:custGeom>
                <a:avLst/>
                <a:gdLst>
                  <a:gd name="T0" fmla="*/ 13 w 32"/>
                  <a:gd name="T1" fmla="*/ 28 h 30"/>
                  <a:gd name="T2" fmla="*/ 16 w 32"/>
                  <a:gd name="T3" fmla="*/ 22 h 30"/>
                  <a:gd name="T4" fmla="*/ 21 w 32"/>
                  <a:gd name="T5" fmla="*/ 23 h 30"/>
                  <a:gd name="T6" fmla="*/ 25 w 32"/>
                  <a:gd name="T7" fmla="*/ 20 h 30"/>
                  <a:gd name="T8" fmla="*/ 26 w 32"/>
                  <a:gd name="T9" fmla="*/ 16 h 30"/>
                  <a:gd name="T10" fmla="*/ 25 w 32"/>
                  <a:gd name="T11" fmla="*/ 13 h 30"/>
                  <a:gd name="T12" fmla="*/ 23 w 32"/>
                  <a:gd name="T13" fmla="*/ 13 h 30"/>
                  <a:gd name="T14" fmla="*/ 20 w 32"/>
                  <a:gd name="T15" fmla="*/ 14 h 30"/>
                  <a:gd name="T16" fmla="*/ 17 w 32"/>
                  <a:gd name="T17" fmla="*/ 17 h 30"/>
                  <a:gd name="T18" fmla="*/ 10 w 32"/>
                  <a:gd name="T19" fmla="*/ 21 h 30"/>
                  <a:gd name="T20" fmla="*/ 4 w 32"/>
                  <a:gd name="T21" fmla="*/ 20 h 30"/>
                  <a:gd name="T22" fmla="*/ 1 w 32"/>
                  <a:gd name="T23" fmla="*/ 16 h 30"/>
                  <a:gd name="T24" fmla="*/ 0 w 32"/>
                  <a:gd name="T25" fmla="*/ 12 h 30"/>
                  <a:gd name="T26" fmla="*/ 3 w 32"/>
                  <a:gd name="T27" fmla="*/ 6 h 30"/>
                  <a:gd name="T28" fmla="*/ 10 w 32"/>
                  <a:gd name="T29" fmla="*/ 1 h 30"/>
                  <a:gd name="T30" fmla="*/ 17 w 32"/>
                  <a:gd name="T31" fmla="*/ 2 h 30"/>
                  <a:gd name="T32" fmla="*/ 14 w 32"/>
                  <a:gd name="T33" fmla="*/ 7 h 30"/>
                  <a:gd name="T34" fmla="*/ 10 w 32"/>
                  <a:gd name="T35" fmla="*/ 6 h 30"/>
                  <a:gd name="T36" fmla="*/ 7 w 32"/>
                  <a:gd name="T37" fmla="*/ 9 h 30"/>
                  <a:gd name="T38" fmla="*/ 5 w 32"/>
                  <a:gd name="T39" fmla="*/ 13 h 30"/>
                  <a:gd name="T40" fmla="*/ 6 w 32"/>
                  <a:gd name="T41" fmla="*/ 15 h 30"/>
                  <a:gd name="T42" fmla="*/ 9 w 32"/>
                  <a:gd name="T43" fmla="*/ 15 h 30"/>
                  <a:gd name="T44" fmla="*/ 13 w 32"/>
                  <a:gd name="T45" fmla="*/ 12 h 30"/>
                  <a:gd name="T46" fmla="*/ 19 w 32"/>
                  <a:gd name="T47" fmla="*/ 7 h 30"/>
                  <a:gd name="T48" fmla="*/ 23 w 32"/>
                  <a:gd name="T49" fmla="*/ 6 h 30"/>
                  <a:gd name="T50" fmla="*/ 28 w 32"/>
                  <a:gd name="T51" fmla="*/ 8 h 30"/>
                  <a:gd name="T52" fmla="*/ 31 w 32"/>
                  <a:gd name="T53" fmla="*/ 12 h 30"/>
                  <a:gd name="T54" fmla="*/ 32 w 32"/>
                  <a:gd name="T55" fmla="*/ 17 h 30"/>
                  <a:gd name="T56" fmla="*/ 29 w 32"/>
                  <a:gd name="T57" fmla="*/ 23 h 30"/>
                  <a:gd name="T58" fmla="*/ 22 w 32"/>
                  <a:gd name="T59" fmla="*/ 29 h 30"/>
                  <a:gd name="T60" fmla="*/ 13 w 32"/>
                  <a:gd name="T61"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30">
                    <a:moveTo>
                      <a:pt x="13" y="28"/>
                    </a:moveTo>
                    <a:cubicBezTo>
                      <a:pt x="16" y="22"/>
                      <a:pt x="16" y="22"/>
                      <a:pt x="16" y="22"/>
                    </a:cubicBezTo>
                    <a:cubicBezTo>
                      <a:pt x="18" y="23"/>
                      <a:pt x="20" y="23"/>
                      <a:pt x="21" y="23"/>
                    </a:cubicBezTo>
                    <a:cubicBezTo>
                      <a:pt x="23" y="23"/>
                      <a:pt x="24" y="22"/>
                      <a:pt x="25" y="20"/>
                    </a:cubicBezTo>
                    <a:cubicBezTo>
                      <a:pt x="26" y="19"/>
                      <a:pt x="26" y="17"/>
                      <a:pt x="26" y="16"/>
                    </a:cubicBezTo>
                    <a:cubicBezTo>
                      <a:pt x="26" y="15"/>
                      <a:pt x="26" y="14"/>
                      <a:pt x="25" y="13"/>
                    </a:cubicBezTo>
                    <a:cubicBezTo>
                      <a:pt x="24" y="13"/>
                      <a:pt x="23" y="13"/>
                      <a:pt x="23" y="13"/>
                    </a:cubicBezTo>
                    <a:cubicBezTo>
                      <a:pt x="22" y="13"/>
                      <a:pt x="21" y="13"/>
                      <a:pt x="20" y="14"/>
                    </a:cubicBezTo>
                    <a:cubicBezTo>
                      <a:pt x="20" y="14"/>
                      <a:pt x="19" y="15"/>
                      <a:pt x="17" y="17"/>
                    </a:cubicBezTo>
                    <a:cubicBezTo>
                      <a:pt x="14" y="19"/>
                      <a:pt x="12" y="20"/>
                      <a:pt x="10" y="21"/>
                    </a:cubicBezTo>
                    <a:cubicBezTo>
                      <a:pt x="8" y="22"/>
                      <a:pt x="6" y="21"/>
                      <a:pt x="4" y="20"/>
                    </a:cubicBezTo>
                    <a:cubicBezTo>
                      <a:pt x="2" y="19"/>
                      <a:pt x="1" y="18"/>
                      <a:pt x="1" y="16"/>
                    </a:cubicBezTo>
                    <a:cubicBezTo>
                      <a:pt x="0" y="15"/>
                      <a:pt x="0" y="13"/>
                      <a:pt x="0" y="12"/>
                    </a:cubicBezTo>
                    <a:cubicBezTo>
                      <a:pt x="1" y="10"/>
                      <a:pt x="1" y="8"/>
                      <a:pt x="3" y="6"/>
                    </a:cubicBezTo>
                    <a:cubicBezTo>
                      <a:pt x="5" y="3"/>
                      <a:pt x="7" y="1"/>
                      <a:pt x="10" y="1"/>
                    </a:cubicBezTo>
                    <a:cubicBezTo>
                      <a:pt x="12" y="0"/>
                      <a:pt x="14" y="0"/>
                      <a:pt x="17" y="2"/>
                    </a:cubicBezTo>
                    <a:cubicBezTo>
                      <a:pt x="14" y="7"/>
                      <a:pt x="14" y="7"/>
                      <a:pt x="14" y="7"/>
                    </a:cubicBezTo>
                    <a:cubicBezTo>
                      <a:pt x="12" y="6"/>
                      <a:pt x="11" y="6"/>
                      <a:pt x="10" y="6"/>
                    </a:cubicBezTo>
                    <a:cubicBezTo>
                      <a:pt x="9" y="7"/>
                      <a:pt x="8" y="8"/>
                      <a:pt x="7" y="9"/>
                    </a:cubicBezTo>
                    <a:cubicBezTo>
                      <a:pt x="6" y="10"/>
                      <a:pt x="5" y="12"/>
                      <a:pt x="5" y="13"/>
                    </a:cubicBezTo>
                    <a:cubicBezTo>
                      <a:pt x="5" y="14"/>
                      <a:pt x="6" y="14"/>
                      <a:pt x="6" y="15"/>
                    </a:cubicBezTo>
                    <a:cubicBezTo>
                      <a:pt x="7" y="15"/>
                      <a:pt x="8" y="15"/>
                      <a:pt x="9" y="15"/>
                    </a:cubicBezTo>
                    <a:cubicBezTo>
                      <a:pt x="9" y="15"/>
                      <a:pt x="11" y="14"/>
                      <a:pt x="13" y="12"/>
                    </a:cubicBezTo>
                    <a:cubicBezTo>
                      <a:pt x="16" y="10"/>
                      <a:pt x="17" y="8"/>
                      <a:pt x="19" y="7"/>
                    </a:cubicBezTo>
                    <a:cubicBezTo>
                      <a:pt x="20" y="7"/>
                      <a:pt x="22" y="6"/>
                      <a:pt x="23" y="6"/>
                    </a:cubicBezTo>
                    <a:cubicBezTo>
                      <a:pt x="25" y="6"/>
                      <a:pt x="26" y="7"/>
                      <a:pt x="28" y="8"/>
                    </a:cubicBezTo>
                    <a:cubicBezTo>
                      <a:pt x="30" y="9"/>
                      <a:pt x="31" y="10"/>
                      <a:pt x="31" y="12"/>
                    </a:cubicBezTo>
                    <a:cubicBezTo>
                      <a:pt x="32" y="13"/>
                      <a:pt x="32" y="15"/>
                      <a:pt x="32" y="17"/>
                    </a:cubicBezTo>
                    <a:cubicBezTo>
                      <a:pt x="32" y="19"/>
                      <a:pt x="31" y="21"/>
                      <a:pt x="29" y="23"/>
                    </a:cubicBezTo>
                    <a:cubicBezTo>
                      <a:pt x="27" y="26"/>
                      <a:pt x="25" y="28"/>
                      <a:pt x="22" y="29"/>
                    </a:cubicBezTo>
                    <a:cubicBezTo>
                      <a:pt x="19" y="30"/>
                      <a:pt x="17" y="29"/>
                      <a:pt x="13" y="2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35" name="Freeform 29"/>
              <p:cNvSpPr/>
              <p:nvPr/>
            </p:nvSpPr>
            <p:spPr bwMode="auto">
              <a:xfrm>
                <a:off x="632837" y="819610"/>
                <a:ext cx="30642" cy="19853"/>
              </a:xfrm>
              <a:custGeom>
                <a:avLst/>
                <a:gdLst>
                  <a:gd name="T0" fmla="*/ 64 w 71"/>
                  <a:gd name="T1" fmla="*/ 46 h 46"/>
                  <a:gd name="T2" fmla="*/ 0 w 71"/>
                  <a:gd name="T3" fmla="*/ 15 h 46"/>
                  <a:gd name="T4" fmla="*/ 5 w 71"/>
                  <a:gd name="T5" fmla="*/ 0 h 46"/>
                  <a:gd name="T6" fmla="*/ 71 w 71"/>
                  <a:gd name="T7" fmla="*/ 31 h 46"/>
                  <a:gd name="T8" fmla="*/ 64 w 71"/>
                  <a:gd name="T9" fmla="*/ 46 h 46"/>
                </a:gdLst>
                <a:ahLst/>
                <a:cxnLst>
                  <a:cxn ang="0">
                    <a:pos x="T0" y="T1"/>
                  </a:cxn>
                  <a:cxn ang="0">
                    <a:pos x="T2" y="T3"/>
                  </a:cxn>
                  <a:cxn ang="0">
                    <a:pos x="T4" y="T5"/>
                  </a:cxn>
                  <a:cxn ang="0">
                    <a:pos x="T6" y="T7"/>
                  </a:cxn>
                  <a:cxn ang="0">
                    <a:pos x="T8" y="T9"/>
                  </a:cxn>
                </a:cxnLst>
                <a:rect l="0" t="0" r="r" b="b"/>
                <a:pathLst>
                  <a:path w="71" h="46">
                    <a:moveTo>
                      <a:pt x="64" y="46"/>
                    </a:moveTo>
                    <a:lnTo>
                      <a:pt x="0" y="15"/>
                    </a:lnTo>
                    <a:lnTo>
                      <a:pt x="5" y="0"/>
                    </a:lnTo>
                    <a:lnTo>
                      <a:pt x="71" y="31"/>
                    </a:lnTo>
                    <a:lnTo>
                      <a:pt x="64" y="4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6" name="Freeform 30"/>
              <p:cNvSpPr/>
              <p:nvPr/>
            </p:nvSpPr>
            <p:spPr bwMode="auto">
              <a:xfrm>
                <a:off x="636722" y="794147"/>
                <a:ext cx="34958" cy="24600"/>
              </a:xfrm>
              <a:custGeom>
                <a:avLst/>
                <a:gdLst>
                  <a:gd name="T0" fmla="*/ 76 w 81"/>
                  <a:gd name="T1" fmla="*/ 57 h 57"/>
                  <a:gd name="T2" fmla="*/ 19 w 81"/>
                  <a:gd name="T3" fmla="*/ 36 h 57"/>
                  <a:gd name="T4" fmla="*/ 12 w 81"/>
                  <a:gd name="T5" fmla="*/ 57 h 57"/>
                  <a:gd name="T6" fmla="*/ 0 w 81"/>
                  <a:gd name="T7" fmla="*/ 52 h 57"/>
                  <a:gd name="T8" fmla="*/ 19 w 81"/>
                  <a:gd name="T9" fmla="*/ 0 h 57"/>
                  <a:gd name="T10" fmla="*/ 31 w 81"/>
                  <a:gd name="T11" fmla="*/ 2 h 57"/>
                  <a:gd name="T12" fmla="*/ 24 w 81"/>
                  <a:gd name="T13" fmla="*/ 24 h 57"/>
                  <a:gd name="T14" fmla="*/ 81 w 81"/>
                  <a:gd name="T15" fmla="*/ 43 h 57"/>
                  <a:gd name="T16" fmla="*/ 76 w 81"/>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7">
                    <a:moveTo>
                      <a:pt x="76" y="57"/>
                    </a:moveTo>
                    <a:lnTo>
                      <a:pt x="19" y="36"/>
                    </a:lnTo>
                    <a:lnTo>
                      <a:pt x="12" y="57"/>
                    </a:lnTo>
                    <a:lnTo>
                      <a:pt x="0" y="52"/>
                    </a:lnTo>
                    <a:lnTo>
                      <a:pt x="19" y="0"/>
                    </a:lnTo>
                    <a:lnTo>
                      <a:pt x="31" y="2"/>
                    </a:lnTo>
                    <a:lnTo>
                      <a:pt x="24" y="24"/>
                    </a:lnTo>
                    <a:lnTo>
                      <a:pt x="81" y="43"/>
                    </a:lnTo>
                    <a:lnTo>
                      <a:pt x="76" y="5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7" name="Freeform 31"/>
              <p:cNvSpPr/>
              <p:nvPr/>
            </p:nvSpPr>
            <p:spPr bwMode="auto">
              <a:xfrm>
                <a:off x="646216" y="764368"/>
                <a:ext cx="33663" cy="28916"/>
              </a:xfrm>
              <a:custGeom>
                <a:avLst/>
                <a:gdLst>
                  <a:gd name="T0" fmla="*/ 75 w 78"/>
                  <a:gd name="T1" fmla="*/ 52 h 67"/>
                  <a:gd name="T2" fmla="*/ 45 w 78"/>
                  <a:gd name="T3" fmla="*/ 48 h 67"/>
                  <a:gd name="T4" fmla="*/ 0 w 78"/>
                  <a:gd name="T5" fmla="*/ 67 h 67"/>
                  <a:gd name="T6" fmla="*/ 2 w 78"/>
                  <a:gd name="T7" fmla="*/ 50 h 67"/>
                  <a:gd name="T8" fmla="*/ 33 w 78"/>
                  <a:gd name="T9" fmla="*/ 38 h 67"/>
                  <a:gd name="T10" fmla="*/ 9 w 78"/>
                  <a:gd name="T11" fmla="*/ 17 h 67"/>
                  <a:gd name="T12" fmla="*/ 11 w 78"/>
                  <a:gd name="T13" fmla="*/ 0 h 67"/>
                  <a:gd name="T14" fmla="*/ 47 w 78"/>
                  <a:gd name="T15" fmla="*/ 33 h 67"/>
                  <a:gd name="T16" fmla="*/ 78 w 78"/>
                  <a:gd name="T17" fmla="*/ 38 h 67"/>
                  <a:gd name="T18" fmla="*/ 75 w 78"/>
                  <a:gd name="T1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67">
                    <a:moveTo>
                      <a:pt x="75" y="52"/>
                    </a:moveTo>
                    <a:lnTo>
                      <a:pt x="45" y="48"/>
                    </a:lnTo>
                    <a:lnTo>
                      <a:pt x="0" y="67"/>
                    </a:lnTo>
                    <a:lnTo>
                      <a:pt x="2" y="50"/>
                    </a:lnTo>
                    <a:lnTo>
                      <a:pt x="33" y="38"/>
                    </a:lnTo>
                    <a:lnTo>
                      <a:pt x="9" y="17"/>
                    </a:lnTo>
                    <a:lnTo>
                      <a:pt x="11" y="0"/>
                    </a:lnTo>
                    <a:lnTo>
                      <a:pt x="47" y="33"/>
                    </a:lnTo>
                    <a:lnTo>
                      <a:pt x="78" y="38"/>
                    </a:lnTo>
                    <a:lnTo>
                      <a:pt x="75" y="5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8" name="Freeform 32"/>
              <p:cNvSpPr>
                <a:spLocks noEditPoints="1"/>
              </p:cNvSpPr>
              <p:nvPr/>
            </p:nvSpPr>
            <p:spPr bwMode="auto">
              <a:xfrm>
                <a:off x="306131" y="576630"/>
                <a:ext cx="328864" cy="327138"/>
              </a:xfrm>
              <a:custGeom>
                <a:avLst/>
                <a:gdLst>
                  <a:gd name="T0" fmla="*/ 161 w 322"/>
                  <a:gd name="T1" fmla="*/ 0 h 319"/>
                  <a:gd name="T2" fmla="*/ 0 w 322"/>
                  <a:gd name="T3" fmla="*/ 159 h 319"/>
                  <a:gd name="T4" fmla="*/ 161 w 322"/>
                  <a:gd name="T5" fmla="*/ 319 h 319"/>
                  <a:gd name="T6" fmla="*/ 322 w 322"/>
                  <a:gd name="T7" fmla="*/ 159 h 319"/>
                  <a:gd name="T8" fmla="*/ 161 w 322"/>
                  <a:gd name="T9" fmla="*/ 0 h 319"/>
                  <a:gd name="T10" fmla="*/ 161 w 322"/>
                  <a:gd name="T11" fmla="*/ 6 h 319"/>
                  <a:gd name="T12" fmla="*/ 316 w 322"/>
                  <a:gd name="T13" fmla="*/ 159 h 319"/>
                  <a:gd name="T14" fmla="*/ 299 w 322"/>
                  <a:gd name="T15" fmla="*/ 228 h 319"/>
                  <a:gd name="T16" fmla="*/ 23 w 322"/>
                  <a:gd name="T17" fmla="*/ 228 h 319"/>
                  <a:gd name="T18" fmla="*/ 23 w 322"/>
                  <a:gd name="T19" fmla="*/ 229 h 319"/>
                  <a:gd name="T20" fmla="*/ 6 w 322"/>
                  <a:gd name="T21" fmla="*/ 159 h 319"/>
                  <a:gd name="T22" fmla="*/ 161 w 322"/>
                  <a:gd name="T23" fmla="*/ 6 h 319"/>
                  <a:gd name="T24" fmla="*/ 161 w 322"/>
                  <a:gd name="T25" fmla="*/ 313 h 319"/>
                  <a:gd name="T26" fmla="*/ 27 w 322"/>
                  <a:gd name="T27" fmla="*/ 236 h 319"/>
                  <a:gd name="T28" fmla="*/ 295 w 322"/>
                  <a:gd name="T29" fmla="*/ 236 h 319"/>
                  <a:gd name="T30" fmla="*/ 161 w 322"/>
                  <a:gd name="T31" fmla="*/ 3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 h="319">
                    <a:moveTo>
                      <a:pt x="161" y="0"/>
                    </a:moveTo>
                    <a:cubicBezTo>
                      <a:pt x="72" y="0"/>
                      <a:pt x="0" y="71"/>
                      <a:pt x="0" y="159"/>
                    </a:cubicBezTo>
                    <a:cubicBezTo>
                      <a:pt x="0" y="248"/>
                      <a:pt x="72" y="319"/>
                      <a:pt x="161" y="319"/>
                    </a:cubicBezTo>
                    <a:cubicBezTo>
                      <a:pt x="250" y="319"/>
                      <a:pt x="322" y="248"/>
                      <a:pt x="322" y="159"/>
                    </a:cubicBezTo>
                    <a:cubicBezTo>
                      <a:pt x="322" y="71"/>
                      <a:pt x="250" y="0"/>
                      <a:pt x="161" y="0"/>
                    </a:cubicBezTo>
                    <a:close/>
                    <a:moveTo>
                      <a:pt x="161" y="6"/>
                    </a:moveTo>
                    <a:cubicBezTo>
                      <a:pt x="247" y="6"/>
                      <a:pt x="316" y="75"/>
                      <a:pt x="316" y="159"/>
                    </a:cubicBezTo>
                    <a:cubicBezTo>
                      <a:pt x="316" y="184"/>
                      <a:pt x="310" y="208"/>
                      <a:pt x="299" y="228"/>
                    </a:cubicBezTo>
                    <a:cubicBezTo>
                      <a:pt x="23" y="228"/>
                      <a:pt x="23" y="228"/>
                      <a:pt x="23" y="228"/>
                    </a:cubicBezTo>
                    <a:cubicBezTo>
                      <a:pt x="23" y="229"/>
                      <a:pt x="23" y="229"/>
                      <a:pt x="23" y="229"/>
                    </a:cubicBezTo>
                    <a:cubicBezTo>
                      <a:pt x="12" y="208"/>
                      <a:pt x="6" y="184"/>
                      <a:pt x="6" y="159"/>
                    </a:cubicBezTo>
                    <a:cubicBezTo>
                      <a:pt x="6" y="75"/>
                      <a:pt x="75" y="6"/>
                      <a:pt x="161" y="6"/>
                    </a:cubicBezTo>
                    <a:close/>
                    <a:moveTo>
                      <a:pt x="161" y="313"/>
                    </a:moveTo>
                    <a:cubicBezTo>
                      <a:pt x="104" y="313"/>
                      <a:pt x="54" y="282"/>
                      <a:pt x="27" y="236"/>
                    </a:cubicBezTo>
                    <a:cubicBezTo>
                      <a:pt x="295" y="236"/>
                      <a:pt x="295" y="236"/>
                      <a:pt x="295" y="236"/>
                    </a:cubicBezTo>
                    <a:cubicBezTo>
                      <a:pt x="269" y="282"/>
                      <a:pt x="218" y="313"/>
                      <a:pt x="161" y="313"/>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39" name="Freeform 33"/>
              <p:cNvSpPr>
                <a:spLocks noEditPoints="1"/>
              </p:cNvSpPr>
              <p:nvPr/>
            </p:nvSpPr>
            <p:spPr bwMode="auto">
              <a:xfrm>
                <a:off x="327279" y="596051"/>
                <a:ext cx="286138" cy="212337"/>
              </a:xfrm>
              <a:custGeom>
                <a:avLst/>
                <a:gdLst>
                  <a:gd name="T0" fmla="*/ 236 w 280"/>
                  <a:gd name="T1" fmla="*/ 171 h 207"/>
                  <a:gd name="T2" fmla="*/ 158 w 280"/>
                  <a:gd name="T3" fmla="*/ 183 h 207"/>
                  <a:gd name="T4" fmla="*/ 187 w 280"/>
                  <a:gd name="T5" fmla="*/ 139 h 207"/>
                  <a:gd name="T6" fmla="*/ 214 w 280"/>
                  <a:gd name="T7" fmla="*/ 153 h 207"/>
                  <a:gd name="T8" fmla="*/ 232 w 280"/>
                  <a:gd name="T9" fmla="*/ 139 h 207"/>
                  <a:gd name="T10" fmla="*/ 259 w 280"/>
                  <a:gd name="T11" fmla="*/ 152 h 207"/>
                  <a:gd name="T12" fmla="*/ 271 w 280"/>
                  <a:gd name="T13" fmla="*/ 139 h 207"/>
                  <a:gd name="T14" fmla="*/ 242 w 280"/>
                  <a:gd name="T15" fmla="*/ 120 h 207"/>
                  <a:gd name="T16" fmla="*/ 179 w 280"/>
                  <a:gd name="T17" fmla="*/ 78 h 207"/>
                  <a:gd name="T18" fmla="*/ 101 w 280"/>
                  <a:gd name="T19" fmla="*/ 78 h 207"/>
                  <a:gd name="T20" fmla="*/ 46 w 280"/>
                  <a:gd name="T21" fmla="*/ 106 h 207"/>
                  <a:gd name="T22" fmla="*/ 9 w 280"/>
                  <a:gd name="T23" fmla="*/ 125 h 207"/>
                  <a:gd name="T24" fmla="*/ 24 w 280"/>
                  <a:gd name="T25" fmla="*/ 149 h 207"/>
                  <a:gd name="T26" fmla="*/ 56 w 280"/>
                  <a:gd name="T27" fmla="*/ 124 h 207"/>
                  <a:gd name="T28" fmla="*/ 69 w 280"/>
                  <a:gd name="T29" fmla="*/ 149 h 207"/>
                  <a:gd name="T30" fmla="*/ 100 w 280"/>
                  <a:gd name="T31" fmla="*/ 124 h 207"/>
                  <a:gd name="T32" fmla="*/ 120 w 280"/>
                  <a:gd name="T33" fmla="*/ 138 h 207"/>
                  <a:gd name="T34" fmla="*/ 123 w 280"/>
                  <a:gd name="T35" fmla="*/ 182 h 207"/>
                  <a:gd name="T36" fmla="*/ 44 w 280"/>
                  <a:gd name="T37" fmla="*/ 171 h 207"/>
                  <a:gd name="T38" fmla="*/ 0 w 280"/>
                  <a:gd name="T39" fmla="*/ 186 h 207"/>
                  <a:gd name="T40" fmla="*/ 98 w 280"/>
                  <a:gd name="T41" fmla="*/ 188 h 207"/>
                  <a:gd name="T42" fmla="*/ 183 w 280"/>
                  <a:gd name="T43" fmla="*/ 188 h 207"/>
                  <a:gd name="T44" fmla="*/ 280 w 280"/>
                  <a:gd name="T45" fmla="*/ 186 h 207"/>
                  <a:gd name="T46" fmla="*/ 203 w 280"/>
                  <a:gd name="T47" fmla="*/ 79 h 207"/>
                  <a:gd name="T48" fmla="*/ 199 w 280"/>
                  <a:gd name="T49" fmla="*/ 122 h 207"/>
                  <a:gd name="T50" fmla="*/ 203 w 280"/>
                  <a:gd name="T51" fmla="*/ 79 h 207"/>
                  <a:gd name="T52" fmla="*/ 65 w 280"/>
                  <a:gd name="T53" fmla="*/ 105 h 207"/>
                  <a:gd name="T54" fmla="*/ 93 w 280"/>
                  <a:gd name="T55" fmla="*/ 95 h 207"/>
                  <a:gd name="T56" fmla="*/ 148 w 280"/>
                  <a:gd name="T57" fmla="*/ 108 h 207"/>
                  <a:gd name="T58" fmla="*/ 136 w 280"/>
                  <a:gd name="T59" fmla="*/ 84 h 207"/>
                  <a:gd name="T60" fmla="*/ 108 w 280"/>
                  <a:gd name="T61" fmla="*/ 107 h 207"/>
                  <a:gd name="T62" fmla="*/ 179 w 280"/>
                  <a:gd name="T63" fmla="*/ 122 h 207"/>
                  <a:gd name="T64" fmla="*/ 161 w 280"/>
                  <a:gd name="T65" fmla="*/ 10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0" h="207">
                    <a:moveTo>
                      <a:pt x="275" y="174"/>
                    </a:moveTo>
                    <a:cubicBezTo>
                      <a:pt x="253" y="191"/>
                      <a:pt x="236" y="171"/>
                      <a:pt x="236" y="171"/>
                    </a:cubicBezTo>
                    <a:cubicBezTo>
                      <a:pt x="207" y="198"/>
                      <a:pt x="184" y="172"/>
                      <a:pt x="184" y="172"/>
                    </a:cubicBezTo>
                    <a:cubicBezTo>
                      <a:pt x="166" y="185"/>
                      <a:pt x="158" y="183"/>
                      <a:pt x="158" y="183"/>
                    </a:cubicBezTo>
                    <a:cubicBezTo>
                      <a:pt x="152" y="139"/>
                      <a:pt x="152" y="139"/>
                      <a:pt x="152" y="139"/>
                    </a:cubicBezTo>
                    <a:cubicBezTo>
                      <a:pt x="187" y="139"/>
                      <a:pt x="187" y="139"/>
                      <a:pt x="187" y="139"/>
                    </a:cubicBezTo>
                    <a:cubicBezTo>
                      <a:pt x="193" y="153"/>
                      <a:pt x="193" y="153"/>
                      <a:pt x="193" y="153"/>
                    </a:cubicBezTo>
                    <a:cubicBezTo>
                      <a:pt x="214" y="153"/>
                      <a:pt x="214" y="153"/>
                      <a:pt x="214" y="153"/>
                    </a:cubicBezTo>
                    <a:cubicBezTo>
                      <a:pt x="208" y="139"/>
                      <a:pt x="208" y="139"/>
                      <a:pt x="208" y="139"/>
                    </a:cubicBezTo>
                    <a:cubicBezTo>
                      <a:pt x="232" y="139"/>
                      <a:pt x="232" y="139"/>
                      <a:pt x="232" y="139"/>
                    </a:cubicBezTo>
                    <a:cubicBezTo>
                      <a:pt x="238" y="153"/>
                      <a:pt x="238" y="153"/>
                      <a:pt x="238" y="153"/>
                    </a:cubicBezTo>
                    <a:cubicBezTo>
                      <a:pt x="259" y="152"/>
                      <a:pt x="259" y="152"/>
                      <a:pt x="259" y="152"/>
                    </a:cubicBezTo>
                    <a:cubicBezTo>
                      <a:pt x="253" y="139"/>
                      <a:pt x="253" y="139"/>
                      <a:pt x="253" y="139"/>
                    </a:cubicBezTo>
                    <a:cubicBezTo>
                      <a:pt x="271" y="139"/>
                      <a:pt x="271" y="139"/>
                      <a:pt x="271" y="139"/>
                    </a:cubicBezTo>
                    <a:cubicBezTo>
                      <a:pt x="271" y="119"/>
                      <a:pt x="271" y="119"/>
                      <a:pt x="271" y="119"/>
                    </a:cubicBezTo>
                    <a:cubicBezTo>
                      <a:pt x="242" y="120"/>
                      <a:pt x="242" y="120"/>
                      <a:pt x="242" y="120"/>
                    </a:cubicBezTo>
                    <a:cubicBezTo>
                      <a:pt x="207" y="49"/>
                      <a:pt x="207" y="49"/>
                      <a:pt x="207" y="49"/>
                    </a:cubicBezTo>
                    <a:cubicBezTo>
                      <a:pt x="179" y="78"/>
                      <a:pt x="179" y="78"/>
                      <a:pt x="179" y="78"/>
                    </a:cubicBezTo>
                    <a:cubicBezTo>
                      <a:pt x="141" y="0"/>
                      <a:pt x="141" y="0"/>
                      <a:pt x="141" y="0"/>
                    </a:cubicBezTo>
                    <a:cubicBezTo>
                      <a:pt x="101" y="78"/>
                      <a:pt x="101" y="78"/>
                      <a:pt x="101" y="78"/>
                    </a:cubicBezTo>
                    <a:cubicBezTo>
                      <a:pt x="74" y="49"/>
                      <a:pt x="74" y="49"/>
                      <a:pt x="74" y="49"/>
                    </a:cubicBezTo>
                    <a:cubicBezTo>
                      <a:pt x="46" y="106"/>
                      <a:pt x="46" y="106"/>
                      <a:pt x="46" y="106"/>
                    </a:cubicBezTo>
                    <a:cubicBezTo>
                      <a:pt x="10" y="105"/>
                      <a:pt x="10" y="105"/>
                      <a:pt x="10" y="105"/>
                    </a:cubicBezTo>
                    <a:cubicBezTo>
                      <a:pt x="9" y="125"/>
                      <a:pt x="9" y="125"/>
                      <a:pt x="9" y="125"/>
                    </a:cubicBezTo>
                    <a:cubicBezTo>
                      <a:pt x="36" y="124"/>
                      <a:pt x="36" y="124"/>
                      <a:pt x="36" y="124"/>
                    </a:cubicBezTo>
                    <a:cubicBezTo>
                      <a:pt x="24" y="149"/>
                      <a:pt x="24" y="149"/>
                      <a:pt x="24" y="149"/>
                    </a:cubicBezTo>
                    <a:cubicBezTo>
                      <a:pt x="44" y="149"/>
                      <a:pt x="44" y="149"/>
                      <a:pt x="44" y="149"/>
                    </a:cubicBezTo>
                    <a:cubicBezTo>
                      <a:pt x="56" y="124"/>
                      <a:pt x="56" y="124"/>
                      <a:pt x="56" y="124"/>
                    </a:cubicBezTo>
                    <a:cubicBezTo>
                      <a:pt x="80" y="124"/>
                      <a:pt x="80" y="124"/>
                      <a:pt x="80" y="124"/>
                    </a:cubicBezTo>
                    <a:cubicBezTo>
                      <a:pt x="69" y="149"/>
                      <a:pt x="69" y="149"/>
                      <a:pt x="69" y="149"/>
                    </a:cubicBezTo>
                    <a:cubicBezTo>
                      <a:pt x="89" y="149"/>
                      <a:pt x="89" y="149"/>
                      <a:pt x="89" y="149"/>
                    </a:cubicBezTo>
                    <a:cubicBezTo>
                      <a:pt x="100" y="124"/>
                      <a:pt x="100" y="124"/>
                      <a:pt x="100" y="124"/>
                    </a:cubicBezTo>
                    <a:cubicBezTo>
                      <a:pt x="131" y="124"/>
                      <a:pt x="131" y="124"/>
                      <a:pt x="131" y="124"/>
                    </a:cubicBezTo>
                    <a:cubicBezTo>
                      <a:pt x="120" y="138"/>
                      <a:pt x="120" y="138"/>
                      <a:pt x="120" y="138"/>
                    </a:cubicBezTo>
                    <a:cubicBezTo>
                      <a:pt x="129" y="139"/>
                      <a:pt x="129" y="139"/>
                      <a:pt x="129" y="139"/>
                    </a:cubicBezTo>
                    <a:cubicBezTo>
                      <a:pt x="123" y="182"/>
                      <a:pt x="123" y="182"/>
                      <a:pt x="123" y="182"/>
                    </a:cubicBezTo>
                    <a:cubicBezTo>
                      <a:pt x="113" y="185"/>
                      <a:pt x="98" y="172"/>
                      <a:pt x="98" y="172"/>
                    </a:cubicBezTo>
                    <a:cubicBezTo>
                      <a:pt x="69" y="198"/>
                      <a:pt x="44" y="171"/>
                      <a:pt x="44" y="171"/>
                    </a:cubicBezTo>
                    <a:cubicBezTo>
                      <a:pt x="26" y="191"/>
                      <a:pt x="5" y="174"/>
                      <a:pt x="5" y="174"/>
                    </a:cubicBezTo>
                    <a:cubicBezTo>
                      <a:pt x="0" y="186"/>
                      <a:pt x="0" y="186"/>
                      <a:pt x="0" y="186"/>
                    </a:cubicBezTo>
                    <a:cubicBezTo>
                      <a:pt x="23" y="201"/>
                      <a:pt x="45" y="187"/>
                      <a:pt x="45" y="187"/>
                    </a:cubicBezTo>
                    <a:cubicBezTo>
                      <a:pt x="74" y="206"/>
                      <a:pt x="98" y="188"/>
                      <a:pt x="98" y="188"/>
                    </a:cubicBezTo>
                    <a:cubicBezTo>
                      <a:pt x="127" y="207"/>
                      <a:pt x="140" y="189"/>
                      <a:pt x="140" y="189"/>
                    </a:cubicBezTo>
                    <a:cubicBezTo>
                      <a:pt x="159" y="206"/>
                      <a:pt x="183" y="188"/>
                      <a:pt x="183" y="188"/>
                    </a:cubicBezTo>
                    <a:cubicBezTo>
                      <a:pt x="207" y="207"/>
                      <a:pt x="235" y="187"/>
                      <a:pt x="235" y="187"/>
                    </a:cubicBezTo>
                    <a:cubicBezTo>
                      <a:pt x="259" y="202"/>
                      <a:pt x="280" y="186"/>
                      <a:pt x="280" y="186"/>
                    </a:cubicBezTo>
                    <a:lnTo>
                      <a:pt x="275" y="174"/>
                    </a:lnTo>
                    <a:close/>
                    <a:moveTo>
                      <a:pt x="203" y="79"/>
                    </a:moveTo>
                    <a:cubicBezTo>
                      <a:pt x="223" y="121"/>
                      <a:pt x="223" y="121"/>
                      <a:pt x="223" y="121"/>
                    </a:cubicBezTo>
                    <a:cubicBezTo>
                      <a:pt x="199" y="122"/>
                      <a:pt x="199" y="122"/>
                      <a:pt x="199" y="122"/>
                    </a:cubicBezTo>
                    <a:cubicBezTo>
                      <a:pt x="187" y="95"/>
                      <a:pt x="187" y="95"/>
                      <a:pt x="187" y="95"/>
                    </a:cubicBezTo>
                    <a:lnTo>
                      <a:pt x="203" y="79"/>
                    </a:lnTo>
                    <a:close/>
                    <a:moveTo>
                      <a:pt x="88" y="106"/>
                    </a:moveTo>
                    <a:cubicBezTo>
                      <a:pt x="65" y="105"/>
                      <a:pt x="65" y="105"/>
                      <a:pt x="65" y="105"/>
                    </a:cubicBezTo>
                    <a:cubicBezTo>
                      <a:pt x="78" y="79"/>
                      <a:pt x="78" y="79"/>
                      <a:pt x="78" y="79"/>
                    </a:cubicBezTo>
                    <a:cubicBezTo>
                      <a:pt x="93" y="95"/>
                      <a:pt x="93" y="95"/>
                      <a:pt x="93" y="95"/>
                    </a:cubicBezTo>
                    <a:lnTo>
                      <a:pt x="88" y="106"/>
                    </a:lnTo>
                    <a:close/>
                    <a:moveTo>
                      <a:pt x="148" y="108"/>
                    </a:moveTo>
                    <a:cubicBezTo>
                      <a:pt x="145" y="84"/>
                      <a:pt x="145" y="84"/>
                      <a:pt x="145" y="84"/>
                    </a:cubicBezTo>
                    <a:cubicBezTo>
                      <a:pt x="136" y="84"/>
                      <a:pt x="136" y="84"/>
                      <a:pt x="136" y="84"/>
                    </a:cubicBezTo>
                    <a:cubicBezTo>
                      <a:pt x="132" y="108"/>
                      <a:pt x="132" y="108"/>
                      <a:pt x="132" y="108"/>
                    </a:cubicBezTo>
                    <a:cubicBezTo>
                      <a:pt x="108" y="107"/>
                      <a:pt x="108" y="107"/>
                      <a:pt x="108" y="107"/>
                    </a:cubicBezTo>
                    <a:cubicBezTo>
                      <a:pt x="141" y="39"/>
                      <a:pt x="141" y="39"/>
                      <a:pt x="141" y="39"/>
                    </a:cubicBezTo>
                    <a:cubicBezTo>
                      <a:pt x="179" y="122"/>
                      <a:pt x="179" y="122"/>
                      <a:pt x="179" y="122"/>
                    </a:cubicBezTo>
                    <a:cubicBezTo>
                      <a:pt x="150" y="123"/>
                      <a:pt x="150" y="123"/>
                      <a:pt x="150" y="123"/>
                    </a:cubicBezTo>
                    <a:cubicBezTo>
                      <a:pt x="161" y="108"/>
                      <a:pt x="161" y="108"/>
                      <a:pt x="161" y="108"/>
                    </a:cubicBezTo>
                    <a:lnTo>
                      <a:pt x="148"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0" name="Freeform 34"/>
              <p:cNvSpPr/>
              <p:nvPr/>
            </p:nvSpPr>
            <p:spPr bwMode="auto">
              <a:xfrm>
                <a:off x="271173" y="644388"/>
                <a:ext cx="17263" cy="19421"/>
              </a:xfrm>
              <a:custGeom>
                <a:avLst/>
                <a:gdLst>
                  <a:gd name="T0" fmla="*/ 15 w 17"/>
                  <a:gd name="T1" fmla="*/ 18 h 19"/>
                  <a:gd name="T2" fmla="*/ 17 w 17"/>
                  <a:gd name="T3" fmla="*/ 18 h 19"/>
                  <a:gd name="T4" fmla="*/ 16 w 17"/>
                  <a:gd name="T5" fmla="*/ 12 h 19"/>
                  <a:gd name="T6" fmla="*/ 9 w 17"/>
                  <a:gd name="T7" fmla="*/ 1 h 19"/>
                  <a:gd name="T8" fmla="*/ 1 w 17"/>
                  <a:gd name="T9" fmla="*/ 0 h 19"/>
                  <a:gd name="T10" fmla="*/ 1 w 17"/>
                  <a:gd name="T11" fmla="*/ 2 h 19"/>
                  <a:gd name="T12" fmla="*/ 7 w 17"/>
                  <a:gd name="T13" fmla="*/ 6 h 19"/>
                  <a:gd name="T14" fmla="*/ 13 w 17"/>
                  <a:gd name="T15" fmla="*/ 14 h 19"/>
                  <a:gd name="T16" fmla="*/ 15 w 17"/>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15" y="18"/>
                    </a:moveTo>
                    <a:cubicBezTo>
                      <a:pt x="15" y="18"/>
                      <a:pt x="16" y="19"/>
                      <a:pt x="17" y="18"/>
                    </a:cubicBezTo>
                    <a:cubicBezTo>
                      <a:pt x="17" y="18"/>
                      <a:pt x="17" y="14"/>
                      <a:pt x="16" y="12"/>
                    </a:cubicBezTo>
                    <a:cubicBezTo>
                      <a:pt x="16" y="12"/>
                      <a:pt x="10" y="5"/>
                      <a:pt x="9" y="1"/>
                    </a:cubicBezTo>
                    <a:cubicBezTo>
                      <a:pt x="9" y="1"/>
                      <a:pt x="8" y="0"/>
                      <a:pt x="1" y="0"/>
                    </a:cubicBezTo>
                    <a:cubicBezTo>
                      <a:pt x="1" y="0"/>
                      <a:pt x="0" y="1"/>
                      <a:pt x="1" y="2"/>
                    </a:cubicBezTo>
                    <a:cubicBezTo>
                      <a:pt x="2" y="2"/>
                      <a:pt x="4" y="1"/>
                      <a:pt x="7" y="6"/>
                    </a:cubicBezTo>
                    <a:cubicBezTo>
                      <a:pt x="13" y="14"/>
                      <a:pt x="13" y="14"/>
                      <a:pt x="13" y="14"/>
                    </a:cubicBezTo>
                    <a:cubicBezTo>
                      <a:pt x="13" y="14"/>
                      <a:pt x="15" y="17"/>
                      <a:pt x="15" y="1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1" name="Freeform 35"/>
              <p:cNvSpPr/>
              <p:nvPr/>
            </p:nvSpPr>
            <p:spPr bwMode="auto">
              <a:xfrm>
                <a:off x="297931" y="650430"/>
                <a:ext cx="12084" cy="17695"/>
              </a:xfrm>
              <a:custGeom>
                <a:avLst/>
                <a:gdLst>
                  <a:gd name="T0" fmla="*/ 10 w 12"/>
                  <a:gd name="T1" fmla="*/ 1 h 17"/>
                  <a:gd name="T2" fmla="*/ 3 w 12"/>
                  <a:gd name="T3" fmla="*/ 0 h 17"/>
                  <a:gd name="T4" fmla="*/ 2 w 12"/>
                  <a:gd name="T5" fmla="*/ 2 h 17"/>
                  <a:gd name="T6" fmla="*/ 5 w 12"/>
                  <a:gd name="T7" fmla="*/ 15 h 17"/>
                  <a:gd name="T8" fmla="*/ 7 w 12"/>
                  <a:gd name="T9" fmla="*/ 14 h 17"/>
                  <a:gd name="T10" fmla="*/ 11 w 12"/>
                  <a:gd name="T11" fmla="*/ 4 h 17"/>
                  <a:gd name="T12" fmla="*/ 10 w 12"/>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12" h="17">
                    <a:moveTo>
                      <a:pt x="10" y="1"/>
                    </a:moveTo>
                    <a:cubicBezTo>
                      <a:pt x="3" y="0"/>
                      <a:pt x="3" y="0"/>
                      <a:pt x="3" y="0"/>
                    </a:cubicBezTo>
                    <a:cubicBezTo>
                      <a:pt x="3" y="0"/>
                      <a:pt x="0" y="1"/>
                      <a:pt x="2" y="2"/>
                    </a:cubicBezTo>
                    <a:cubicBezTo>
                      <a:pt x="2" y="2"/>
                      <a:pt x="6" y="10"/>
                      <a:pt x="5" y="15"/>
                    </a:cubicBezTo>
                    <a:cubicBezTo>
                      <a:pt x="5" y="15"/>
                      <a:pt x="6" y="17"/>
                      <a:pt x="7" y="14"/>
                    </a:cubicBezTo>
                    <a:cubicBezTo>
                      <a:pt x="7" y="14"/>
                      <a:pt x="9" y="5"/>
                      <a:pt x="11" y="4"/>
                    </a:cubicBezTo>
                    <a:cubicBezTo>
                      <a:pt x="11" y="4"/>
                      <a:pt x="12" y="1"/>
                      <a:pt x="10" y="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2" name="Freeform 36"/>
              <p:cNvSpPr/>
              <p:nvPr/>
            </p:nvSpPr>
            <p:spPr bwMode="auto">
              <a:xfrm>
                <a:off x="278510" y="659925"/>
                <a:ext cx="18126" cy="34526"/>
              </a:xfrm>
              <a:custGeom>
                <a:avLst/>
                <a:gdLst>
                  <a:gd name="T0" fmla="*/ 15 w 18"/>
                  <a:gd name="T1" fmla="*/ 2 h 34"/>
                  <a:gd name="T2" fmla="*/ 14 w 18"/>
                  <a:gd name="T3" fmla="*/ 2 h 34"/>
                  <a:gd name="T4" fmla="*/ 12 w 18"/>
                  <a:gd name="T5" fmla="*/ 12 h 34"/>
                  <a:gd name="T6" fmla="*/ 12 w 18"/>
                  <a:gd name="T7" fmla="*/ 21 h 34"/>
                  <a:gd name="T8" fmla="*/ 11 w 18"/>
                  <a:gd name="T9" fmla="*/ 27 h 34"/>
                  <a:gd name="T10" fmla="*/ 10 w 18"/>
                  <a:gd name="T11" fmla="*/ 27 h 34"/>
                  <a:gd name="T12" fmla="*/ 1 w 18"/>
                  <a:gd name="T13" fmla="*/ 18 h 34"/>
                  <a:gd name="T14" fmla="*/ 2 w 18"/>
                  <a:gd name="T15" fmla="*/ 20 h 34"/>
                  <a:gd name="T16" fmla="*/ 6 w 18"/>
                  <a:gd name="T17" fmla="*/ 33 h 34"/>
                  <a:gd name="T18" fmla="*/ 13 w 18"/>
                  <a:gd name="T19" fmla="*/ 34 h 34"/>
                  <a:gd name="T20" fmla="*/ 18 w 18"/>
                  <a:gd name="T21" fmla="*/ 21 h 34"/>
                  <a:gd name="T22" fmla="*/ 17 w 18"/>
                  <a:gd name="T23" fmla="*/ 13 h 34"/>
                  <a:gd name="T24" fmla="*/ 15 w 18"/>
                  <a:gd name="T25"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4">
                    <a:moveTo>
                      <a:pt x="15" y="2"/>
                    </a:moveTo>
                    <a:cubicBezTo>
                      <a:pt x="15" y="2"/>
                      <a:pt x="15" y="0"/>
                      <a:pt x="14" y="2"/>
                    </a:cubicBezTo>
                    <a:cubicBezTo>
                      <a:pt x="14" y="2"/>
                      <a:pt x="14" y="9"/>
                      <a:pt x="12" y="12"/>
                    </a:cubicBezTo>
                    <a:cubicBezTo>
                      <a:pt x="12" y="12"/>
                      <a:pt x="12" y="19"/>
                      <a:pt x="12" y="21"/>
                    </a:cubicBezTo>
                    <a:cubicBezTo>
                      <a:pt x="12" y="21"/>
                      <a:pt x="10" y="26"/>
                      <a:pt x="11" y="27"/>
                    </a:cubicBezTo>
                    <a:cubicBezTo>
                      <a:pt x="10" y="27"/>
                      <a:pt x="10" y="27"/>
                      <a:pt x="10" y="27"/>
                    </a:cubicBezTo>
                    <a:cubicBezTo>
                      <a:pt x="10" y="27"/>
                      <a:pt x="6" y="16"/>
                      <a:pt x="1" y="18"/>
                    </a:cubicBezTo>
                    <a:cubicBezTo>
                      <a:pt x="1" y="18"/>
                      <a:pt x="0" y="19"/>
                      <a:pt x="2" y="20"/>
                    </a:cubicBezTo>
                    <a:cubicBezTo>
                      <a:pt x="2" y="20"/>
                      <a:pt x="7" y="30"/>
                      <a:pt x="6" y="33"/>
                    </a:cubicBezTo>
                    <a:cubicBezTo>
                      <a:pt x="6" y="33"/>
                      <a:pt x="10" y="34"/>
                      <a:pt x="13" y="34"/>
                    </a:cubicBezTo>
                    <a:cubicBezTo>
                      <a:pt x="13" y="34"/>
                      <a:pt x="17" y="25"/>
                      <a:pt x="18" y="21"/>
                    </a:cubicBezTo>
                    <a:cubicBezTo>
                      <a:pt x="18" y="21"/>
                      <a:pt x="18" y="15"/>
                      <a:pt x="17" y="13"/>
                    </a:cubicBezTo>
                    <a:cubicBezTo>
                      <a:pt x="17" y="13"/>
                      <a:pt x="17" y="5"/>
                      <a:pt x="15" y="2"/>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3" name="Freeform 37"/>
              <p:cNvSpPr/>
              <p:nvPr/>
            </p:nvSpPr>
            <p:spPr bwMode="auto">
              <a:xfrm>
                <a:off x="508111" y="546851"/>
                <a:ext cx="59127" cy="27621"/>
              </a:xfrm>
              <a:custGeom>
                <a:avLst/>
                <a:gdLst>
                  <a:gd name="T0" fmla="*/ 58 w 58"/>
                  <a:gd name="T1" fmla="*/ 9 h 27"/>
                  <a:gd name="T2" fmla="*/ 55 w 58"/>
                  <a:gd name="T3" fmla="*/ 9 h 27"/>
                  <a:gd name="T4" fmla="*/ 51 w 58"/>
                  <a:gd name="T5" fmla="*/ 8 h 27"/>
                  <a:gd name="T6" fmla="*/ 50 w 58"/>
                  <a:gd name="T7" fmla="*/ 2 h 27"/>
                  <a:gd name="T8" fmla="*/ 47 w 58"/>
                  <a:gd name="T9" fmla="*/ 0 h 27"/>
                  <a:gd name="T10" fmla="*/ 45 w 58"/>
                  <a:gd name="T11" fmla="*/ 5 h 27"/>
                  <a:gd name="T12" fmla="*/ 44 w 58"/>
                  <a:gd name="T13" fmla="*/ 7 h 27"/>
                  <a:gd name="T14" fmla="*/ 34 w 58"/>
                  <a:gd name="T15" fmla="*/ 7 h 27"/>
                  <a:gd name="T16" fmla="*/ 37 w 58"/>
                  <a:gd name="T17" fmla="*/ 4 h 27"/>
                  <a:gd name="T18" fmla="*/ 35 w 58"/>
                  <a:gd name="T19" fmla="*/ 3 h 27"/>
                  <a:gd name="T20" fmla="*/ 30 w 58"/>
                  <a:gd name="T21" fmla="*/ 10 h 27"/>
                  <a:gd name="T22" fmla="*/ 34 w 58"/>
                  <a:gd name="T23" fmla="*/ 14 h 27"/>
                  <a:gd name="T24" fmla="*/ 26 w 58"/>
                  <a:gd name="T25" fmla="*/ 18 h 27"/>
                  <a:gd name="T26" fmla="*/ 4 w 58"/>
                  <a:gd name="T27" fmla="*/ 24 h 27"/>
                  <a:gd name="T28" fmla="*/ 5 w 58"/>
                  <a:gd name="T29" fmla="*/ 26 h 27"/>
                  <a:gd name="T30" fmla="*/ 24 w 58"/>
                  <a:gd name="T31" fmla="*/ 24 h 27"/>
                  <a:gd name="T32" fmla="*/ 49 w 58"/>
                  <a:gd name="T33" fmla="*/ 13 h 27"/>
                  <a:gd name="T34" fmla="*/ 58 w 58"/>
                  <a:gd name="T35" fmla="*/ 13 h 27"/>
                  <a:gd name="T36" fmla="*/ 58 w 58"/>
                  <a:gd name="T3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7">
                    <a:moveTo>
                      <a:pt x="58" y="9"/>
                    </a:moveTo>
                    <a:cubicBezTo>
                      <a:pt x="57" y="8"/>
                      <a:pt x="55" y="9"/>
                      <a:pt x="55" y="9"/>
                    </a:cubicBezTo>
                    <a:cubicBezTo>
                      <a:pt x="51" y="8"/>
                      <a:pt x="51" y="8"/>
                      <a:pt x="51" y="8"/>
                    </a:cubicBezTo>
                    <a:cubicBezTo>
                      <a:pt x="52" y="7"/>
                      <a:pt x="50" y="2"/>
                      <a:pt x="50" y="2"/>
                    </a:cubicBezTo>
                    <a:cubicBezTo>
                      <a:pt x="49" y="0"/>
                      <a:pt x="47" y="0"/>
                      <a:pt x="47" y="0"/>
                    </a:cubicBezTo>
                    <a:cubicBezTo>
                      <a:pt x="46" y="1"/>
                      <a:pt x="45" y="5"/>
                      <a:pt x="45" y="5"/>
                    </a:cubicBezTo>
                    <a:cubicBezTo>
                      <a:pt x="44" y="7"/>
                      <a:pt x="44" y="7"/>
                      <a:pt x="44" y="7"/>
                    </a:cubicBezTo>
                    <a:cubicBezTo>
                      <a:pt x="34" y="7"/>
                      <a:pt x="34" y="7"/>
                      <a:pt x="34" y="7"/>
                    </a:cubicBezTo>
                    <a:cubicBezTo>
                      <a:pt x="33" y="5"/>
                      <a:pt x="37" y="4"/>
                      <a:pt x="37" y="4"/>
                    </a:cubicBezTo>
                    <a:cubicBezTo>
                      <a:pt x="38" y="1"/>
                      <a:pt x="35" y="3"/>
                      <a:pt x="35" y="3"/>
                    </a:cubicBezTo>
                    <a:cubicBezTo>
                      <a:pt x="30" y="5"/>
                      <a:pt x="30" y="10"/>
                      <a:pt x="30" y="10"/>
                    </a:cubicBezTo>
                    <a:cubicBezTo>
                      <a:pt x="29" y="14"/>
                      <a:pt x="33" y="14"/>
                      <a:pt x="34" y="14"/>
                    </a:cubicBezTo>
                    <a:cubicBezTo>
                      <a:pt x="33" y="15"/>
                      <a:pt x="26" y="18"/>
                      <a:pt x="26" y="18"/>
                    </a:cubicBezTo>
                    <a:cubicBezTo>
                      <a:pt x="17" y="24"/>
                      <a:pt x="4" y="24"/>
                      <a:pt x="4" y="24"/>
                    </a:cubicBezTo>
                    <a:cubicBezTo>
                      <a:pt x="0" y="25"/>
                      <a:pt x="5" y="26"/>
                      <a:pt x="5" y="26"/>
                    </a:cubicBezTo>
                    <a:cubicBezTo>
                      <a:pt x="9" y="27"/>
                      <a:pt x="24" y="24"/>
                      <a:pt x="24" y="24"/>
                    </a:cubicBezTo>
                    <a:cubicBezTo>
                      <a:pt x="46" y="18"/>
                      <a:pt x="49" y="13"/>
                      <a:pt x="49" y="13"/>
                    </a:cubicBezTo>
                    <a:cubicBezTo>
                      <a:pt x="53" y="13"/>
                      <a:pt x="58" y="13"/>
                      <a:pt x="58" y="13"/>
                    </a:cubicBezTo>
                    <a:lnTo>
                      <a:pt x="58" y="9"/>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4" name="Freeform 38"/>
              <p:cNvSpPr/>
              <p:nvPr/>
            </p:nvSpPr>
            <p:spPr bwMode="auto">
              <a:xfrm>
                <a:off x="537890" y="573609"/>
                <a:ext cx="18126" cy="16400"/>
              </a:xfrm>
              <a:custGeom>
                <a:avLst/>
                <a:gdLst>
                  <a:gd name="T0" fmla="*/ 10 w 18"/>
                  <a:gd name="T1" fmla="*/ 5 h 16"/>
                  <a:gd name="T2" fmla="*/ 4 w 18"/>
                  <a:gd name="T3" fmla="*/ 14 h 16"/>
                  <a:gd name="T4" fmla="*/ 3 w 18"/>
                  <a:gd name="T5" fmla="*/ 16 h 16"/>
                  <a:gd name="T6" fmla="*/ 14 w 18"/>
                  <a:gd name="T7" fmla="*/ 13 h 16"/>
                  <a:gd name="T8" fmla="*/ 14 w 18"/>
                  <a:gd name="T9" fmla="*/ 4 h 16"/>
                  <a:gd name="T10" fmla="*/ 10 w 18"/>
                  <a:gd name="T11" fmla="*/ 5 h 16"/>
                </a:gdLst>
                <a:ahLst/>
                <a:cxnLst>
                  <a:cxn ang="0">
                    <a:pos x="T0" y="T1"/>
                  </a:cxn>
                  <a:cxn ang="0">
                    <a:pos x="T2" y="T3"/>
                  </a:cxn>
                  <a:cxn ang="0">
                    <a:pos x="T4" y="T5"/>
                  </a:cxn>
                  <a:cxn ang="0">
                    <a:pos x="T6" y="T7"/>
                  </a:cxn>
                  <a:cxn ang="0">
                    <a:pos x="T8" y="T9"/>
                  </a:cxn>
                  <a:cxn ang="0">
                    <a:pos x="T10" y="T11"/>
                  </a:cxn>
                </a:cxnLst>
                <a:rect l="0" t="0" r="r" b="b"/>
                <a:pathLst>
                  <a:path w="18" h="16">
                    <a:moveTo>
                      <a:pt x="10" y="5"/>
                    </a:moveTo>
                    <a:cubicBezTo>
                      <a:pt x="10" y="5"/>
                      <a:pt x="7" y="14"/>
                      <a:pt x="4" y="14"/>
                    </a:cubicBezTo>
                    <a:cubicBezTo>
                      <a:pt x="4" y="14"/>
                      <a:pt x="0" y="16"/>
                      <a:pt x="3" y="16"/>
                    </a:cubicBezTo>
                    <a:cubicBezTo>
                      <a:pt x="3" y="16"/>
                      <a:pt x="10" y="13"/>
                      <a:pt x="14" y="13"/>
                    </a:cubicBezTo>
                    <a:cubicBezTo>
                      <a:pt x="14" y="13"/>
                      <a:pt x="18" y="10"/>
                      <a:pt x="14" y="4"/>
                    </a:cubicBezTo>
                    <a:cubicBezTo>
                      <a:pt x="14" y="4"/>
                      <a:pt x="12" y="0"/>
                      <a:pt x="10" y="5"/>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5" name="Freeform 39"/>
              <p:cNvSpPr>
                <a:spLocks noEditPoints="1"/>
              </p:cNvSpPr>
              <p:nvPr/>
            </p:nvSpPr>
            <p:spPr bwMode="auto">
              <a:xfrm>
                <a:off x="625501" y="652588"/>
                <a:ext cx="61284" cy="38842"/>
              </a:xfrm>
              <a:custGeom>
                <a:avLst/>
                <a:gdLst>
                  <a:gd name="T0" fmla="*/ 59 w 60"/>
                  <a:gd name="T1" fmla="*/ 18 h 38"/>
                  <a:gd name="T2" fmla="*/ 58 w 60"/>
                  <a:gd name="T3" fmla="*/ 18 h 38"/>
                  <a:gd name="T4" fmla="*/ 54 w 60"/>
                  <a:gd name="T5" fmla="*/ 15 h 38"/>
                  <a:gd name="T6" fmla="*/ 52 w 60"/>
                  <a:gd name="T7" fmla="*/ 11 h 38"/>
                  <a:gd name="T8" fmla="*/ 49 w 60"/>
                  <a:gd name="T9" fmla="*/ 10 h 38"/>
                  <a:gd name="T10" fmla="*/ 42 w 60"/>
                  <a:gd name="T11" fmla="*/ 5 h 38"/>
                  <a:gd name="T12" fmla="*/ 44 w 60"/>
                  <a:gd name="T13" fmla="*/ 2 h 38"/>
                  <a:gd name="T14" fmla="*/ 42 w 60"/>
                  <a:gd name="T15" fmla="*/ 0 h 38"/>
                  <a:gd name="T16" fmla="*/ 36 w 60"/>
                  <a:gd name="T17" fmla="*/ 2 h 38"/>
                  <a:gd name="T18" fmla="*/ 39 w 60"/>
                  <a:gd name="T19" fmla="*/ 6 h 38"/>
                  <a:gd name="T20" fmla="*/ 47 w 60"/>
                  <a:gd name="T21" fmla="*/ 11 h 38"/>
                  <a:gd name="T22" fmla="*/ 47 w 60"/>
                  <a:gd name="T23" fmla="*/ 16 h 38"/>
                  <a:gd name="T24" fmla="*/ 43 w 60"/>
                  <a:gd name="T25" fmla="*/ 15 h 38"/>
                  <a:gd name="T26" fmla="*/ 26 w 60"/>
                  <a:gd name="T27" fmla="*/ 5 h 38"/>
                  <a:gd name="T28" fmla="*/ 21 w 60"/>
                  <a:gd name="T29" fmla="*/ 6 h 38"/>
                  <a:gd name="T30" fmla="*/ 22 w 60"/>
                  <a:gd name="T31" fmla="*/ 10 h 38"/>
                  <a:gd name="T32" fmla="*/ 27 w 60"/>
                  <a:gd name="T33" fmla="*/ 13 h 38"/>
                  <a:gd name="T34" fmla="*/ 21 w 60"/>
                  <a:gd name="T35" fmla="*/ 13 h 38"/>
                  <a:gd name="T36" fmla="*/ 19 w 60"/>
                  <a:gd name="T37" fmla="*/ 17 h 38"/>
                  <a:gd name="T38" fmla="*/ 18 w 60"/>
                  <a:gd name="T39" fmla="*/ 23 h 38"/>
                  <a:gd name="T40" fmla="*/ 6 w 60"/>
                  <a:gd name="T41" fmla="*/ 5 h 38"/>
                  <a:gd name="T42" fmla="*/ 1 w 60"/>
                  <a:gd name="T43" fmla="*/ 22 h 38"/>
                  <a:gd name="T44" fmla="*/ 8 w 60"/>
                  <a:gd name="T45" fmla="*/ 29 h 38"/>
                  <a:gd name="T46" fmla="*/ 14 w 60"/>
                  <a:gd name="T47" fmla="*/ 28 h 38"/>
                  <a:gd name="T48" fmla="*/ 15 w 60"/>
                  <a:gd name="T49" fmla="*/ 28 h 38"/>
                  <a:gd name="T50" fmla="*/ 15 w 60"/>
                  <a:gd name="T51" fmla="*/ 32 h 38"/>
                  <a:gd name="T52" fmla="*/ 15 w 60"/>
                  <a:gd name="T53" fmla="*/ 35 h 38"/>
                  <a:gd name="T54" fmla="*/ 19 w 60"/>
                  <a:gd name="T55" fmla="*/ 33 h 38"/>
                  <a:gd name="T56" fmla="*/ 19 w 60"/>
                  <a:gd name="T57" fmla="*/ 26 h 38"/>
                  <a:gd name="T58" fmla="*/ 23 w 60"/>
                  <a:gd name="T59" fmla="*/ 18 h 38"/>
                  <a:gd name="T60" fmla="*/ 33 w 60"/>
                  <a:gd name="T61" fmla="*/ 18 h 38"/>
                  <a:gd name="T62" fmla="*/ 31 w 60"/>
                  <a:gd name="T63" fmla="*/ 12 h 38"/>
                  <a:gd name="T64" fmla="*/ 38 w 60"/>
                  <a:gd name="T65" fmla="*/ 17 h 38"/>
                  <a:gd name="T66" fmla="*/ 42 w 60"/>
                  <a:gd name="T67" fmla="*/ 18 h 38"/>
                  <a:gd name="T68" fmla="*/ 47 w 60"/>
                  <a:gd name="T69" fmla="*/ 21 h 38"/>
                  <a:gd name="T70" fmla="*/ 59 w 60"/>
                  <a:gd name="T71" fmla="*/ 24 h 38"/>
                  <a:gd name="T72" fmla="*/ 59 w 60"/>
                  <a:gd name="T73" fmla="*/ 18 h 38"/>
                  <a:gd name="T74" fmla="*/ 9 w 60"/>
                  <a:gd name="T75" fmla="*/ 25 h 38"/>
                  <a:gd name="T76" fmla="*/ 5 w 60"/>
                  <a:gd name="T77" fmla="*/ 15 h 38"/>
                  <a:gd name="T78" fmla="*/ 10 w 60"/>
                  <a:gd name="T79" fmla="*/ 17 h 38"/>
                  <a:gd name="T80" fmla="*/ 14 w 60"/>
                  <a:gd name="T81" fmla="*/ 22 h 38"/>
                  <a:gd name="T82" fmla="*/ 9 w 60"/>
                  <a:gd name="T83" fmla="*/ 25 h 38"/>
                  <a:gd name="T84" fmla="*/ 52 w 60"/>
                  <a:gd name="T85" fmla="*/ 16 h 38"/>
                  <a:gd name="T86" fmla="*/ 53 w 60"/>
                  <a:gd name="T87" fmla="*/ 17 h 38"/>
                  <a:gd name="T88" fmla="*/ 55 w 60"/>
                  <a:gd name="T89" fmla="*/ 18 h 38"/>
                  <a:gd name="T90" fmla="*/ 52 w 60"/>
                  <a:gd name="T91"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 h="38">
                    <a:moveTo>
                      <a:pt x="59" y="18"/>
                    </a:moveTo>
                    <a:cubicBezTo>
                      <a:pt x="58" y="18"/>
                      <a:pt x="58" y="18"/>
                      <a:pt x="58" y="18"/>
                    </a:cubicBezTo>
                    <a:cubicBezTo>
                      <a:pt x="54" y="15"/>
                      <a:pt x="54" y="15"/>
                      <a:pt x="54" y="15"/>
                    </a:cubicBezTo>
                    <a:cubicBezTo>
                      <a:pt x="54" y="15"/>
                      <a:pt x="51" y="15"/>
                      <a:pt x="52" y="11"/>
                    </a:cubicBezTo>
                    <a:cubicBezTo>
                      <a:pt x="52" y="11"/>
                      <a:pt x="51" y="10"/>
                      <a:pt x="49" y="10"/>
                    </a:cubicBezTo>
                    <a:cubicBezTo>
                      <a:pt x="42" y="5"/>
                      <a:pt x="42" y="5"/>
                      <a:pt x="42" y="5"/>
                    </a:cubicBezTo>
                    <a:cubicBezTo>
                      <a:pt x="42" y="5"/>
                      <a:pt x="40" y="3"/>
                      <a:pt x="44" y="2"/>
                    </a:cubicBezTo>
                    <a:cubicBezTo>
                      <a:pt x="44" y="2"/>
                      <a:pt x="47" y="0"/>
                      <a:pt x="42" y="0"/>
                    </a:cubicBezTo>
                    <a:cubicBezTo>
                      <a:pt x="42" y="0"/>
                      <a:pt x="37" y="1"/>
                      <a:pt x="36" y="2"/>
                    </a:cubicBezTo>
                    <a:cubicBezTo>
                      <a:pt x="36" y="2"/>
                      <a:pt x="36" y="6"/>
                      <a:pt x="39" y="6"/>
                    </a:cubicBezTo>
                    <a:cubicBezTo>
                      <a:pt x="39" y="6"/>
                      <a:pt x="46" y="10"/>
                      <a:pt x="47" y="11"/>
                    </a:cubicBezTo>
                    <a:cubicBezTo>
                      <a:pt x="47" y="11"/>
                      <a:pt x="46" y="15"/>
                      <a:pt x="47" y="16"/>
                    </a:cubicBezTo>
                    <a:cubicBezTo>
                      <a:pt x="47" y="16"/>
                      <a:pt x="46" y="17"/>
                      <a:pt x="43" y="15"/>
                    </a:cubicBezTo>
                    <a:cubicBezTo>
                      <a:pt x="43" y="15"/>
                      <a:pt x="27" y="8"/>
                      <a:pt x="26" y="5"/>
                    </a:cubicBezTo>
                    <a:cubicBezTo>
                      <a:pt x="26" y="5"/>
                      <a:pt x="23" y="5"/>
                      <a:pt x="21" y="6"/>
                    </a:cubicBezTo>
                    <a:cubicBezTo>
                      <a:pt x="21" y="6"/>
                      <a:pt x="21" y="9"/>
                      <a:pt x="22" y="10"/>
                    </a:cubicBezTo>
                    <a:cubicBezTo>
                      <a:pt x="27" y="13"/>
                      <a:pt x="27" y="13"/>
                      <a:pt x="27" y="13"/>
                    </a:cubicBezTo>
                    <a:cubicBezTo>
                      <a:pt x="27" y="13"/>
                      <a:pt x="25" y="14"/>
                      <a:pt x="21" y="13"/>
                    </a:cubicBezTo>
                    <a:cubicBezTo>
                      <a:pt x="21" y="13"/>
                      <a:pt x="17" y="14"/>
                      <a:pt x="19" y="17"/>
                    </a:cubicBezTo>
                    <a:cubicBezTo>
                      <a:pt x="19" y="17"/>
                      <a:pt x="21" y="21"/>
                      <a:pt x="18" y="23"/>
                    </a:cubicBezTo>
                    <a:cubicBezTo>
                      <a:pt x="18" y="23"/>
                      <a:pt x="19" y="15"/>
                      <a:pt x="6" y="5"/>
                    </a:cubicBezTo>
                    <a:cubicBezTo>
                      <a:pt x="6" y="5"/>
                      <a:pt x="3" y="5"/>
                      <a:pt x="1" y="22"/>
                    </a:cubicBezTo>
                    <a:cubicBezTo>
                      <a:pt x="1" y="22"/>
                      <a:pt x="0" y="29"/>
                      <a:pt x="8" y="29"/>
                    </a:cubicBezTo>
                    <a:cubicBezTo>
                      <a:pt x="14" y="28"/>
                      <a:pt x="14" y="28"/>
                      <a:pt x="14" y="28"/>
                    </a:cubicBezTo>
                    <a:cubicBezTo>
                      <a:pt x="14" y="28"/>
                      <a:pt x="14" y="27"/>
                      <a:pt x="15" y="28"/>
                    </a:cubicBezTo>
                    <a:cubicBezTo>
                      <a:pt x="15" y="32"/>
                      <a:pt x="15" y="32"/>
                      <a:pt x="15" y="32"/>
                    </a:cubicBezTo>
                    <a:cubicBezTo>
                      <a:pt x="15" y="32"/>
                      <a:pt x="13" y="34"/>
                      <a:pt x="15" y="35"/>
                    </a:cubicBezTo>
                    <a:cubicBezTo>
                      <a:pt x="15" y="35"/>
                      <a:pt x="18" y="38"/>
                      <a:pt x="19" y="33"/>
                    </a:cubicBezTo>
                    <a:cubicBezTo>
                      <a:pt x="19" y="26"/>
                      <a:pt x="19" y="26"/>
                      <a:pt x="19" y="26"/>
                    </a:cubicBezTo>
                    <a:cubicBezTo>
                      <a:pt x="19" y="26"/>
                      <a:pt x="24" y="26"/>
                      <a:pt x="23" y="18"/>
                    </a:cubicBezTo>
                    <a:cubicBezTo>
                      <a:pt x="33" y="18"/>
                      <a:pt x="33" y="18"/>
                      <a:pt x="33" y="18"/>
                    </a:cubicBezTo>
                    <a:cubicBezTo>
                      <a:pt x="33" y="18"/>
                      <a:pt x="36" y="16"/>
                      <a:pt x="31" y="12"/>
                    </a:cubicBezTo>
                    <a:cubicBezTo>
                      <a:pt x="31" y="12"/>
                      <a:pt x="37" y="15"/>
                      <a:pt x="38" y="17"/>
                    </a:cubicBezTo>
                    <a:cubicBezTo>
                      <a:pt x="38" y="17"/>
                      <a:pt x="39" y="18"/>
                      <a:pt x="42" y="18"/>
                    </a:cubicBezTo>
                    <a:cubicBezTo>
                      <a:pt x="42" y="18"/>
                      <a:pt x="42" y="20"/>
                      <a:pt x="47" y="21"/>
                    </a:cubicBezTo>
                    <a:cubicBezTo>
                      <a:pt x="47" y="21"/>
                      <a:pt x="48" y="23"/>
                      <a:pt x="59" y="24"/>
                    </a:cubicBezTo>
                    <a:cubicBezTo>
                      <a:pt x="59" y="24"/>
                      <a:pt x="60" y="20"/>
                      <a:pt x="59" y="18"/>
                    </a:cubicBezTo>
                    <a:close/>
                    <a:moveTo>
                      <a:pt x="9" y="25"/>
                    </a:moveTo>
                    <a:cubicBezTo>
                      <a:pt x="2" y="25"/>
                      <a:pt x="5" y="15"/>
                      <a:pt x="5" y="15"/>
                    </a:cubicBezTo>
                    <a:cubicBezTo>
                      <a:pt x="5" y="10"/>
                      <a:pt x="10" y="17"/>
                      <a:pt x="10" y="17"/>
                    </a:cubicBezTo>
                    <a:cubicBezTo>
                      <a:pt x="14" y="22"/>
                      <a:pt x="14" y="22"/>
                      <a:pt x="14" y="22"/>
                    </a:cubicBezTo>
                    <a:cubicBezTo>
                      <a:pt x="17" y="26"/>
                      <a:pt x="9" y="25"/>
                      <a:pt x="9" y="25"/>
                    </a:cubicBezTo>
                    <a:close/>
                    <a:moveTo>
                      <a:pt x="52" y="16"/>
                    </a:moveTo>
                    <a:cubicBezTo>
                      <a:pt x="52" y="16"/>
                      <a:pt x="52" y="16"/>
                      <a:pt x="53" y="17"/>
                    </a:cubicBezTo>
                    <a:cubicBezTo>
                      <a:pt x="55" y="18"/>
                      <a:pt x="55" y="18"/>
                      <a:pt x="55" y="18"/>
                    </a:cubicBezTo>
                    <a:cubicBezTo>
                      <a:pt x="55" y="18"/>
                      <a:pt x="50" y="18"/>
                      <a:pt x="52" y="1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6" name="Freeform 40"/>
              <p:cNvSpPr>
                <a:spLocks noEditPoints="1"/>
              </p:cNvSpPr>
              <p:nvPr/>
            </p:nvSpPr>
            <p:spPr bwMode="auto">
              <a:xfrm>
                <a:off x="371300" y="535630"/>
                <a:ext cx="27621" cy="59558"/>
              </a:xfrm>
              <a:custGeom>
                <a:avLst/>
                <a:gdLst>
                  <a:gd name="T0" fmla="*/ 21 w 27"/>
                  <a:gd name="T1" fmla="*/ 38 h 58"/>
                  <a:gd name="T2" fmla="*/ 21 w 27"/>
                  <a:gd name="T3" fmla="*/ 28 h 58"/>
                  <a:gd name="T4" fmla="*/ 20 w 27"/>
                  <a:gd name="T5" fmla="*/ 26 h 58"/>
                  <a:gd name="T6" fmla="*/ 19 w 27"/>
                  <a:gd name="T7" fmla="*/ 24 h 58"/>
                  <a:gd name="T8" fmla="*/ 18 w 27"/>
                  <a:gd name="T9" fmla="*/ 24 h 58"/>
                  <a:gd name="T10" fmla="*/ 14 w 27"/>
                  <a:gd name="T11" fmla="*/ 23 h 58"/>
                  <a:gd name="T12" fmla="*/ 14 w 27"/>
                  <a:gd name="T13" fmla="*/ 20 h 58"/>
                  <a:gd name="T14" fmla="*/ 19 w 27"/>
                  <a:gd name="T15" fmla="*/ 13 h 58"/>
                  <a:gd name="T16" fmla="*/ 18 w 27"/>
                  <a:gd name="T17" fmla="*/ 5 h 58"/>
                  <a:gd name="T18" fmla="*/ 16 w 27"/>
                  <a:gd name="T19" fmla="*/ 4 h 58"/>
                  <a:gd name="T20" fmla="*/ 15 w 27"/>
                  <a:gd name="T21" fmla="*/ 7 h 58"/>
                  <a:gd name="T22" fmla="*/ 12 w 27"/>
                  <a:gd name="T23" fmla="*/ 14 h 58"/>
                  <a:gd name="T24" fmla="*/ 10 w 27"/>
                  <a:gd name="T25" fmla="*/ 4 h 58"/>
                  <a:gd name="T26" fmla="*/ 9 w 27"/>
                  <a:gd name="T27" fmla="*/ 2 h 58"/>
                  <a:gd name="T28" fmla="*/ 8 w 27"/>
                  <a:gd name="T29" fmla="*/ 5 h 58"/>
                  <a:gd name="T30" fmla="*/ 8 w 27"/>
                  <a:gd name="T31" fmla="*/ 22 h 58"/>
                  <a:gd name="T32" fmla="*/ 5 w 27"/>
                  <a:gd name="T33" fmla="*/ 26 h 58"/>
                  <a:gd name="T34" fmla="*/ 4 w 27"/>
                  <a:gd name="T35" fmla="*/ 29 h 58"/>
                  <a:gd name="T36" fmla="*/ 9 w 27"/>
                  <a:gd name="T37" fmla="*/ 30 h 58"/>
                  <a:gd name="T38" fmla="*/ 9 w 27"/>
                  <a:gd name="T39" fmla="*/ 41 h 58"/>
                  <a:gd name="T40" fmla="*/ 9 w 27"/>
                  <a:gd name="T41" fmla="*/ 44 h 58"/>
                  <a:gd name="T42" fmla="*/ 13 w 27"/>
                  <a:gd name="T43" fmla="*/ 45 h 58"/>
                  <a:gd name="T44" fmla="*/ 16 w 27"/>
                  <a:gd name="T45" fmla="*/ 40 h 58"/>
                  <a:gd name="T46" fmla="*/ 17 w 27"/>
                  <a:gd name="T47" fmla="*/ 41 h 58"/>
                  <a:gd name="T48" fmla="*/ 18 w 27"/>
                  <a:gd name="T49" fmla="*/ 45 h 58"/>
                  <a:gd name="T50" fmla="*/ 15 w 27"/>
                  <a:gd name="T51" fmla="*/ 51 h 58"/>
                  <a:gd name="T52" fmla="*/ 13 w 27"/>
                  <a:gd name="T53" fmla="*/ 52 h 58"/>
                  <a:gd name="T54" fmla="*/ 15 w 27"/>
                  <a:gd name="T55" fmla="*/ 57 h 58"/>
                  <a:gd name="T56" fmla="*/ 18 w 27"/>
                  <a:gd name="T57" fmla="*/ 55 h 58"/>
                  <a:gd name="T58" fmla="*/ 18 w 27"/>
                  <a:gd name="T59" fmla="*/ 50 h 58"/>
                  <a:gd name="T60" fmla="*/ 27 w 27"/>
                  <a:gd name="T61" fmla="*/ 52 h 58"/>
                  <a:gd name="T62" fmla="*/ 25 w 27"/>
                  <a:gd name="T63" fmla="*/ 47 h 58"/>
                  <a:gd name="T64" fmla="*/ 21 w 27"/>
                  <a:gd name="T65" fmla="*/ 38 h 58"/>
                  <a:gd name="T66" fmla="*/ 14 w 27"/>
                  <a:gd name="T67" fmla="*/ 36 h 58"/>
                  <a:gd name="T68" fmla="*/ 13 w 27"/>
                  <a:gd name="T69" fmla="*/ 39 h 58"/>
                  <a:gd name="T70" fmla="*/ 11 w 27"/>
                  <a:gd name="T71" fmla="*/ 30 h 58"/>
                  <a:gd name="T72" fmla="*/ 13 w 27"/>
                  <a:gd name="T73" fmla="*/ 25 h 58"/>
                  <a:gd name="T74" fmla="*/ 14 w 27"/>
                  <a:gd name="T75" fmla="*/ 32 h 58"/>
                  <a:gd name="T76" fmla="*/ 14 w 27"/>
                  <a:gd name="T77" fmla="*/ 3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58">
                    <a:moveTo>
                      <a:pt x="21" y="38"/>
                    </a:moveTo>
                    <a:cubicBezTo>
                      <a:pt x="21" y="38"/>
                      <a:pt x="19" y="36"/>
                      <a:pt x="21" y="28"/>
                    </a:cubicBezTo>
                    <a:cubicBezTo>
                      <a:pt x="20" y="26"/>
                      <a:pt x="20" y="26"/>
                      <a:pt x="20" y="26"/>
                    </a:cubicBezTo>
                    <a:cubicBezTo>
                      <a:pt x="19" y="24"/>
                      <a:pt x="19" y="24"/>
                      <a:pt x="19" y="24"/>
                    </a:cubicBezTo>
                    <a:cubicBezTo>
                      <a:pt x="18" y="24"/>
                      <a:pt x="18" y="24"/>
                      <a:pt x="18" y="24"/>
                    </a:cubicBezTo>
                    <a:cubicBezTo>
                      <a:pt x="18" y="24"/>
                      <a:pt x="16" y="21"/>
                      <a:pt x="14" y="23"/>
                    </a:cubicBezTo>
                    <a:cubicBezTo>
                      <a:pt x="14" y="23"/>
                      <a:pt x="12" y="23"/>
                      <a:pt x="14" y="20"/>
                    </a:cubicBezTo>
                    <a:cubicBezTo>
                      <a:pt x="19" y="13"/>
                      <a:pt x="19" y="13"/>
                      <a:pt x="19" y="13"/>
                    </a:cubicBezTo>
                    <a:cubicBezTo>
                      <a:pt x="18" y="5"/>
                      <a:pt x="18" y="5"/>
                      <a:pt x="18" y="5"/>
                    </a:cubicBezTo>
                    <a:cubicBezTo>
                      <a:pt x="18" y="5"/>
                      <a:pt x="18" y="3"/>
                      <a:pt x="16" y="4"/>
                    </a:cubicBezTo>
                    <a:cubicBezTo>
                      <a:pt x="16" y="4"/>
                      <a:pt x="16" y="5"/>
                      <a:pt x="15" y="7"/>
                    </a:cubicBezTo>
                    <a:cubicBezTo>
                      <a:pt x="14" y="9"/>
                      <a:pt x="12" y="12"/>
                      <a:pt x="12" y="14"/>
                    </a:cubicBezTo>
                    <a:cubicBezTo>
                      <a:pt x="12" y="14"/>
                      <a:pt x="11" y="6"/>
                      <a:pt x="10" y="4"/>
                    </a:cubicBezTo>
                    <a:cubicBezTo>
                      <a:pt x="9" y="2"/>
                      <a:pt x="9" y="2"/>
                      <a:pt x="9" y="2"/>
                    </a:cubicBezTo>
                    <a:cubicBezTo>
                      <a:pt x="9" y="2"/>
                      <a:pt x="6" y="0"/>
                      <a:pt x="8" y="5"/>
                    </a:cubicBezTo>
                    <a:cubicBezTo>
                      <a:pt x="8" y="22"/>
                      <a:pt x="8" y="22"/>
                      <a:pt x="8" y="22"/>
                    </a:cubicBezTo>
                    <a:cubicBezTo>
                      <a:pt x="5" y="26"/>
                      <a:pt x="5" y="26"/>
                      <a:pt x="5" y="26"/>
                    </a:cubicBezTo>
                    <a:cubicBezTo>
                      <a:pt x="5" y="26"/>
                      <a:pt x="0" y="27"/>
                      <a:pt x="4" y="29"/>
                    </a:cubicBezTo>
                    <a:cubicBezTo>
                      <a:pt x="9" y="30"/>
                      <a:pt x="9" y="30"/>
                      <a:pt x="9" y="30"/>
                    </a:cubicBezTo>
                    <a:cubicBezTo>
                      <a:pt x="9" y="41"/>
                      <a:pt x="9" y="41"/>
                      <a:pt x="9" y="41"/>
                    </a:cubicBezTo>
                    <a:cubicBezTo>
                      <a:pt x="9" y="44"/>
                      <a:pt x="9" y="44"/>
                      <a:pt x="9" y="44"/>
                    </a:cubicBezTo>
                    <a:cubicBezTo>
                      <a:pt x="13" y="45"/>
                      <a:pt x="13" y="45"/>
                      <a:pt x="13" y="45"/>
                    </a:cubicBezTo>
                    <a:cubicBezTo>
                      <a:pt x="16" y="40"/>
                      <a:pt x="16" y="40"/>
                      <a:pt x="16" y="40"/>
                    </a:cubicBezTo>
                    <a:cubicBezTo>
                      <a:pt x="16" y="40"/>
                      <a:pt x="17" y="40"/>
                      <a:pt x="17" y="41"/>
                    </a:cubicBezTo>
                    <a:cubicBezTo>
                      <a:pt x="18" y="45"/>
                      <a:pt x="18" y="45"/>
                      <a:pt x="18" y="45"/>
                    </a:cubicBezTo>
                    <a:cubicBezTo>
                      <a:pt x="18" y="45"/>
                      <a:pt x="16" y="50"/>
                      <a:pt x="15" y="51"/>
                    </a:cubicBezTo>
                    <a:cubicBezTo>
                      <a:pt x="15" y="51"/>
                      <a:pt x="15" y="51"/>
                      <a:pt x="13" y="52"/>
                    </a:cubicBezTo>
                    <a:cubicBezTo>
                      <a:pt x="13" y="52"/>
                      <a:pt x="10" y="57"/>
                      <a:pt x="15" y="57"/>
                    </a:cubicBezTo>
                    <a:cubicBezTo>
                      <a:pt x="15" y="57"/>
                      <a:pt x="18" y="58"/>
                      <a:pt x="18" y="55"/>
                    </a:cubicBezTo>
                    <a:cubicBezTo>
                      <a:pt x="18" y="50"/>
                      <a:pt x="18" y="50"/>
                      <a:pt x="18" y="50"/>
                    </a:cubicBezTo>
                    <a:cubicBezTo>
                      <a:pt x="27" y="52"/>
                      <a:pt x="27" y="52"/>
                      <a:pt x="27" y="52"/>
                    </a:cubicBezTo>
                    <a:cubicBezTo>
                      <a:pt x="27" y="52"/>
                      <a:pt x="27" y="50"/>
                      <a:pt x="25" y="47"/>
                    </a:cubicBezTo>
                    <a:lnTo>
                      <a:pt x="21" y="38"/>
                    </a:lnTo>
                    <a:close/>
                    <a:moveTo>
                      <a:pt x="14" y="36"/>
                    </a:moveTo>
                    <a:cubicBezTo>
                      <a:pt x="13" y="39"/>
                      <a:pt x="13" y="39"/>
                      <a:pt x="13" y="39"/>
                    </a:cubicBezTo>
                    <a:cubicBezTo>
                      <a:pt x="11" y="30"/>
                      <a:pt x="11" y="30"/>
                      <a:pt x="11" y="30"/>
                    </a:cubicBezTo>
                    <a:cubicBezTo>
                      <a:pt x="10" y="27"/>
                      <a:pt x="13" y="25"/>
                      <a:pt x="13" y="25"/>
                    </a:cubicBezTo>
                    <a:cubicBezTo>
                      <a:pt x="14" y="27"/>
                      <a:pt x="14" y="32"/>
                      <a:pt x="14" y="32"/>
                    </a:cubicBezTo>
                    <a:cubicBezTo>
                      <a:pt x="15" y="35"/>
                      <a:pt x="14" y="36"/>
                      <a:pt x="14" y="3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7" name="Freeform 41"/>
              <p:cNvSpPr/>
              <p:nvPr/>
            </p:nvSpPr>
            <p:spPr bwMode="auto">
              <a:xfrm>
                <a:off x="392879" y="574472"/>
                <a:ext cx="12084" cy="8200"/>
              </a:xfrm>
              <a:custGeom>
                <a:avLst/>
                <a:gdLst>
                  <a:gd name="T0" fmla="*/ 8 w 12"/>
                  <a:gd name="T1" fmla="*/ 0 h 8"/>
                  <a:gd name="T2" fmla="*/ 4 w 12"/>
                  <a:gd name="T3" fmla="*/ 1 h 8"/>
                  <a:gd name="T4" fmla="*/ 4 w 12"/>
                  <a:gd name="T5" fmla="*/ 3 h 8"/>
                  <a:gd name="T6" fmla="*/ 9 w 12"/>
                  <a:gd name="T7" fmla="*/ 5 h 8"/>
                  <a:gd name="T8" fmla="*/ 12 w 12"/>
                  <a:gd name="T9" fmla="*/ 5 h 8"/>
                  <a:gd name="T10" fmla="*/ 12 w 12"/>
                  <a:gd name="T11" fmla="*/ 2 h 8"/>
                  <a:gd name="T12" fmla="*/ 8 w 1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8" y="0"/>
                    </a:moveTo>
                    <a:cubicBezTo>
                      <a:pt x="4" y="1"/>
                      <a:pt x="4" y="1"/>
                      <a:pt x="4" y="1"/>
                    </a:cubicBezTo>
                    <a:cubicBezTo>
                      <a:pt x="4" y="1"/>
                      <a:pt x="0" y="3"/>
                      <a:pt x="4" y="3"/>
                    </a:cubicBezTo>
                    <a:cubicBezTo>
                      <a:pt x="4" y="3"/>
                      <a:pt x="7" y="4"/>
                      <a:pt x="9" y="5"/>
                    </a:cubicBezTo>
                    <a:cubicBezTo>
                      <a:pt x="9" y="5"/>
                      <a:pt x="11" y="8"/>
                      <a:pt x="12" y="5"/>
                    </a:cubicBezTo>
                    <a:cubicBezTo>
                      <a:pt x="12" y="2"/>
                      <a:pt x="12" y="2"/>
                      <a:pt x="12" y="2"/>
                    </a:cubicBezTo>
                    <a:cubicBezTo>
                      <a:pt x="12" y="2"/>
                      <a:pt x="12" y="0"/>
                      <a:pt x="8"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8" name="Freeform 42"/>
              <p:cNvSpPr/>
              <p:nvPr/>
            </p:nvSpPr>
            <p:spPr bwMode="auto">
              <a:xfrm>
                <a:off x="416184" y="837305"/>
                <a:ext cx="10358" cy="32800"/>
              </a:xfrm>
              <a:custGeom>
                <a:avLst/>
                <a:gdLst>
                  <a:gd name="T0" fmla="*/ 14 w 24"/>
                  <a:gd name="T1" fmla="*/ 16 h 76"/>
                  <a:gd name="T2" fmla="*/ 5 w 24"/>
                  <a:gd name="T3" fmla="*/ 24 h 76"/>
                  <a:gd name="T4" fmla="*/ 0 w 24"/>
                  <a:gd name="T5" fmla="*/ 14 h 76"/>
                  <a:gd name="T6" fmla="*/ 19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9" y="0"/>
                    </a:lnTo>
                    <a:lnTo>
                      <a:pt x="24" y="5"/>
                    </a:lnTo>
                    <a:lnTo>
                      <a:pt x="24" y="76"/>
                    </a:lnTo>
                    <a:lnTo>
                      <a:pt x="14" y="76"/>
                    </a:lnTo>
                    <a:lnTo>
                      <a:pt x="14"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9" name="Freeform 43"/>
              <p:cNvSpPr/>
              <p:nvPr/>
            </p:nvSpPr>
            <p:spPr bwMode="auto">
              <a:xfrm>
                <a:off x="510269" y="837305"/>
                <a:ext cx="10358" cy="32800"/>
              </a:xfrm>
              <a:custGeom>
                <a:avLst/>
                <a:gdLst>
                  <a:gd name="T0" fmla="*/ 14 w 24"/>
                  <a:gd name="T1" fmla="*/ 16 h 76"/>
                  <a:gd name="T2" fmla="*/ 5 w 24"/>
                  <a:gd name="T3" fmla="*/ 24 h 76"/>
                  <a:gd name="T4" fmla="*/ 0 w 24"/>
                  <a:gd name="T5" fmla="*/ 14 h 76"/>
                  <a:gd name="T6" fmla="*/ 16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6" y="0"/>
                    </a:lnTo>
                    <a:lnTo>
                      <a:pt x="24" y="5"/>
                    </a:lnTo>
                    <a:lnTo>
                      <a:pt x="24" y="76"/>
                    </a:lnTo>
                    <a:lnTo>
                      <a:pt x="14" y="76"/>
                    </a:lnTo>
                    <a:lnTo>
                      <a:pt x="14"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0" name="Freeform 44"/>
              <p:cNvSpPr>
                <a:spLocks noEditPoints="1"/>
              </p:cNvSpPr>
              <p:nvPr/>
            </p:nvSpPr>
            <p:spPr bwMode="auto">
              <a:xfrm>
                <a:off x="442942" y="837305"/>
                <a:ext cx="19421" cy="32800"/>
              </a:xfrm>
              <a:custGeom>
                <a:avLst/>
                <a:gdLst>
                  <a:gd name="T0" fmla="*/ 15 w 19"/>
                  <a:gd name="T1" fmla="*/ 10 h 32"/>
                  <a:gd name="T2" fmla="*/ 15 w 19"/>
                  <a:gd name="T3" fmla="*/ 13 h 32"/>
                  <a:gd name="T4" fmla="*/ 14 w 19"/>
                  <a:gd name="T5" fmla="*/ 15 h 32"/>
                  <a:gd name="T6" fmla="*/ 11 w 19"/>
                  <a:gd name="T7" fmla="*/ 16 h 32"/>
                  <a:gd name="T8" fmla="*/ 8 w 19"/>
                  <a:gd name="T9" fmla="*/ 16 h 32"/>
                  <a:gd name="T10" fmla="*/ 6 w 19"/>
                  <a:gd name="T11" fmla="*/ 15 h 32"/>
                  <a:gd name="T12" fmla="*/ 5 w 19"/>
                  <a:gd name="T13" fmla="*/ 13 h 32"/>
                  <a:gd name="T14" fmla="*/ 5 w 19"/>
                  <a:gd name="T15" fmla="*/ 10 h 32"/>
                  <a:gd name="T16" fmla="*/ 5 w 19"/>
                  <a:gd name="T17" fmla="*/ 8 h 32"/>
                  <a:gd name="T18" fmla="*/ 6 w 19"/>
                  <a:gd name="T19" fmla="*/ 6 h 32"/>
                  <a:gd name="T20" fmla="*/ 8 w 19"/>
                  <a:gd name="T21" fmla="*/ 5 h 32"/>
                  <a:gd name="T22" fmla="*/ 10 w 19"/>
                  <a:gd name="T23" fmla="*/ 5 h 32"/>
                  <a:gd name="T24" fmla="*/ 13 w 19"/>
                  <a:gd name="T25" fmla="*/ 5 h 32"/>
                  <a:gd name="T26" fmla="*/ 15 w 19"/>
                  <a:gd name="T27" fmla="*/ 7 h 32"/>
                  <a:gd name="T28" fmla="*/ 15 w 19"/>
                  <a:gd name="T29" fmla="*/ 10 h 32"/>
                  <a:gd name="T30" fmla="*/ 15 w 19"/>
                  <a:gd name="T31" fmla="*/ 21 h 32"/>
                  <a:gd name="T32" fmla="*/ 15 w 19"/>
                  <a:gd name="T33" fmla="*/ 23 h 32"/>
                  <a:gd name="T34" fmla="*/ 14 w 19"/>
                  <a:gd name="T35" fmla="*/ 25 h 32"/>
                  <a:gd name="T36" fmla="*/ 13 w 19"/>
                  <a:gd name="T37" fmla="*/ 27 h 32"/>
                  <a:gd name="T38" fmla="*/ 11 w 19"/>
                  <a:gd name="T39" fmla="*/ 28 h 32"/>
                  <a:gd name="T40" fmla="*/ 9 w 19"/>
                  <a:gd name="T41" fmla="*/ 28 h 32"/>
                  <a:gd name="T42" fmla="*/ 6 w 19"/>
                  <a:gd name="T43" fmla="*/ 27 h 32"/>
                  <a:gd name="T44" fmla="*/ 5 w 19"/>
                  <a:gd name="T45" fmla="*/ 26 h 32"/>
                  <a:gd name="T46" fmla="*/ 5 w 19"/>
                  <a:gd name="T47" fmla="*/ 24 h 32"/>
                  <a:gd name="T48" fmla="*/ 0 w 19"/>
                  <a:gd name="T49" fmla="*/ 24 h 32"/>
                  <a:gd name="T50" fmla="*/ 1 w 19"/>
                  <a:gd name="T51" fmla="*/ 26 h 32"/>
                  <a:gd name="T52" fmla="*/ 2 w 19"/>
                  <a:gd name="T53" fmla="*/ 29 h 32"/>
                  <a:gd name="T54" fmla="*/ 4 w 19"/>
                  <a:gd name="T55" fmla="*/ 31 h 32"/>
                  <a:gd name="T56" fmla="*/ 6 w 19"/>
                  <a:gd name="T57" fmla="*/ 32 h 32"/>
                  <a:gd name="T58" fmla="*/ 10 w 19"/>
                  <a:gd name="T59" fmla="*/ 32 h 32"/>
                  <a:gd name="T60" fmla="*/ 13 w 19"/>
                  <a:gd name="T61" fmla="*/ 32 h 32"/>
                  <a:gd name="T62" fmla="*/ 16 w 19"/>
                  <a:gd name="T63" fmla="*/ 31 h 32"/>
                  <a:gd name="T64" fmla="*/ 18 w 19"/>
                  <a:gd name="T65" fmla="*/ 29 h 32"/>
                  <a:gd name="T66" fmla="*/ 19 w 19"/>
                  <a:gd name="T67" fmla="*/ 27 h 32"/>
                  <a:gd name="T68" fmla="*/ 19 w 19"/>
                  <a:gd name="T69" fmla="*/ 24 h 32"/>
                  <a:gd name="T70" fmla="*/ 19 w 19"/>
                  <a:gd name="T71" fmla="*/ 20 h 32"/>
                  <a:gd name="T72" fmla="*/ 19 w 19"/>
                  <a:gd name="T73" fmla="*/ 11 h 32"/>
                  <a:gd name="T74" fmla="*/ 19 w 19"/>
                  <a:gd name="T75" fmla="*/ 7 h 32"/>
                  <a:gd name="T76" fmla="*/ 17 w 19"/>
                  <a:gd name="T77" fmla="*/ 4 h 32"/>
                  <a:gd name="T78" fmla="*/ 14 w 19"/>
                  <a:gd name="T79" fmla="*/ 1 h 32"/>
                  <a:gd name="T80" fmla="*/ 10 w 19"/>
                  <a:gd name="T81" fmla="*/ 0 h 32"/>
                  <a:gd name="T82" fmla="*/ 7 w 19"/>
                  <a:gd name="T83" fmla="*/ 1 h 32"/>
                  <a:gd name="T84" fmla="*/ 4 w 19"/>
                  <a:gd name="T85" fmla="*/ 3 h 32"/>
                  <a:gd name="T86" fmla="*/ 2 w 19"/>
                  <a:gd name="T87" fmla="*/ 5 h 32"/>
                  <a:gd name="T88" fmla="*/ 1 w 19"/>
                  <a:gd name="T89" fmla="*/ 8 h 32"/>
                  <a:gd name="T90" fmla="*/ 1 w 19"/>
                  <a:gd name="T91" fmla="*/ 11 h 32"/>
                  <a:gd name="T92" fmla="*/ 1 w 19"/>
                  <a:gd name="T93" fmla="*/ 15 h 32"/>
                  <a:gd name="T94" fmla="*/ 3 w 19"/>
                  <a:gd name="T95" fmla="*/ 18 h 32"/>
                  <a:gd name="T96" fmla="*/ 6 w 19"/>
                  <a:gd name="T97" fmla="*/ 20 h 32"/>
                  <a:gd name="T98" fmla="*/ 10 w 19"/>
                  <a:gd name="T99" fmla="*/ 20 h 32"/>
                  <a:gd name="T100" fmla="*/ 13 w 19"/>
                  <a:gd name="T101" fmla="*/ 20 h 32"/>
                  <a:gd name="T102" fmla="*/ 14 w 19"/>
                  <a:gd name="T103" fmla="*/ 20 h 32"/>
                  <a:gd name="T104" fmla="*/ 15 w 19"/>
                  <a:gd name="T105" fmla="*/ 19 h 32"/>
                  <a:gd name="T106" fmla="*/ 15 w 19"/>
                  <a:gd name="T10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32">
                    <a:moveTo>
                      <a:pt x="15" y="10"/>
                    </a:moveTo>
                    <a:cubicBezTo>
                      <a:pt x="15" y="11"/>
                      <a:pt x="15" y="12"/>
                      <a:pt x="15" y="13"/>
                    </a:cubicBezTo>
                    <a:cubicBezTo>
                      <a:pt x="15" y="14"/>
                      <a:pt x="14" y="15"/>
                      <a:pt x="14" y="15"/>
                    </a:cubicBezTo>
                    <a:cubicBezTo>
                      <a:pt x="13" y="16"/>
                      <a:pt x="12" y="16"/>
                      <a:pt x="11" y="16"/>
                    </a:cubicBezTo>
                    <a:cubicBezTo>
                      <a:pt x="10" y="16"/>
                      <a:pt x="9" y="16"/>
                      <a:pt x="8" y="16"/>
                    </a:cubicBezTo>
                    <a:cubicBezTo>
                      <a:pt x="8" y="16"/>
                      <a:pt x="7" y="16"/>
                      <a:pt x="6" y="15"/>
                    </a:cubicBezTo>
                    <a:cubicBezTo>
                      <a:pt x="6" y="15"/>
                      <a:pt x="6" y="14"/>
                      <a:pt x="5" y="13"/>
                    </a:cubicBezTo>
                    <a:cubicBezTo>
                      <a:pt x="5" y="13"/>
                      <a:pt x="5" y="12"/>
                      <a:pt x="5" y="10"/>
                    </a:cubicBezTo>
                    <a:cubicBezTo>
                      <a:pt x="5" y="9"/>
                      <a:pt x="5" y="8"/>
                      <a:pt x="5" y="8"/>
                    </a:cubicBezTo>
                    <a:cubicBezTo>
                      <a:pt x="6" y="7"/>
                      <a:pt x="6" y="6"/>
                      <a:pt x="6" y="6"/>
                    </a:cubicBezTo>
                    <a:cubicBezTo>
                      <a:pt x="7" y="5"/>
                      <a:pt x="7" y="5"/>
                      <a:pt x="8" y="5"/>
                    </a:cubicBezTo>
                    <a:cubicBezTo>
                      <a:pt x="9" y="5"/>
                      <a:pt x="9" y="5"/>
                      <a:pt x="10" y="5"/>
                    </a:cubicBezTo>
                    <a:cubicBezTo>
                      <a:pt x="12" y="5"/>
                      <a:pt x="12" y="5"/>
                      <a:pt x="13" y="5"/>
                    </a:cubicBezTo>
                    <a:cubicBezTo>
                      <a:pt x="14" y="6"/>
                      <a:pt x="14" y="6"/>
                      <a:pt x="15" y="7"/>
                    </a:cubicBezTo>
                    <a:cubicBezTo>
                      <a:pt x="15" y="8"/>
                      <a:pt x="15" y="8"/>
                      <a:pt x="15" y="10"/>
                    </a:cubicBezTo>
                    <a:close/>
                    <a:moveTo>
                      <a:pt x="15" y="21"/>
                    </a:moveTo>
                    <a:cubicBezTo>
                      <a:pt x="15" y="22"/>
                      <a:pt x="15" y="23"/>
                      <a:pt x="15" y="23"/>
                    </a:cubicBezTo>
                    <a:cubicBezTo>
                      <a:pt x="15" y="24"/>
                      <a:pt x="15" y="25"/>
                      <a:pt x="14" y="25"/>
                    </a:cubicBezTo>
                    <a:cubicBezTo>
                      <a:pt x="14" y="26"/>
                      <a:pt x="14" y="27"/>
                      <a:pt x="13" y="27"/>
                    </a:cubicBezTo>
                    <a:cubicBezTo>
                      <a:pt x="13" y="27"/>
                      <a:pt x="12" y="28"/>
                      <a:pt x="11" y="28"/>
                    </a:cubicBezTo>
                    <a:cubicBezTo>
                      <a:pt x="10" y="28"/>
                      <a:pt x="10" y="28"/>
                      <a:pt x="9" y="28"/>
                    </a:cubicBezTo>
                    <a:cubicBezTo>
                      <a:pt x="8" y="28"/>
                      <a:pt x="7" y="28"/>
                      <a:pt x="6" y="27"/>
                    </a:cubicBezTo>
                    <a:cubicBezTo>
                      <a:pt x="6" y="27"/>
                      <a:pt x="5" y="26"/>
                      <a:pt x="5" y="26"/>
                    </a:cubicBezTo>
                    <a:cubicBezTo>
                      <a:pt x="5" y="25"/>
                      <a:pt x="5" y="25"/>
                      <a:pt x="5" y="24"/>
                    </a:cubicBezTo>
                    <a:cubicBezTo>
                      <a:pt x="0" y="24"/>
                      <a:pt x="0" y="24"/>
                      <a:pt x="0" y="24"/>
                    </a:cubicBezTo>
                    <a:cubicBezTo>
                      <a:pt x="1" y="26"/>
                      <a:pt x="1" y="26"/>
                      <a:pt x="1" y="26"/>
                    </a:cubicBezTo>
                    <a:cubicBezTo>
                      <a:pt x="1" y="27"/>
                      <a:pt x="1" y="28"/>
                      <a:pt x="2" y="29"/>
                    </a:cubicBezTo>
                    <a:cubicBezTo>
                      <a:pt x="2" y="30"/>
                      <a:pt x="3" y="30"/>
                      <a:pt x="4" y="31"/>
                    </a:cubicBezTo>
                    <a:cubicBezTo>
                      <a:pt x="4" y="31"/>
                      <a:pt x="5" y="32"/>
                      <a:pt x="6" y="32"/>
                    </a:cubicBezTo>
                    <a:cubicBezTo>
                      <a:pt x="8" y="32"/>
                      <a:pt x="9" y="32"/>
                      <a:pt x="10" y="32"/>
                    </a:cubicBezTo>
                    <a:cubicBezTo>
                      <a:pt x="11" y="32"/>
                      <a:pt x="12" y="32"/>
                      <a:pt x="13" y="32"/>
                    </a:cubicBezTo>
                    <a:cubicBezTo>
                      <a:pt x="14" y="32"/>
                      <a:pt x="15" y="31"/>
                      <a:pt x="16" y="31"/>
                    </a:cubicBezTo>
                    <a:cubicBezTo>
                      <a:pt x="16" y="30"/>
                      <a:pt x="17" y="30"/>
                      <a:pt x="18" y="29"/>
                    </a:cubicBezTo>
                    <a:cubicBezTo>
                      <a:pt x="18" y="28"/>
                      <a:pt x="18" y="27"/>
                      <a:pt x="19" y="27"/>
                    </a:cubicBezTo>
                    <a:cubicBezTo>
                      <a:pt x="19" y="26"/>
                      <a:pt x="19" y="25"/>
                      <a:pt x="19" y="24"/>
                    </a:cubicBezTo>
                    <a:cubicBezTo>
                      <a:pt x="19" y="23"/>
                      <a:pt x="19" y="22"/>
                      <a:pt x="19" y="20"/>
                    </a:cubicBezTo>
                    <a:cubicBezTo>
                      <a:pt x="19" y="11"/>
                      <a:pt x="19" y="11"/>
                      <a:pt x="19" y="11"/>
                    </a:cubicBezTo>
                    <a:cubicBezTo>
                      <a:pt x="19" y="10"/>
                      <a:pt x="19" y="8"/>
                      <a:pt x="19" y="7"/>
                    </a:cubicBezTo>
                    <a:cubicBezTo>
                      <a:pt x="19" y="6"/>
                      <a:pt x="18" y="5"/>
                      <a:pt x="17" y="4"/>
                    </a:cubicBezTo>
                    <a:cubicBezTo>
                      <a:pt x="17" y="3"/>
                      <a:pt x="16" y="2"/>
                      <a:pt x="14" y="1"/>
                    </a:cubicBezTo>
                    <a:cubicBezTo>
                      <a:pt x="13" y="1"/>
                      <a:pt x="12" y="0"/>
                      <a:pt x="10" y="0"/>
                    </a:cubicBezTo>
                    <a:cubicBezTo>
                      <a:pt x="9" y="0"/>
                      <a:pt x="8" y="1"/>
                      <a:pt x="7" y="1"/>
                    </a:cubicBezTo>
                    <a:cubicBezTo>
                      <a:pt x="5" y="1"/>
                      <a:pt x="4" y="2"/>
                      <a:pt x="4" y="3"/>
                    </a:cubicBezTo>
                    <a:cubicBezTo>
                      <a:pt x="3" y="3"/>
                      <a:pt x="2" y="4"/>
                      <a:pt x="2" y="5"/>
                    </a:cubicBezTo>
                    <a:cubicBezTo>
                      <a:pt x="1" y="6"/>
                      <a:pt x="1" y="7"/>
                      <a:pt x="1" y="8"/>
                    </a:cubicBezTo>
                    <a:cubicBezTo>
                      <a:pt x="1" y="9"/>
                      <a:pt x="1" y="10"/>
                      <a:pt x="1" y="11"/>
                    </a:cubicBezTo>
                    <a:cubicBezTo>
                      <a:pt x="1" y="13"/>
                      <a:pt x="1" y="14"/>
                      <a:pt x="1" y="15"/>
                    </a:cubicBezTo>
                    <a:cubicBezTo>
                      <a:pt x="2" y="16"/>
                      <a:pt x="2" y="17"/>
                      <a:pt x="3" y="18"/>
                    </a:cubicBezTo>
                    <a:cubicBezTo>
                      <a:pt x="3" y="18"/>
                      <a:pt x="4" y="19"/>
                      <a:pt x="6" y="20"/>
                    </a:cubicBezTo>
                    <a:cubicBezTo>
                      <a:pt x="7" y="20"/>
                      <a:pt x="9" y="20"/>
                      <a:pt x="10" y="20"/>
                    </a:cubicBezTo>
                    <a:cubicBezTo>
                      <a:pt x="11" y="20"/>
                      <a:pt x="12" y="20"/>
                      <a:pt x="13" y="20"/>
                    </a:cubicBezTo>
                    <a:cubicBezTo>
                      <a:pt x="13" y="20"/>
                      <a:pt x="14" y="20"/>
                      <a:pt x="14" y="20"/>
                    </a:cubicBezTo>
                    <a:cubicBezTo>
                      <a:pt x="15" y="19"/>
                      <a:pt x="15" y="19"/>
                      <a:pt x="15" y="19"/>
                    </a:cubicBezTo>
                    <a:lnTo>
                      <a:pt x="15" y="2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76605" y="837305"/>
                <a:ext cx="21579" cy="32800"/>
              </a:xfrm>
              <a:custGeom>
                <a:avLst/>
                <a:gdLst>
                  <a:gd name="T0" fmla="*/ 17 w 21"/>
                  <a:gd name="T1" fmla="*/ 18 h 32"/>
                  <a:gd name="T2" fmla="*/ 17 w 21"/>
                  <a:gd name="T3" fmla="*/ 22 h 32"/>
                  <a:gd name="T4" fmla="*/ 15 w 21"/>
                  <a:gd name="T5" fmla="*/ 25 h 32"/>
                  <a:gd name="T6" fmla="*/ 13 w 21"/>
                  <a:gd name="T7" fmla="*/ 27 h 32"/>
                  <a:gd name="T8" fmla="*/ 11 w 21"/>
                  <a:gd name="T9" fmla="*/ 28 h 32"/>
                  <a:gd name="T10" fmla="*/ 8 w 21"/>
                  <a:gd name="T11" fmla="*/ 27 h 32"/>
                  <a:gd name="T12" fmla="*/ 6 w 21"/>
                  <a:gd name="T13" fmla="*/ 25 h 32"/>
                  <a:gd name="T14" fmla="*/ 5 w 21"/>
                  <a:gd name="T15" fmla="*/ 21 h 32"/>
                  <a:gd name="T16" fmla="*/ 4 w 21"/>
                  <a:gd name="T17" fmla="*/ 17 h 32"/>
                  <a:gd name="T18" fmla="*/ 4 w 21"/>
                  <a:gd name="T19" fmla="*/ 14 h 32"/>
                  <a:gd name="T20" fmla="*/ 5 w 21"/>
                  <a:gd name="T21" fmla="*/ 11 h 32"/>
                  <a:gd name="T22" fmla="*/ 6 w 21"/>
                  <a:gd name="T23" fmla="*/ 7 h 32"/>
                  <a:gd name="T24" fmla="*/ 8 w 21"/>
                  <a:gd name="T25" fmla="*/ 5 h 32"/>
                  <a:gd name="T26" fmla="*/ 11 w 21"/>
                  <a:gd name="T27" fmla="*/ 4 h 32"/>
                  <a:gd name="T28" fmla="*/ 13 w 21"/>
                  <a:gd name="T29" fmla="*/ 5 h 32"/>
                  <a:gd name="T30" fmla="*/ 15 w 21"/>
                  <a:gd name="T31" fmla="*/ 7 h 32"/>
                  <a:gd name="T32" fmla="*/ 17 w 21"/>
                  <a:gd name="T33" fmla="*/ 10 h 32"/>
                  <a:gd name="T34" fmla="*/ 17 w 21"/>
                  <a:gd name="T35" fmla="*/ 15 h 32"/>
                  <a:gd name="T36" fmla="*/ 17 w 21"/>
                  <a:gd name="T37" fmla="*/ 18 h 32"/>
                  <a:gd name="T38" fmla="*/ 21 w 21"/>
                  <a:gd name="T39" fmla="*/ 13 h 32"/>
                  <a:gd name="T40" fmla="*/ 21 w 21"/>
                  <a:gd name="T41" fmla="*/ 9 h 32"/>
                  <a:gd name="T42" fmla="*/ 19 w 21"/>
                  <a:gd name="T43" fmla="*/ 5 h 32"/>
                  <a:gd name="T44" fmla="*/ 17 w 21"/>
                  <a:gd name="T45" fmla="*/ 2 h 32"/>
                  <a:gd name="T46" fmla="*/ 14 w 21"/>
                  <a:gd name="T47" fmla="*/ 1 h 32"/>
                  <a:gd name="T48" fmla="*/ 11 w 21"/>
                  <a:gd name="T49" fmla="*/ 0 h 32"/>
                  <a:gd name="T50" fmla="*/ 7 w 21"/>
                  <a:gd name="T51" fmla="*/ 1 h 32"/>
                  <a:gd name="T52" fmla="*/ 4 w 21"/>
                  <a:gd name="T53" fmla="*/ 3 h 32"/>
                  <a:gd name="T54" fmla="*/ 2 w 21"/>
                  <a:gd name="T55" fmla="*/ 6 h 32"/>
                  <a:gd name="T56" fmla="*/ 1 w 21"/>
                  <a:gd name="T57" fmla="*/ 10 h 32"/>
                  <a:gd name="T58" fmla="*/ 0 w 21"/>
                  <a:gd name="T59" fmla="*/ 14 h 32"/>
                  <a:gd name="T60" fmla="*/ 0 w 21"/>
                  <a:gd name="T61" fmla="*/ 18 h 32"/>
                  <a:gd name="T62" fmla="*/ 1 w 21"/>
                  <a:gd name="T63" fmla="*/ 22 h 32"/>
                  <a:gd name="T64" fmla="*/ 2 w 21"/>
                  <a:gd name="T65" fmla="*/ 26 h 32"/>
                  <a:gd name="T66" fmla="*/ 4 w 21"/>
                  <a:gd name="T67" fmla="*/ 29 h 32"/>
                  <a:gd name="T68" fmla="*/ 7 w 21"/>
                  <a:gd name="T69" fmla="*/ 32 h 32"/>
                  <a:gd name="T70" fmla="*/ 11 w 21"/>
                  <a:gd name="T71" fmla="*/ 32 h 32"/>
                  <a:gd name="T72" fmla="*/ 14 w 21"/>
                  <a:gd name="T73" fmla="*/ 32 h 32"/>
                  <a:gd name="T74" fmla="*/ 17 w 21"/>
                  <a:gd name="T75" fmla="*/ 30 h 32"/>
                  <a:gd name="T76" fmla="*/ 19 w 21"/>
                  <a:gd name="T77" fmla="*/ 28 h 32"/>
                  <a:gd name="T78" fmla="*/ 20 w 21"/>
                  <a:gd name="T79" fmla="*/ 24 h 32"/>
                  <a:gd name="T80" fmla="*/ 21 w 21"/>
                  <a:gd name="T81" fmla="*/ 21 h 32"/>
                  <a:gd name="T82" fmla="*/ 21 w 21"/>
                  <a:gd name="T83" fmla="*/ 18 h 32"/>
                  <a:gd name="T84" fmla="*/ 21 w 21"/>
                  <a:gd name="T85"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32">
                    <a:moveTo>
                      <a:pt x="17" y="18"/>
                    </a:moveTo>
                    <a:cubicBezTo>
                      <a:pt x="17" y="19"/>
                      <a:pt x="17" y="20"/>
                      <a:pt x="17" y="22"/>
                    </a:cubicBezTo>
                    <a:cubicBezTo>
                      <a:pt x="16" y="23"/>
                      <a:pt x="16" y="24"/>
                      <a:pt x="15" y="25"/>
                    </a:cubicBezTo>
                    <a:cubicBezTo>
                      <a:pt x="15" y="26"/>
                      <a:pt x="14" y="27"/>
                      <a:pt x="13" y="27"/>
                    </a:cubicBezTo>
                    <a:cubicBezTo>
                      <a:pt x="12" y="28"/>
                      <a:pt x="12" y="28"/>
                      <a:pt x="11" y="28"/>
                    </a:cubicBezTo>
                    <a:cubicBezTo>
                      <a:pt x="9" y="28"/>
                      <a:pt x="9" y="28"/>
                      <a:pt x="8" y="27"/>
                    </a:cubicBezTo>
                    <a:cubicBezTo>
                      <a:pt x="7" y="27"/>
                      <a:pt x="6" y="26"/>
                      <a:pt x="6" y="25"/>
                    </a:cubicBezTo>
                    <a:cubicBezTo>
                      <a:pt x="5" y="24"/>
                      <a:pt x="5" y="23"/>
                      <a:pt x="5" y="21"/>
                    </a:cubicBezTo>
                    <a:cubicBezTo>
                      <a:pt x="4" y="20"/>
                      <a:pt x="4" y="19"/>
                      <a:pt x="4" y="17"/>
                    </a:cubicBezTo>
                    <a:cubicBezTo>
                      <a:pt x="4" y="15"/>
                      <a:pt x="4" y="14"/>
                      <a:pt x="4" y="14"/>
                    </a:cubicBezTo>
                    <a:cubicBezTo>
                      <a:pt x="4" y="13"/>
                      <a:pt x="5" y="12"/>
                      <a:pt x="5" y="11"/>
                    </a:cubicBezTo>
                    <a:cubicBezTo>
                      <a:pt x="5" y="10"/>
                      <a:pt x="5" y="8"/>
                      <a:pt x="6" y="7"/>
                    </a:cubicBezTo>
                    <a:cubicBezTo>
                      <a:pt x="6" y="7"/>
                      <a:pt x="7" y="6"/>
                      <a:pt x="8" y="5"/>
                    </a:cubicBezTo>
                    <a:cubicBezTo>
                      <a:pt x="9" y="5"/>
                      <a:pt x="10" y="4"/>
                      <a:pt x="11" y="4"/>
                    </a:cubicBezTo>
                    <a:cubicBezTo>
                      <a:pt x="12" y="4"/>
                      <a:pt x="13" y="5"/>
                      <a:pt x="13" y="5"/>
                    </a:cubicBezTo>
                    <a:cubicBezTo>
                      <a:pt x="14" y="6"/>
                      <a:pt x="15" y="6"/>
                      <a:pt x="15" y="7"/>
                    </a:cubicBezTo>
                    <a:cubicBezTo>
                      <a:pt x="16" y="8"/>
                      <a:pt x="16" y="9"/>
                      <a:pt x="17" y="10"/>
                    </a:cubicBezTo>
                    <a:cubicBezTo>
                      <a:pt x="17" y="12"/>
                      <a:pt x="17" y="13"/>
                      <a:pt x="17" y="15"/>
                    </a:cubicBezTo>
                    <a:cubicBezTo>
                      <a:pt x="17" y="16"/>
                      <a:pt x="17" y="17"/>
                      <a:pt x="17" y="18"/>
                    </a:cubicBezTo>
                    <a:close/>
                    <a:moveTo>
                      <a:pt x="21" y="13"/>
                    </a:moveTo>
                    <a:cubicBezTo>
                      <a:pt x="21" y="12"/>
                      <a:pt x="21" y="10"/>
                      <a:pt x="21" y="9"/>
                    </a:cubicBezTo>
                    <a:cubicBezTo>
                      <a:pt x="20" y="8"/>
                      <a:pt x="20" y="7"/>
                      <a:pt x="19" y="5"/>
                    </a:cubicBezTo>
                    <a:cubicBezTo>
                      <a:pt x="19" y="4"/>
                      <a:pt x="18" y="3"/>
                      <a:pt x="17" y="2"/>
                    </a:cubicBezTo>
                    <a:cubicBezTo>
                      <a:pt x="16" y="2"/>
                      <a:pt x="15" y="1"/>
                      <a:pt x="14" y="1"/>
                    </a:cubicBezTo>
                    <a:cubicBezTo>
                      <a:pt x="13" y="0"/>
                      <a:pt x="12" y="0"/>
                      <a:pt x="11" y="0"/>
                    </a:cubicBezTo>
                    <a:cubicBezTo>
                      <a:pt x="9" y="0"/>
                      <a:pt x="8" y="0"/>
                      <a:pt x="7" y="1"/>
                    </a:cubicBezTo>
                    <a:cubicBezTo>
                      <a:pt x="5" y="2"/>
                      <a:pt x="5" y="2"/>
                      <a:pt x="4" y="3"/>
                    </a:cubicBezTo>
                    <a:cubicBezTo>
                      <a:pt x="3" y="4"/>
                      <a:pt x="2" y="5"/>
                      <a:pt x="2" y="6"/>
                    </a:cubicBezTo>
                    <a:cubicBezTo>
                      <a:pt x="1" y="7"/>
                      <a:pt x="1" y="9"/>
                      <a:pt x="1" y="10"/>
                    </a:cubicBezTo>
                    <a:cubicBezTo>
                      <a:pt x="0" y="12"/>
                      <a:pt x="0" y="13"/>
                      <a:pt x="0" y="14"/>
                    </a:cubicBezTo>
                    <a:cubicBezTo>
                      <a:pt x="0" y="15"/>
                      <a:pt x="0" y="16"/>
                      <a:pt x="0" y="18"/>
                    </a:cubicBezTo>
                    <a:cubicBezTo>
                      <a:pt x="0" y="20"/>
                      <a:pt x="0" y="21"/>
                      <a:pt x="1" y="22"/>
                    </a:cubicBezTo>
                    <a:cubicBezTo>
                      <a:pt x="1" y="24"/>
                      <a:pt x="1" y="25"/>
                      <a:pt x="2" y="26"/>
                    </a:cubicBezTo>
                    <a:cubicBezTo>
                      <a:pt x="2" y="27"/>
                      <a:pt x="3" y="28"/>
                      <a:pt x="4" y="29"/>
                    </a:cubicBezTo>
                    <a:cubicBezTo>
                      <a:pt x="5" y="30"/>
                      <a:pt x="6" y="31"/>
                      <a:pt x="7" y="32"/>
                    </a:cubicBezTo>
                    <a:cubicBezTo>
                      <a:pt x="8" y="32"/>
                      <a:pt x="9" y="32"/>
                      <a:pt x="11" y="32"/>
                    </a:cubicBezTo>
                    <a:cubicBezTo>
                      <a:pt x="12" y="32"/>
                      <a:pt x="13" y="32"/>
                      <a:pt x="14" y="32"/>
                    </a:cubicBezTo>
                    <a:cubicBezTo>
                      <a:pt x="15" y="31"/>
                      <a:pt x="16" y="31"/>
                      <a:pt x="17" y="30"/>
                    </a:cubicBezTo>
                    <a:cubicBezTo>
                      <a:pt x="18" y="30"/>
                      <a:pt x="18" y="29"/>
                      <a:pt x="19" y="28"/>
                    </a:cubicBezTo>
                    <a:cubicBezTo>
                      <a:pt x="20" y="27"/>
                      <a:pt x="20" y="26"/>
                      <a:pt x="20" y="24"/>
                    </a:cubicBezTo>
                    <a:cubicBezTo>
                      <a:pt x="21" y="23"/>
                      <a:pt x="21" y="22"/>
                      <a:pt x="21" y="21"/>
                    </a:cubicBezTo>
                    <a:cubicBezTo>
                      <a:pt x="21" y="19"/>
                      <a:pt x="21" y="18"/>
                      <a:pt x="21" y="18"/>
                    </a:cubicBezTo>
                    <a:cubicBezTo>
                      <a:pt x="21" y="16"/>
                      <a:pt x="21" y="15"/>
                      <a:pt x="21" y="13"/>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0" y="0"/>
            <a:ext cx="12192000" cy="4838700"/>
          </a:xfrm>
          <a:prstGeom prst="rect">
            <a:avLst/>
          </a:prstGeom>
        </p:spPr>
      </p:pic>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1474" t="22293" r="1274" b="19808"/>
          <a:stretch>
            <a:fillRect/>
          </a:stretch>
        </p:blipFill>
        <p:spPr>
          <a:xfrm>
            <a:off x="0" y="0"/>
            <a:ext cx="12192000" cy="4838700"/>
          </a:xfrm>
          <a:prstGeom prst="rect">
            <a:avLst/>
          </a:prstGeom>
        </p:spPr>
      </p:pic>
      <p:sp>
        <p:nvSpPr>
          <p:cNvPr id="8" name="矩形 7"/>
          <p:cNvSpPr/>
          <p:nvPr userDrawn="1"/>
        </p:nvSpPr>
        <p:spPr>
          <a:xfrm>
            <a:off x="0" y="0"/>
            <a:ext cx="12192000" cy="4838700"/>
          </a:xfrm>
          <a:prstGeom prst="rect">
            <a:avLst/>
          </a:prstGeom>
          <a:solidFill>
            <a:srgbClr val="9C0C15">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0094074" y="364089"/>
            <a:ext cx="1510657" cy="398996"/>
            <a:chOff x="232331" y="483409"/>
            <a:chExt cx="1887300" cy="498475"/>
          </a:xfrm>
          <a:solidFill>
            <a:schemeClr val="bg1"/>
          </a:solidFill>
        </p:grpSpPr>
        <p:sp>
          <p:nvSpPr>
            <p:cNvPr id="10" name="Freeform 5"/>
            <p:cNvSpPr/>
            <p:nvPr/>
          </p:nvSpPr>
          <p:spPr bwMode="auto">
            <a:xfrm>
              <a:off x="951343" y="578788"/>
              <a:ext cx="47906" cy="149758"/>
            </a:xfrm>
            <a:custGeom>
              <a:avLst/>
              <a:gdLst>
                <a:gd name="T0" fmla="*/ 0 w 47"/>
                <a:gd name="T1" fmla="*/ 138 h 146"/>
                <a:gd name="T2" fmla="*/ 8 w 47"/>
                <a:gd name="T3" fmla="*/ 145 h 146"/>
                <a:gd name="T4" fmla="*/ 28 w 47"/>
                <a:gd name="T5" fmla="*/ 113 h 146"/>
                <a:gd name="T6" fmla="*/ 46 w 47"/>
                <a:gd name="T7" fmla="*/ 40 h 146"/>
                <a:gd name="T8" fmla="*/ 18 w 47"/>
                <a:gd name="T9" fmla="*/ 0 h 146"/>
                <a:gd name="T10" fmla="*/ 9 w 47"/>
                <a:gd name="T11" fmla="*/ 8 h 146"/>
                <a:gd name="T12" fmla="*/ 15 w 47"/>
                <a:gd name="T13" fmla="*/ 49 h 146"/>
                <a:gd name="T14" fmla="*/ 8 w 47"/>
                <a:gd name="T15" fmla="*/ 112 h 146"/>
                <a:gd name="T16" fmla="*/ 0 w 47"/>
                <a:gd name="T17" fmla="*/ 13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46">
                  <a:moveTo>
                    <a:pt x="0" y="138"/>
                  </a:moveTo>
                  <a:cubicBezTo>
                    <a:pt x="0" y="138"/>
                    <a:pt x="0" y="146"/>
                    <a:pt x="8" y="145"/>
                  </a:cubicBezTo>
                  <a:cubicBezTo>
                    <a:pt x="8" y="145"/>
                    <a:pt x="27" y="129"/>
                    <a:pt x="28" y="113"/>
                  </a:cubicBezTo>
                  <a:cubicBezTo>
                    <a:pt x="28" y="113"/>
                    <a:pt x="35" y="61"/>
                    <a:pt x="46" y="40"/>
                  </a:cubicBezTo>
                  <a:cubicBezTo>
                    <a:pt x="46" y="40"/>
                    <a:pt x="47" y="27"/>
                    <a:pt x="18" y="0"/>
                  </a:cubicBezTo>
                  <a:cubicBezTo>
                    <a:pt x="18" y="0"/>
                    <a:pt x="8" y="3"/>
                    <a:pt x="9" y="8"/>
                  </a:cubicBezTo>
                  <a:cubicBezTo>
                    <a:pt x="9" y="13"/>
                    <a:pt x="23" y="19"/>
                    <a:pt x="15" y="49"/>
                  </a:cubicBezTo>
                  <a:cubicBezTo>
                    <a:pt x="8" y="112"/>
                    <a:pt x="8" y="112"/>
                    <a:pt x="8" y="112"/>
                  </a:cubicBezTo>
                  <a:cubicBezTo>
                    <a:pt x="8" y="112"/>
                    <a:pt x="7" y="131"/>
                    <a:pt x="0" y="13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1" name="Freeform 6"/>
            <p:cNvSpPr/>
            <p:nvPr/>
          </p:nvSpPr>
          <p:spPr bwMode="auto">
            <a:xfrm>
              <a:off x="1007449" y="715167"/>
              <a:ext cx="91927" cy="94516"/>
            </a:xfrm>
            <a:custGeom>
              <a:avLst/>
              <a:gdLst>
                <a:gd name="T0" fmla="*/ 83 w 90"/>
                <a:gd name="T1" fmla="*/ 39 h 92"/>
                <a:gd name="T2" fmla="*/ 54 w 90"/>
                <a:gd name="T3" fmla="*/ 6 h 92"/>
                <a:gd name="T4" fmla="*/ 42 w 90"/>
                <a:gd name="T5" fmla="*/ 14 h 92"/>
                <a:gd name="T6" fmla="*/ 4 w 90"/>
                <a:gd name="T7" fmla="*/ 77 h 92"/>
                <a:gd name="T8" fmla="*/ 16 w 90"/>
                <a:gd name="T9" fmla="*/ 82 h 92"/>
                <a:gd name="T10" fmla="*/ 73 w 90"/>
                <a:gd name="T11" fmla="*/ 56 h 92"/>
                <a:gd name="T12" fmla="*/ 83 w 90"/>
                <a:gd name="T13" fmla="*/ 39 h 92"/>
              </a:gdLst>
              <a:ahLst/>
              <a:cxnLst>
                <a:cxn ang="0">
                  <a:pos x="T0" y="T1"/>
                </a:cxn>
                <a:cxn ang="0">
                  <a:pos x="T2" y="T3"/>
                </a:cxn>
                <a:cxn ang="0">
                  <a:pos x="T4" y="T5"/>
                </a:cxn>
                <a:cxn ang="0">
                  <a:pos x="T6" y="T7"/>
                </a:cxn>
                <a:cxn ang="0">
                  <a:pos x="T8" y="T9"/>
                </a:cxn>
                <a:cxn ang="0">
                  <a:pos x="T10" y="T11"/>
                </a:cxn>
                <a:cxn ang="0">
                  <a:pos x="T12" y="T13"/>
                </a:cxn>
              </a:cxnLst>
              <a:rect l="0" t="0" r="r" b="b"/>
              <a:pathLst>
                <a:path w="90" h="92">
                  <a:moveTo>
                    <a:pt x="83" y="39"/>
                  </a:moveTo>
                  <a:cubicBezTo>
                    <a:pt x="54" y="6"/>
                    <a:pt x="54" y="6"/>
                    <a:pt x="54" y="6"/>
                  </a:cubicBezTo>
                  <a:cubicBezTo>
                    <a:pt x="54" y="6"/>
                    <a:pt x="39" y="0"/>
                    <a:pt x="42" y="14"/>
                  </a:cubicBezTo>
                  <a:cubicBezTo>
                    <a:pt x="42" y="14"/>
                    <a:pt x="28" y="64"/>
                    <a:pt x="4" y="77"/>
                  </a:cubicBezTo>
                  <a:cubicBezTo>
                    <a:pt x="4" y="77"/>
                    <a:pt x="0" y="92"/>
                    <a:pt x="16" y="82"/>
                  </a:cubicBezTo>
                  <a:cubicBezTo>
                    <a:pt x="16" y="82"/>
                    <a:pt x="60" y="54"/>
                    <a:pt x="73" y="56"/>
                  </a:cubicBezTo>
                  <a:cubicBezTo>
                    <a:pt x="73" y="56"/>
                    <a:pt x="90" y="51"/>
                    <a:pt x="83" y="39"/>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2" name="Freeform 7"/>
            <p:cNvSpPr/>
            <p:nvPr/>
          </p:nvSpPr>
          <p:spPr bwMode="auto">
            <a:xfrm>
              <a:off x="818417" y="733726"/>
              <a:ext cx="176948" cy="144579"/>
            </a:xfrm>
            <a:custGeom>
              <a:avLst/>
              <a:gdLst>
                <a:gd name="T0" fmla="*/ 167 w 173"/>
                <a:gd name="T1" fmla="*/ 12 h 141"/>
                <a:gd name="T2" fmla="*/ 160 w 173"/>
                <a:gd name="T3" fmla="*/ 3 h 141"/>
                <a:gd name="T4" fmla="*/ 114 w 173"/>
                <a:gd name="T5" fmla="*/ 42 h 141"/>
                <a:gd name="T6" fmla="*/ 73 w 173"/>
                <a:gd name="T7" fmla="*/ 77 h 141"/>
                <a:gd name="T8" fmla="*/ 46 w 173"/>
                <a:gd name="T9" fmla="*/ 98 h 141"/>
                <a:gd name="T10" fmla="*/ 42 w 173"/>
                <a:gd name="T11" fmla="*/ 95 h 141"/>
                <a:gd name="T12" fmla="*/ 38 w 173"/>
                <a:gd name="T13" fmla="*/ 21 h 141"/>
                <a:gd name="T14" fmla="*/ 33 w 173"/>
                <a:gd name="T15" fmla="*/ 33 h 141"/>
                <a:gd name="T16" fmla="*/ 0 w 173"/>
                <a:gd name="T17" fmla="*/ 109 h 141"/>
                <a:gd name="T18" fmla="*/ 27 w 173"/>
                <a:gd name="T19" fmla="*/ 141 h 141"/>
                <a:gd name="T20" fmla="*/ 97 w 173"/>
                <a:gd name="T21" fmla="*/ 104 h 141"/>
                <a:gd name="T22" fmla="*/ 131 w 173"/>
                <a:gd name="T23" fmla="*/ 67 h 141"/>
                <a:gd name="T24" fmla="*/ 167 w 173"/>
                <a:gd name="T25" fmla="*/ 1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41">
                  <a:moveTo>
                    <a:pt x="167" y="12"/>
                  </a:moveTo>
                  <a:cubicBezTo>
                    <a:pt x="167" y="12"/>
                    <a:pt x="173" y="0"/>
                    <a:pt x="160" y="3"/>
                  </a:cubicBezTo>
                  <a:cubicBezTo>
                    <a:pt x="160" y="3"/>
                    <a:pt x="132" y="38"/>
                    <a:pt x="114" y="42"/>
                  </a:cubicBezTo>
                  <a:cubicBezTo>
                    <a:pt x="114" y="42"/>
                    <a:pt x="84" y="72"/>
                    <a:pt x="73" y="77"/>
                  </a:cubicBezTo>
                  <a:cubicBezTo>
                    <a:pt x="73" y="77"/>
                    <a:pt x="49" y="92"/>
                    <a:pt x="46" y="98"/>
                  </a:cubicBezTo>
                  <a:cubicBezTo>
                    <a:pt x="42" y="95"/>
                    <a:pt x="42" y="95"/>
                    <a:pt x="42" y="95"/>
                  </a:cubicBezTo>
                  <a:cubicBezTo>
                    <a:pt x="42" y="95"/>
                    <a:pt x="69" y="33"/>
                    <a:pt x="38" y="21"/>
                  </a:cubicBezTo>
                  <a:cubicBezTo>
                    <a:pt x="38" y="21"/>
                    <a:pt x="32" y="24"/>
                    <a:pt x="33" y="33"/>
                  </a:cubicBezTo>
                  <a:cubicBezTo>
                    <a:pt x="33" y="33"/>
                    <a:pt x="15" y="100"/>
                    <a:pt x="0" y="109"/>
                  </a:cubicBezTo>
                  <a:cubicBezTo>
                    <a:pt x="0" y="109"/>
                    <a:pt x="12" y="128"/>
                    <a:pt x="27" y="141"/>
                  </a:cubicBezTo>
                  <a:cubicBezTo>
                    <a:pt x="27" y="141"/>
                    <a:pt x="81" y="116"/>
                    <a:pt x="97" y="104"/>
                  </a:cubicBezTo>
                  <a:cubicBezTo>
                    <a:pt x="97" y="104"/>
                    <a:pt x="125" y="78"/>
                    <a:pt x="131" y="67"/>
                  </a:cubicBezTo>
                  <a:cubicBezTo>
                    <a:pt x="131" y="67"/>
                    <a:pt x="159" y="30"/>
                    <a:pt x="167" y="12"/>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3" name="Freeform 8"/>
            <p:cNvSpPr/>
            <p:nvPr/>
          </p:nvSpPr>
          <p:spPr bwMode="auto">
            <a:xfrm>
              <a:off x="1475282" y="575767"/>
              <a:ext cx="252043" cy="315917"/>
            </a:xfrm>
            <a:custGeom>
              <a:avLst/>
              <a:gdLst>
                <a:gd name="T0" fmla="*/ 231 w 247"/>
                <a:gd name="T1" fmla="*/ 13 h 308"/>
                <a:gd name="T2" fmla="*/ 217 w 247"/>
                <a:gd name="T3" fmla="*/ 23 h 308"/>
                <a:gd name="T4" fmla="*/ 193 w 247"/>
                <a:gd name="T5" fmla="*/ 36 h 308"/>
                <a:gd name="T6" fmla="*/ 165 w 247"/>
                <a:gd name="T7" fmla="*/ 7 h 308"/>
                <a:gd name="T8" fmla="*/ 148 w 247"/>
                <a:gd name="T9" fmla="*/ 9 h 308"/>
                <a:gd name="T10" fmla="*/ 156 w 247"/>
                <a:gd name="T11" fmla="*/ 42 h 308"/>
                <a:gd name="T12" fmla="*/ 156 w 247"/>
                <a:gd name="T13" fmla="*/ 58 h 308"/>
                <a:gd name="T14" fmla="*/ 105 w 247"/>
                <a:gd name="T15" fmla="*/ 95 h 308"/>
                <a:gd name="T16" fmla="*/ 105 w 247"/>
                <a:gd name="T17" fmla="*/ 65 h 308"/>
                <a:gd name="T18" fmla="*/ 91 w 247"/>
                <a:gd name="T19" fmla="*/ 67 h 308"/>
                <a:gd name="T20" fmla="*/ 93 w 247"/>
                <a:gd name="T21" fmla="*/ 125 h 308"/>
                <a:gd name="T22" fmla="*/ 132 w 247"/>
                <a:gd name="T23" fmla="*/ 129 h 308"/>
                <a:gd name="T24" fmla="*/ 104 w 247"/>
                <a:gd name="T25" fmla="*/ 177 h 308"/>
                <a:gd name="T26" fmla="*/ 16 w 247"/>
                <a:gd name="T27" fmla="*/ 288 h 308"/>
                <a:gd name="T28" fmla="*/ 27 w 247"/>
                <a:gd name="T29" fmla="*/ 298 h 308"/>
                <a:gd name="T30" fmla="*/ 116 w 247"/>
                <a:gd name="T31" fmla="*/ 216 h 308"/>
                <a:gd name="T32" fmla="*/ 200 w 247"/>
                <a:gd name="T33" fmla="*/ 66 h 308"/>
                <a:gd name="T34" fmla="*/ 247 w 247"/>
                <a:gd name="T35" fmla="*/ 33 h 308"/>
                <a:gd name="T36" fmla="*/ 231 w 247"/>
                <a:gd name="T37" fmla="*/ 1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7" h="308">
                  <a:moveTo>
                    <a:pt x="231" y="13"/>
                  </a:moveTo>
                  <a:cubicBezTo>
                    <a:pt x="223" y="12"/>
                    <a:pt x="217" y="23"/>
                    <a:pt x="217" y="23"/>
                  </a:cubicBezTo>
                  <a:cubicBezTo>
                    <a:pt x="193" y="36"/>
                    <a:pt x="193" y="36"/>
                    <a:pt x="193" y="36"/>
                  </a:cubicBezTo>
                  <a:cubicBezTo>
                    <a:pt x="196" y="27"/>
                    <a:pt x="165" y="7"/>
                    <a:pt x="165" y="7"/>
                  </a:cubicBezTo>
                  <a:cubicBezTo>
                    <a:pt x="151" y="0"/>
                    <a:pt x="148" y="9"/>
                    <a:pt x="148" y="9"/>
                  </a:cubicBezTo>
                  <a:cubicBezTo>
                    <a:pt x="144" y="20"/>
                    <a:pt x="156" y="42"/>
                    <a:pt x="156" y="42"/>
                  </a:cubicBezTo>
                  <a:cubicBezTo>
                    <a:pt x="156" y="58"/>
                    <a:pt x="156" y="58"/>
                    <a:pt x="156" y="58"/>
                  </a:cubicBezTo>
                  <a:cubicBezTo>
                    <a:pt x="105" y="95"/>
                    <a:pt x="105" y="95"/>
                    <a:pt x="105" y="95"/>
                  </a:cubicBezTo>
                  <a:cubicBezTo>
                    <a:pt x="89" y="87"/>
                    <a:pt x="105" y="65"/>
                    <a:pt x="105" y="65"/>
                  </a:cubicBezTo>
                  <a:cubicBezTo>
                    <a:pt x="103" y="47"/>
                    <a:pt x="91" y="67"/>
                    <a:pt x="91" y="67"/>
                  </a:cubicBezTo>
                  <a:cubicBezTo>
                    <a:pt x="78" y="97"/>
                    <a:pt x="93" y="125"/>
                    <a:pt x="93" y="125"/>
                  </a:cubicBezTo>
                  <a:cubicBezTo>
                    <a:pt x="106" y="146"/>
                    <a:pt x="127" y="133"/>
                    <a:pt x="132" y="129"/>
                  </a:cubicBezTo>
                  <a:cubicBezTo>
                    <a:pt x="125" y="137"/>
                    <a:pt x="104" y="177"/>
                    <a:pt x="104" y="177"/>
                  </a:cubicBezTo>
                  <a:cubicBezTo>
                    <a:pt x="80" y="242"/>
                    <a:pt x="16" y="288"/>
                    <a:pt x="16" y="288"/>
                  </a:cubicBezTo>
                  <a:cubicBezTo>
                    <a:pt x="0" y="308"/>
                    <a:pt x="27" y="298"/>
                    <a:pt x="27" y="298"/>
                  </a:cubicBezTo>
                  <a:cubicBezTo>
                    <a:pt x="51" y="288"/>
                    <a:pt x="116" y="216"/>
                    <a:pt x="116" y="216"/>
                  </a:cubicBezTo>
                  <a:cubicBezTo>
                    <a:pt x="206" y="108"/>
                    <a:pt x="200" y="66"/>
                    <a:pt x="200" y="66"/>
                  </a:cubicBezTo>
                  <a:cubicBezTo>
                    <a:pt x="222" y="56"/>
                    <a:pt x="247" y="33"/>
                    <a:pt x="247" y="33"/>
                  </a:cubicBezTo>
                  <a:lnTo>
                    <a:pt x="231" y="1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 name="Freeform 9"/>
            <p:cNvSpPr/>
            <p:nvPr/>
          </p:nvSpPr>
          <p:spPr bwMode="auto">
            <a:xfrm>
              <a:off x="1689777" y="747968"/>
              <a:ext cx="69485" cy="122137"/>
            </a:xfrm>
            <a:custGeom>
              <a:avLst/>
              <a:gdLst>
                <a:gd name="T0" fmla="*/ 10 w 68"/>
                <a:gd name="T1" fmla="*/ 26 h 119"/>
                <a:gd name="T2" fmla="*/ 10 w 68"/>
                <a:gd name="T3" fmla="*/ 100 h 119"/>
                <a:gd name="T4" fmla="*/ 16 w 68"/>
                <a:gd name="T5" fmla="*/ 112 h 119"/>
                <a:gd name="T6" fmla="*/ 60 w 68"/>
                <a:gd name="T7" fmla="*/ 58 h 119"/>
                <a:gd name="T8" fmla="*/ 24 w 68"/>
                <a:gd name="T9" fmla="*/ 13 h 119"/>
                <a:gd name="T10" fmla="*/ 10 w 68"/>
                <a:gd name="T11" fmla="*/ 26 h 119"/>
              </a:gdLst>
              <a:ahLst/>
              <a:cxnLst>
                <a:cxn ang="0">
                  <a:pos x="T0" y="T1"/>
                </a:cxn>
                <a:cxn ang="0">
                  <a:pos x="T2" y="T3"/>
                </a:cxn>
                <a:cxn ang="0">
                  <a:pos x="T4" y="T5"/>
                </a:cxn>
                <a:cxn ang="0">
                  <a:pos x="T6" y="T7"/>
                </a:cxn>
                <a:cxn ang="0">
                  <a:pos x="T8" y="T9"/>
                </a:cxn>
                <a:cxn ang="0">
                  <a:pos x="T10" y="T11"/>
                </a:cxn>
              </a:cxnLst>
              <a:rect l="0" t="0" r="r" b="b"/>
              <a:pathLst>
                <a:path w="68" h="119">
                  <a:moveTo>
                    <a:pt x="10" y="26"/>
                  </a:moveTo>
                  <a:cubicBezTo>
                    <a:pt x="10" y="26"/>
                    <a:pt x="27" y="85"/>
                    <a:pt x="10" y="100"/>
                  </a:cubicBezTo>
                  <a:cubicBezTo>
                    <a:pt x="10" y="100"/>
                    <a:pt x="0" y="119"/>
                    <a:pt x="16" y="112"/>
                  </a:cubicBezTo>
                  <a:cubicBezTo>
                    <a:pt x="16" y="112"/>
                    <a:pt x="40" y="72"/>
                    <a:pt x="60" y="58"/>
                  </a:cubicBezTo>
                  <a:cubicBezTo>
                    <a:pt x="60" y="58"/>
                    <a:pt x="68" y="28"/>
                    <a:pt x="24" y="13"/>
                  </a:cubicBezTo>
                  <a:cubicBezTo>
                    <a:pt x="24" y="13"/>
                    <a:pt x="1" y="0"/>
                    <a:pt x="10" y="2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5" name="Freeform 10"/>
            <p:cNvSpPr>
              <a:spLocks noEditPoints="1"/>
            </p:cNvSpPr>
            <p:nvPr/>
          </p:nvSpPr>
          <p:spPr bwMode="auto">
            <a:xfrm>
              <a:off x="1856367" y="483409"/>
              <a:ext cx="263264" cy="451433"/>
            </a:xfrm>
            <a:custGeom>
              <a:avLst/>
              <a:gdLst>
                <a:gd name="T0" fmla="*/ 166 w 258"/>
                <a:gd name="T1" fmla="*/ 8 h 440"/>
                <a:gd name="T2" fmla="*/ 160 w 258"/>
                <a:gd name="T3" fmla="*/ 17 h 440"/>
                <a:gd name="T4" fmla="*/ 133 w 258"/>
                <a:gd name="T5" fmla="*/ 40 h 440"/>
                <a:gd name="T6" fmla="*/ 104 w 258"/>
                <a:gd name="T7" fmla="*/ 52 h 440"/>
                <a:gd name="T8" fmla="*/ 93 w 258"/>
                <a:gd name="T9" fmla="*/ 69 h 440"/>
                <a:gd name="T10" fmla="*/ 46 w 258"/>
                <a:gd name="T11" fmla="*/ 113 h 440"/>
                <a:gd name="T12" fmla="*/ 27 w 258"/>
                <a:gd name="T13" fmla="*/ 97 h 440"/>
                <a:gd name="T14" fmla="*/ 14 w 258"/>
                <a:gd name="T15" fmla="*/ 105 h 440"/>
                <a:gd name="T16" fmla="*/ 21 w 258"/>
                <a:gd name="T17" fmla="*/ 147 h 440"/>
                <a:gd name="T18" fmla="*/ 52 w 258"/>
                <a:gd name="T19" fmla="*/ 131 h 440"/>
                <a:gd name="T20" fmla="*/ 99 w 258"/>
                <a:gd name="T21" fmla="*/ 83 h 440"/>
                <a:gd name="T22" fmla="*/ 133 w 258"/>
                <a:gd name="T23" fmla="*/ 91 h 440"/>
                <a:gd name="T24" fmla="*/ 122 w 258"/>
                <a:gd name="T25" fmla="*/ 117 h 440"/>
                <a:gd name="T26" fmla="*/ 34 w 258"/>
                <a:gd name="T27" fmla="*/ 223 h 440"/>
                <a:gd name="T28" fmla="*/ 33 w 258"/>
                <a:gd name="T29" fmla="*/ 259 h 440"/>
                <a:gd name="T30" fmla="*/ 61 w 258"/>
                <a:gd name="T31" fmla="*/ 260 h 440"/>
                <a:gd name="T32" fmla="*/ 90 w 258"/>
                <a:gd name="T33" fmla="*/ 229 h 440"/>
                <a:gd name="T34" fmla="*/ 80 w 258"/>
                <a:gd name="T35" fmla="*/ 273 h 440"/>
                <a:gd name="T36" fmla="*/ 107 w 258"/>
                <a:gd name="T37" fmla="*/ 288 h 440"/>
                <a:gd name="T38" fmla="*/ 148 w 258"/>
                <a:gd name="T39" fmla="*/ 301 h 440"/>
                <a:gd name="T40" fmla="*/ 4 w 258"/>
                <a:gd name="T41" fmla="*/ 364 h 440"/>
                <a:gd name="T42" fmla="*/ 121 w 258"/>
                <a:gd name="T43" fmla="*/ 426 h 440"/>
                <a:gd name="T44" fmla="*/ 176 w 258"/>
                <a:gd name="T45" fmla="*/ 384 h 440"/>
                <a:gd name="T46" fmla="*/ 176 w 258"/>
                <a:gd name="T47" fmla="*/ 340 h 440"/>
                <a:gd name="T48" fmla="*/ 182 w 258"/>
                <a:gd name="T49" fmla="*/ 331 h 440"/>
                <a:gd name="T50" fmla="*/ 212 w 258"/>
                <a:gd name="T51" fmla="*/ 338 h 440"/>
                <a:gd name="T52" fmla="*/ 228 w 258"/>
                <a:gd name="T53" fmla="*/ 338 h 440"/>
                <a:gd name="T54" fmla="*/ 222 w 258"/>
                <a:gd name="T55" fmla="*/ 309 h 440"/>
                <a:gd name="T56" fmla="*/ 168 w 258"/>
                <a:gd name="T57" fmla="*/ 302 h 440"/>
                <a:gd name="T58" fmla="*/ 118 w 258"/>
                <a:gd name="T59" fmla="*/ 264 h 440"/>
                <a:gd name="T60" fmla="*/ 135 w 258"/>
                <a:gd name="T61" fmla="*/ 191 h 440"/>
                <a:gd name="T62" fmla="*/ 89 w 258"/>
                <a:gd name="T63" fmla="*/ 198 h 440"/>
                <a:gd name="T64" fmla="*/ 132 w 258"/>
                <a:gd name="T65" fmla="*/ 152 h 440"/>
                <a:gd name="T66" fmla="*/ 142 w 258"/>
                <a:gd name="T67" fmla="*/ 131 h 440"/>
                <a:gd name="T68" fmla="*/ 167 w 258"/>
                <a:gd name="T69" fmla="*/ 94 h 440"/>
                <a:gd name="T70" fmla="*/ 204 w 258"/>
                <a:gd name="T71" fmla="*/ 15 h 440"/>
                <a:gd name="T72" fmla="*/ 166 w 258"/>
                <a:gd name="T73" fmla="*/ 8 h 440"/>
                <a:gd name="T74" fmla="*/ 153 w 258"/>
                <a:gd name="T75" fmla="*/ 371 h 440"/>
                <a:gd name="T76" fmla="*/ 75 w 258"/>
                <a:gd name="T77" fmla="*/ 389 h 440"/>
                <a:gd name="T78" fmla="*/ 94 w 258"/>
                <a:gd name="T79" fmla="*/ 355 h 440"/>
                <a:gd name="T80" fmla="*/ 135 w 258"/>
                <a:gd name="T81" fmla="*/ 334 h 440"/>
                <a:gd name="T82" fmla="*/ 153 w 258"/>
                <a:gd name="T83" fmla="*/ 371 h 440"/>
                <a:gd name="T84" fmla="*/ 141 w 258"/>
                <a:gd name="T85" fmla="*/ 58 h 440"/>
                <a:gd name="T86" fmla="*/ 146 w 258"/>
                <a:gd name="T87" fmla="*/ 49 h 440"/>
                <a:gd name="T88" fmla="*/ 161 w 258"/>
                <a:gd name="T89" fmla="*/ 38 h 440"/>
                <a:gd name="T90" fmla="*/ 141 w 258"/>
                <a:gd name="T91" fmla="*/ 5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8" h="440">
                  <a:moveTo>
                    <a:pt x="166" y="8"/>
                  </a:moveTo>
                  <a:cubicBezTo>
                    <a:pt x="160" y="17"/>
                    <a:pt x="160" y="17"/>
                    <a:pt x="160" y="17"/>
                  </a:cubicBezTo>
                  <a:cubicBezTo>
                    <a:pt x="133" y="40"/>
                    <a:pt x="133" y="40"/>
                    <a:pt x="133" y="40"/>
                  </a:cubicBezTo>
                  <a:cubicBezTo>
                    <a:pt x="133" y="40"/>
                    <a:pt x="134" y="61"/>
                    <a:pt x="104" y="52"/>
                  </a:cubicBezTo>
                  <a:cubicBezTo>
                    <a:pt x="104" y="52"/>
                    <a:pt x="94" y="52"/>
                    <a:pt x="93" y="69"/>
                  </a:cubicBezTo>
                  <a:cubicBezTo>
                    <a:pt x="46" y="113"/>
                    <a:pt x="46" y="113"/>
                    <a:pt x="46" y="113"/>
                  </a:cubicBezTo>
                  <a:cubicBezTo>
                    <a:pt x="46" y="113"/>
                    <a:pt x="31" y="127"/>
                    <a:pt x="27" y="97"/>
                  </a:cubicBezTo>
                  <a:cubicBezTo>
                    <a:pt x="27" y="97"/>
                    <a:pt x="21" y="74"/>
                    <a:pt x="14" y="105"/>
                  </a:cubicBezTo>
                  <a:cubicBezTo>
                    <a:pt x="14" y="105"/>
                    <a:pt x="12" y="142"/>
                    <a:pt x="21" y="147"/>
                  </a:cubicBezTo>
                  <a:cubicBezTo>
                    <a:pt x="21" y="147"/>
                    <a:pt x="49" y="156"/>
                    <a:pt x="52" y="131"/>
                  </a:cubicBezTo>
                  <a:cubicBezTo>
                    <a:pt x="52" y="131"/>
                    <a:pt x="92" y="90"/>
                    <a:pt x="99" y="83"/>
                  </a:cubicBezTo>
                  <a:cubicBezTo>
                    <a:pt x="99" y="83"/>
                    <a:pt x="123" y="96"/>
                    <a:pt x="133" y="91"/>
                  </a:cubicBezTo>
                  <a:cubicBezTo>
                    <a:pt x="133" y="91"/>
                    <a:pt x="143" y="96"/>
                    <a:pt x="122" y="117"/>
                  </a:cubicBezTo>
                  <a:cubicBezTo>
                    <a:pt x="122" y="117"/>
                    <a:pt x="53" y="222"/>
                    <a:pt x="34" y="223"/>
                  </a:cubicBezTo>
                  <a:cubicBezTo>
                    <a:pt x="34" y="223"/>
                    <a:pt x="25" y="246"/>
                    <a:pt x="33" y="259"/>
                  </a:cubicBezTo>
                  <a:cubicBezTo>
                    <a:pt x="33" y="259"/>
                    <a:pt x="56" y="265"/>
                    <a:pt x="61" y="260"/>
                  </a:cubicBezTo>
                  <a:cubicBezTo>
                    <a:pt x="90" y="229"/>
                    <a:pt x="90" y="229"/>
                    <a:pt x="90" y="229"/>
                  </a:cubicBezTo>
                  <a:cubicBezTo>
                    <a:pt x="90" y="229"/>
                    <a:pt x="95" y="245"/>
                    <a:pt x="80" y="273"/>
                  </a:cubicBezTo>
                  <a:cubicBezTo>
                    <a:pt x="80" y="273"/>
                    <a:pt x="79" y="303"/>
                    <a:pt x="107" y="288"/>
                  </a:cubicBezTo>
                  <a:cubicBezTo>
                    <a:pt x="107" y="288"/>
                    <a:pt x="140" y="278"/>
                    <a:pt x="148" y="301"/>
                  </a:cubicBezTo>
                  <a:cubicBezTo>
                    <a:pt x="148" y="301"/>
                    <a:pt x="91" y="290"/>
                    <a:pt x="4" y="364"/>
                  </a:cubicBezTo>
                  <a:cubicBezTo>
                    <a:pt x="4" y="364"/>
                    <a:pt x="0" y="392"/>
                    <a:pt x="121" y="426"/>
                  </a:cubicBezTo>
                  <a:cubicBezTo>
                    <a:pt x="121" y="426"/>
                    <a:pt x="170" y="440"/>
                    <a:pt x="176" y="384"/>
                  </a:cubicBezTo>
                  <a:cubicBezTo>
                    <a:pt x="176" y="340"/>
                    <a:pt x="176" y="340"/>
                    <a:pt x="176" y="340"/>
                  </a:cubicBezTo>
                  <a:cubicBezTo>
                    <a:pt x="176" y="340"/>
                    <a:pt x="170" y="334"/>
                    <a:pt x="182" y="331"/>
                  </a:cubicBezTo>
                  <a:cubicBezTo>
                    <a:pt x="212" y="338"/>
                    <a:pt x="212" y="338"/>
                    <a:pt x="212" y="338"/>
                  </a:cubicBezTo>
                  <a:cubicBezTo>
                    <a:pt x="212" y="338"/>
                    <a:pt x="220" y="353"/>
                    <a:pt x="228" y="338"/>
                  </a:cubicBezTo>
                  <a:cubicBezTo>
                    <a:pt x="228" y="338"/>
                    <a:pt x="258" y="326"/>
                    <a:pt x="222" y="309"/>
                  </a:cubicBezTo>
                  <a:cubicBezTo>
                    <a:pt x="168" y="302"/>
                    <a:pt x="168" y="302"/>
                    <a:pt x="168" y="302"/>
                  </a:cubicBezTo>
                  <a:cubicBezTo>
                    <a:pt x="168" y="302"/>
                    <a:pt x="179" y="269"/>
                    <a:pt x="118" y="264"/>
                  </a:cubicBezTo>
                  <a:cubicBezTo>
                    <a:pt x="135" y="191"/>
                    <a:pt x="135" y="191"/>
                    <a:pt x="135" y="191"/>
                  </a:cubicBezTo>
                  <a:cubicBezTo>
                    <a:pt x="135" y="191"/>
                    <a:pt x="122" y="167"/>
                    <a:pt x="89" y="198"/>
                  </a:cubicBezTo>
                  <a:cubicBezTo>
                    <a:pt x="89" y="198"/>
                    <a:pt x="116" y="161"/>
                    <a:pt x="132" y="152"/>
                  </a:cubicBezTo>
                  <a:cubicBezTo>
                    <a:pt x="132" y="152"/>
                    <a:pt x="140" y="152"/>
                    <a:pt x="142" y="131"/>
                  </a:cubicBezTo>
                  <a:cubicBezTo>
                    <a:pt x="142" y="131"/>
                    <a:pt x="154" y="129"/>
                    <a:pt x="167" y="94"/>
                  </a:cubicBezTo>
                  <a:cubicBezTo>
                    <a:pt x="167" y="94"/>
                    <a:pt x="186" y="94"/>
                    <a:pt x="204" y="15"/>
                  </a:cubicBezTo>
                  <a:cubicBezTo>
                    <a:pt x="204" y="15"/>
                    <a:pt x="180" y="0"/>
                    <a:pt x="166" y="8"/>
                  </a:cubicBezTo>
                  <a:close/>
                  <a:moveTo>
                    <a:pt x="153" y="371"/>
                  </a:moveTo>
                  <a:cubicBezTo>
                    <a:pt x="145" y="420"/>
                    <a:pt x="75" y="389"/>
                    <a:pt x="75" y="389"/>
                  </a:cubicBezTo>
                  <a:cubicBezTo>
                    <a:pt x="38" y="383"/>
                    <a:pt x="94" y="355"/>
                    <a:pt x="94" y="355"/>
                  </a:cubicBezTo>
                  <a:cubicBezTo>
                    <a:pt x="135" y="334"/>
                    <a:pt x="135" y="334"/>
                    <a:pt x="135" y="334"/>
                  </a:cubicBezTo>
                  <a:cubicBezTo>
                    <a:pt x="172" y="319"/>
                    <a:pt x="153" y="371"/>
                    <a:pt x="153" y="371"/>
                  </a:cubicBezTo>
                  <a:close/>
                  <a:moveTo>
                    <a:pt x="141" y="58"/>
                  </a:moveTo>
                  <a:cubicBezTo>
                    <a:pt x="141" y="58"/>
                    <a:pt x="140" y="53"/>
                    <a:pt x="146" y="49"/>
                  </a:cubicBezTo>
                  <a:cubicBezTo>
                    <a:pt x="161" y="38"/>
                    <a:pt x="161" y="38"/>
                    <a:pt x="161" y="38"/>
                  </a:cubicBezTo>
                  <a:cubicBezTo>
                    <a:pt x="161" y="38"/>
                    <a:pt x="152" y="74"/>
                    <a:pt x="141" y="5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6" name="Freeform 11"/>
            <p:cNvSpPr>
              <a:spLocks noEditPoints="1"/>
            </p:cNvSpPr>
            <p:nvPr/>
          </p:nvSpPr>
          <p:spPr bwMode="auto">
            <a:xfrm>
              <a:off x="1180081" y="497651"/>
              <a:ext cx="237801" cy="423812"/>
            </a:xfrm>
            <a:custGeom>
              <a:avLst/>
              <a:gdLst>
                <a:gd name="T0" fmla="*/ 136 w 233"/>
                <a:gd name="T1" fmla="*/ 295 h 413"/>
                <a:gd name="T2" fmla="*/ 171 w 233"/>
                <a:gd name="T3" fmla="*/ 228 h 413"/>
                <a:gd name="T4" fmla="*/ 167 w 233"/>
                <a:gd name="T5" fmla="*/ 210 h 413"/>
                <a:gd name="T6" fmla="*/ 172 w 233"/>
                <a:gd name="T7" fmla="*/ 199 h 413"/>
                <a:gd name="T8" fmla="*/ 162 w 233"/>
                <a:gd name="T9" fmla="*/ 191 h 413"/>
                <a:gd name="T10" fmla="*/ 141 w 233"/>
                <a:gd name="T11" fmla="*/ 171 h 413"/>
                <a:gd name="T12" fmla="*/ 153 w 233"/>
                <a:gd name="T13" fmla="*/ 156 h 413"/>
                <a:gd name="T14" fmla="*/ 202 w 233"/>
                <a:gd name="T15" fmla="*/ 127 h 413"/>
                <a:gd name="T16" fmla="*/ 226 w 233"/>
                <a:gd name="T17" fmla="*/ 71 h 413"/>
                <a:gd name="T18" fmla="*/ 214 w 233"/>
                <a:gd name="T19" fmla="*/ 54 h 413"/>
                <a:gd name="T20" fmla="*/ 199 w 233"/>
                <a:gd name="T21" fmla="*/ 73 h 413"/>
                <a:gd name="T22" fmla="*/ 157 w 233"/>
                <a:gd name="T23" fmla="*/ 106 h 413"/>
                <a:gd name="T24" fmla="*/ 179 w 233"/>
                <a:gd name="T25" fmla="*/ 41 h 413"/>
                <a:gd name="T26" fmla="*/ 176 w 233"/>
                <a:gd name="T27" fmla="*/ 18 h 413"/>
                <a:gd name="T28" fmla="*/ 162 w 233"/>
                <a:gd name="T29" fmla="*/ 35 h 413"/>
                <a:gd name="T30" fmla="*/ 106 w 233"/>
                <a:gd name="T31" fmla="*/ 145 h 413"/>
                <a:gd name="T32" fmla="*/ 72 w 233"/>
                <a:gd name="T33" fmla="*/ 163 h 413"/>
                <a:gd name="T34" fmla="*/ 53 w 233"/>
                <a:gd name="T35" fmla="*/ 181 h 413"/>
                <a:gd name="T36" fmla="*/ 82 w 233"/>
                <a:gd name="T37" fmla="*/ 204 h 413"/>
                <a:gd name="T38" fmla="*/ 48 w 233"/>
                <a:gd name="T39" fmla="*/ 276 h 413"/>
                <a:gd name="T40" fmla="*/ 38 w 233"/>
                <a:gd name="T41" fmla="*/ 296 h 413"/>
                <a:gd name="T42" fmla="*/ 62 w 233"/>
                <a:gd name="T43" fmla="*/ 313 h 413"/>
                <a:gd name="T44" fmla="*/ 101 w 233"/>
                <a:gd name="T45" fmla="*/ 291 h 413"/>
                <a:gd name="T46" fmla="*/ 104 w 233"/>
                <a:gd name="T47" fmla="*/ 299 h 413"/>
                <a:gd name="T48" fmla="*/ 93 w 233"/>
                <a:gd name="T49" fmla="*/ 331 h 413"/>
                <a:gd name="T50" fmla="*/ 58 w 233"/>
                <a:gd name="T51" fmla="*/ 357 h 413"/>
                <a:gd name="T52" fmla="*/ 40 w 233"/>
                <a:gd name="T53" fmla="*/ 361 h 413"/>
                <a:gd name="T54" fmla="*/ 37 w 233"/>
                <a:gd name="T55" fmla="*/ 400 h 413"/>
                <a:gd name="T56" fmla="*/ 61 w 233"/>
                <a:gd name="T57" fmla="*/ 392 h 413"/>
                <a:gd name="T58" fmla="*/ 78 w 233"/>
                <a:gd name="T59" fmla="*/ 365 h 413"/>
                <a:gd name="T60" fmla="*/ 127 w 233"/>
                <a:gd name="T61" fmla="*/ 403 h 413"/>
                <a:gd name="T62" fmla="*/ 136 w 233"/>
                <a:gd name="T63" fmla="*/ 365 h 413"/>
                <a:gd name="T64" fmla="*/ 136 w 233"/>
                <a:gd name="T65" fmla="*/ 295 h 413"/>
                <a:gd name="T66" fmla="*/ 100 w 233"/>
                <a:gd name="T67" fmla="*/ 260 h 413"/>
                <a:gd name="T68" fmla="*/ 79 w 233"/>
                <a:gd name="T69" fmla="*/ 273 h 413"/>
                <a:gd name="T70" fmla="*/ 97 w 233"/>
                <a:gd name="T71" fmla="*/ 210 h 413"/>
                <a:gd name="T72" fmla="*/ 125 w 233"/>
                <a:gd name="T73" fmla="*/ 181 h 413"/>
                <a:gd name="T74" fmla="*/ 112 w 233"/>
                <a:gd name="T75" fmla="*/ 233 h 413"/>
                <a:gd name="T76" fmla="*/ 100 w 233"/>
                <a:gd name="T77" fmla="*/ 26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413">
                  <a:moveTo>
                    <a:pt x="136" y="295"/>
                  </a:moveTo>
                  <a:cubicBezTo>
                    <a:pt x="136" y="295"/>
                    <a:pt x="129" y="275"/>
                    <a:pt x="171" y="228"/>
                  </a:cubicBezTo>
                  <a:cubicBezTo>
                    <a:pt x="167" y="210"/>
                    <a:pt x="167" y="210"/>
                    <a:pt x="167" y="210"/>
                  </a:cubicBezTo>
                  <a:cubicBezTo>
                    <a:pt x="172" y="199"/>
                    <a:pt x="172" y="199"/>
                    <a:pt x="172" y="199"/>
                  </a:cubicBezTo>
                  <a:cubicBezTo>
                    <a:pt x="162" y="191"/>
                    <a:pt x="162" y="191"/>
                    <a:pt x="162" y="191"/>
                  </a:cubicBezTo>
                  <a:cubicBezTo>
                    <a:pt x="162" y="191"/>
                    <a:pt x="161" y="171"/>
                    <a:pt x="141" y="171"/>
                  </a:cubicBezTo>
                  <a:cubicBezTo>
                    <a:pt x="141" y="171"/>
                    <a:pt x="130" y="168"/>
                    <a:pt x="153" y="156"/>
                  </a:cubicBezTo>
                  <a:cubicBezTo>
                    <a:pt x="202" y="127"/>
                    <a:pt x="202" y="127"/>
                    <a:pt x="202" y="127"/>
                  </a:cubicBezTo>
                  <a:cubicBezTo>
                    <a:pt x="226" y="71"/>
                    <a:pt x="226" y="71"/>
                    <a:pt x="226" y="71"/>
                  </a:cubicBezTo>
                  <a:cubicBezTo>
                    <a:pt x="226" y="71"/>
                    <a:pt x="233" y="61"/>
                    <a:pt x="214" y="54"/>
                  </a:cubicBezTo>
                  <a:cubicBezTo>
                    <a:pt x="214" y="54"/>
                    <a:pt x="212" y="67"/>
                    <a:pt x="199" y="73"/>
                  </a:cubicBezTo>
                  <a:cubicBezTo>
                    <a:pt x="186" y="79"/>
                    <a:pt x="167" y="96"/>
                    <a:pt x="157" y="106"/>
                  </a:cubicBezTo>
                  <a:cubicBezTo>
                    <a:pt x="157" y="106"/>
                    <a:pt x="177" y="53"/>
                    <a:pt x="179" y="41"/>
                  </a:cubicBezTo>
                  <a:cubicBezTo>
                    <a:pt x="176" y="18"/>
                    <a:pt x="176" y="18"/>
                    <a:pt x="176" y="18"/>
                  </a:cubicBezTo>
                  <a:cubicBezTo>
                    <a:pt x="176" y="18"/>
                    <a:pt x="164" y="0"/>
                    <a:pt x="162" y="35"/>
                  </a:cubicBezTo>
                  <a:cubicBezTo>
                    <a:pt x="106" y="145"/>
                    <a:pt x="106" y="145"/>
                    <a:pt x="106" y="145"/>
                  </a:cubicBezTo>
                  <a:cubicBezTo>
                    <a:pt x="72" y="163"/>
                    <a:pt x="72" y="163"/>
                    <a:pt x="72" y="163"/>
                  </a:cubicBezTo>
                  <a:cubicBezTo>
                    <a:pt x="72" y="163"/>
                    <a:pt x="38" y="156"/>
                    <a:pt x="53" y="181"/>
                  </a:cubicBezTo>
                  <a:cubicBezTo>
                    <a:pt x="82" y="204"/>
                    <a:pt x="82" y="204"/>
                    <a:pt x="82" y="204"/>
                  </a:cubicBezTo>
                  <a:cubicBezTo>
                    <a:pt x="48" y="276"/>
                    <a:pt x="48" y="276"/>
                    <a:pt x="48" y="276"/>
                  </a:cubicBezTo>
                  <a:cubicBezTo>
                    <a:pt x="38" y="296"/>
                    <a:pt x="38" y="296"/>
                    <a:pt x="38" y="296"/>
                  </a:cubicBezTo>
                  <a:cubicBezTo>
                    <a:pt x="62" y="313"/>
                    <a:pt x="62" y="313"/>
                    <a:pt x="62" y="313"/>
                  </a:cubicBezTo>
                  <a:cubicBezTo>
                    <a:pt x="101" y="291"/>
                    <a:pt x="101" y="291"/>
                    <a:pt x="101" y="291"/>
                  </a:cubicBezTo>
                  <a:cubicBezTo>
                    <a:pt x="101" y="291"/>
                    <a:pt x="106" y="291"/>
                    <a:pt x="104" y="299"/>
                  </a:cubicBezTo>
                  <a:cubicBezTo>
                    <a:pt x="93" y="331"/>
                    <a:pt x="93" y="331"/>
                    <a:pt x="93" y="331"/>
                  </a:cubicBezTo>
                  <a:cubicBezTo>
                    <a:pt x="93" y="331"/>
                    <a:pt x="67" y="358"/>
                    <a:pt x="58" y="357"/>
                  </a:cubicBezTo>
                  <a:cubicBezTo>
                    <a:pt x="58" y="357"/>
                    <a:pt x="54" y="357"/>
                    <a:pt x="40" y="361"/>
                  </a:cubicBezTo>
                  <a:cubicBezTo>
                    <a:pt x="40" y="361"/>
                    <a:pt x="0" y="381"/>
                    <a:pt x="37" y="400"/>
                  </a:cubicBezTo>
                  <a:cubicBezTo>
                    <a:pt x="37" y="400"/>
                    <a:pt x="48" y="413"/>
                    <a:pt x="61" y="392"/>
                  </a:cubicBezTo>
                  <a:cubicBezTo>
                    <a:pt x="78" y="365"/>
                    <a:pt x="78" y="365"/>
                    <a:pt x="78" y="365"/>
                  </a:cubicBezTo>
                  <a:cubicBezTo>
                    <a:pt x="127" y="403"/>
                    <a:pt x="127" y="403"/>
                    <a:pt x="127" y="403"/>
                  </a:cubicBezTo>
                  <a:cubicBezTo>
                    <a:pt x="127" y="403"/>
                    <a:pt x="138" y="390"/>
                    <a:pt x="136" y="365"/>
                  </a:cubicBezTo>
                  <a:lnTo>
                    <a:pt x="136" y="295"/>
                  </a:lnTo>
                  <a:close/>
                  <a:moveTo>
                    <a:pt x="100" y="260"/>
                  </a:moveTo>
                  <a:cubicBezTo>
                    <a:pt x="79" y="273"/>
                    <a:pt x="79" y="273"/>
                    <a:pt x="79" y="273"/>
                  </a:cubicBezTo>
                  <a:cubicBezTo>
                    <a:pt x="97" y="210"/>
                    <a:pt x="97" y="210"/>
                    <a:pt x="97" y="210"/>
                  </a:cubicBezTo>
                  <a:cubicBezTo>
                    <a:pt x="104" y="190"/>
                    <a:pt x="125" y="181"/>
                    <a:pt x="125" y="181"/>
                  </a:cubicBezTo>
                  <a:cubicBezTo>
                    <a:pt x="125" y="200"/>
                    <a:pt x="112" y="233"/>
                    <a:pt x="112" y="233"/>
                  </a:cubicBezTo>
                  <a:cubicBezTo>
                    <a:pt x="107" y="250"/>
                    <a:pt x="100" y="260"/>
                    <a:pt x="100" y="26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7" name="Freeform 12"/>
            <p:cNvSpPr/>
            <p:nvPr/>
          </p:nvSpPr>
          <p:spPr bwMode="auto">
            <a:xfrm>
              <a:off x="1313008" y="816589"/>
              <a:ext cx="84590" cy="75095"/>
            </a:xfrm>
            <a:custGeom>
              <a:avLst/>
              <a:gdLst>
                <a:gd name="T0" fmla="*/ 61 w 83"/>
                <a:gd name="T1" fmla="*/ 10 h 73"/>
                <a:gd name="T2" fmla="*/ 26 w 83"/>
                <a:gd name="T3" fmla="*/ 0 h 73"/>
                <a:gd name="T4" fmla="*/ 21 w 83"/>
                <a:gd name="T5" fmla="*/ 13 h 73"/>
                <a:gd name="T6" fmla="*/ 44 w 83"/>
                <a:gd name="T7" fmla="*/ 46 h 73"/>
                <a:gd name="T8" fmla="*/ 68 w 83"/>
                <a:gd name="T9" fmla="*/ 52 h 73"/>
                <a:gd name="T10" fmla="*/ 76 w 83"/>
                <a:gd name="T11" fmla="*/ 35 h 73"/>
                <a:gd name="T12" fmla="*/ 61 w 83"/>
                <a:gd name="T13" fmla="*/ 10 h 73"/>
              </a:gdLst>
              <a:ahLst/>
              <a:cxnLst>
                <a:cxn ang="0">
                  <a:pos x="T0" y="T1"/>
                </a:cxn>
                <a:cxn ang="0">
                  <a:pos x="T2" y="T3"/>
                </a:cxn>
                <a:cxn ang="0">
                  <a:pos x="T4" y="T5"/>
                </a:cxn>
                <a:cxn ang="0">
                  <a:pos x="T6" y="T7"/>
                </a:cxn>
                <a:cxn ang="0">
                  <a:pos x="T8" y="T9"/>
                </a:cxn>
                <a:cxn ang="0">
                  <a:pos x="T10" y="T11"/>
                </a:cxn>
                <a:cxn ang="0">
                  <a:pos x="T12" y="T13"/>
                </a:cxn>
              </a:cxnLst>
              <a:rect l="0" t="0" r="r" b="b"/>
              <a:pathLst>
                <a:path w="83" h="73">
                  <a:moveTo>
                    <a:pt x="61" y="10"/>
                  </a:moveTo>
                  <a:cubicBezTo>
                    <a:pt x="26" y="0"/>
                    <a:pt x="26" y="0"/>
                    <a:pt x="26" y="0"/>
                  </a:cubicBezTo>
                  <a:cubicBezTo>
                    <a:pt x="26" y="0"/>
                    <a:pt x="0" y="0"/>
                    <a:pt x="21" y="13"/>
                  </a:cubicBezTo>
                  <a:cubicBezTo>
                    <a:pt x="21" y="13"/>
                    <a:pt x="39" y="31"/>
                    <a:pt x="44" y="46"/>
                  </a:cubicBezTo>
                  <a:cubicBezTo>
                    <a:pt x="44" y="46"/>
                    <a:pt x="49" y="73"/>
                    <a:pt x="68" y="52"/>
                  </a:cubicBezTo>
                  <a:cubicBezTo>
                    <a:pt x="76" y="35"/>
                    <a:pt x="76" y="35"/>
                    <a:pt x="76" y="35"/>
                  </a:cubicBezTo>
                  <a:cubicBezTo>
                    <a:pt x="76" y="35"/>
                    <a:pt x="83" y="19"/>
                    <a:pt x="61" y="10"/>
                  </a:cubicBezTo>
                  <a:close/>
                </a:path>
              </a:pathLst>
            </a:custGeom>
            <a:grpFill/>
            <a:ln w="9525">
              <a:noFill/>
              <a:round/>
            </a:ln>
          </p:spPr>
          <p:txBody>
            <a:bodyPr vert="horz" wrap="square" lIns="91440" tIns="45720" rIns="91440" bIns="45720" numCol="1" anchor="t" anchorCtr="0" compatLnSpc="1"/>
            <a:lstStyle/>
            <a:p>
              <a:endParaRPr lang="zh-CN" altLang="en-US"/>
            </a:p>
          </p:txBody>
        </p:sp>
        <p:grpSp>
          <p:nvGrpSpPr>
            <p:cNvPr id="18" name="组合 17"/>
            <p:cNvGrpSpPr/>
            <p:nvPr/>
          </p:nvGrpSpPr>
          <p:grpSpPr>
            <a:xfrm>
              <a:off x="232331" y="500672"/>
              <a:ext cx="476896" cy="481212"/>
              <a:chOff x="232331" y="500672"/>
              <a:chExt cx="476896" cy="481212"/>
            </a:xfrm>
            <a:grpFill/>
          </p:grpSpPr>
          <p:sp>
            <p:nvSpPr>
              <p:cNvPr id="19" name="Freeform 13"/>
              <p:cNvSpPr>
                <a:spLocks noEditPoints="1"/>
              </p:cNvSpPr>
              <p:nvPr/>
            </p:nvSpPr>
            <p:spPr bwMode="auto">
              <a:xfrm>
                <a:off x="232331" y="500672"/>
                <a:ext cx="476896" cy="481212"/>
              </a:xfrm>
              <a:custGeom>
                <a:avLst/>
                <a:gdLst>
                  <a:gd name="T0" fmla="*/ 234 w 467"/>
                  <a:gd name="T1" fmla="*/ 0 h 469"/>
                  <a:gd name="T2" fmla="*/ 0 w 467"/>
                  <a:gd name="T3" fmla="*/ 235 h 469"/>
                  <a:gd name="T4" fmla="*/ 234 w 467"/>
                  <a:gd name="T5" fmla="*/ 469 h 469"/>
                  <a:gd name="T6" fmla="*/ 467 w 467"/>
                  <a:gd name="T7" fmla="*/ 235 h 469"/>
                  <a:gd name="T8" fmla="*/ 234 w 467"/>
                  <a:gd name="T9" fmla="*/ 0 h 469"/>
                  <a:gd name="T10" fmla="*/ 234 w 467"/>
                  <a:gd name="T11" fmla="*/ 461 h 469"/>
                  <a:gd name="T12" fmla="*/ 9 w 467"/>
                  <a:gd name="T13" fmla="*/ 235 h 469"/>
                  <a:gd name="T14" fmla="*/ 234 w 467"/>
                  <a:gd name="T15" fmla="*/ 9 h 469"/>
                  <a:gd name="T16" fmla="*/ 459 w 467"/>
                  <a:gd name="T17" fmla="*/ 235 h 469"/>
                  <a:gd name="T18" fmla="*/ 234 w 467"/>
                  <a:gd name="T19" fmla="*/ 46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7" h="469">
                    <a:moveTo>
                      <a:pt x="234" y="0"/>
                    </a:moveTo>
                    <a:cubicBezTo>
                      <a:pt x="105" y="0"/>
                      <a:pt x="0" y="105"/>
                      <a:pt x="0" y="235"/>
                    </a:cubicBezTo>
                    <a:cubicBezTo>
                      <a:pt x="0" y="364"/>
                      <a:pt x="105" y="469"/>
                      <a:pt x="234" y="469"/>
                    </a:cubicBezTo>
                    <a:cubicBezTo>
                      <a:pt x="363" y="469"/>
                      <a:pt x="467" y="364"/>
                      <a:pt x="467" y="235"/>
                    </a:cubicBezTo>
                    <a:cubicBezTo>
                      <a:pt x="467" y="105"/>
                      <a:pt x="363" y="0"/>
                      <a:pt x="234" y="0"/>
                    </a:cubicBezTo>
                    <a:close/>
                    <a:moveTo>
                      <a:pt x="234" y="461"/>
                    </a:moveTo>
                    <a:cubicBezTo>
                      <a:pt x="109" y="461"/>
                      <a:pt x="9" y="360"/>
                      <a:pt x="9" y="235"/>
                    </a:cubicBezTo>
                    <a:cubicBezTo>
                      <a:pt x="9" y="110"/>
                      <a:pt x="109" y="9"/>
                      <a:pt x="234" y="9"/>
                    </a:cubicBezTo>
                    <a:cubicBezTo>
                      <a:pt x="358" y="9"/>
                      <a:pt x="459" y="110"/>
                      <a:pt x="459" y="235"/>
                    </a:cubicBezTo>
                    <a:cubicBezTo>
                      <a:pt x="459" y="360"/>
                      <a:pt x="358" y="461"/>
                      <a:pt x="234" y="46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20" name="Freeform 14"/>
              <p:cNvSpPr/>
              <p:nvPr/>
            </p:nvSpPr>
            <p:spPr bwMode="auto">
              <a:xfrm>
                <a:off x="427405" y="919305"/>
                <a:ext cx="29779" cy="32800"/>
              </a:xfrm>
              <a:custGeom>
                <a:avLst/>
                <a:gdLst>
                  <a:gd name="T0" fmla="*/ 15 w 29"/>
                  <a:gd name="T1" fmla="*/ 20 h 32"/>
                  <a:gd name="T2" fmla="*/ 15 w 29"/>
                  <a:gd name="T3" fmla="*/ 15 h 32"/>
                  <a:gd name="T4" fmla="*/ 29 w 29"/>
                  <a:gd name="T5" fmla="*/ 17 h 32"/>
                  <a:gd name="T6" fmla="*/ 27 w 29"/>
                  <a:gd name="T7" fmla="*/ 29 h 32"/>
                  <a:gd name="T8" fmla="*/ 21 w 29"/>
                  <a:gd name="T9" fmla="*/ 31 h 32"/>
                  <a:gd name="T10" fmla="*/ 13 w 29"/>
                  <a:gd name="T11" fmla="*/ 31 h 32"/>
                  <a:gd name="T12" fmla="*/ 5 w 29"/>
                  <a:gd name="T13" fmla="*/ 28 h 32"/>
                  <a:gd name="T14" fmla="*/ 1 w 29"/>
                  <a:gd name="T15" fmla="*/ 22 h 32"/>
                  <a:gd name="T16" fmla="*/ 0 w 29"/>
                  <a:gd name="T17" fmla="*/ 14 h 32"/>
                  <a:gd name="T18" fmla="*/ 3 w 29"/>
                  <a:gd name="T19" fmla="*/ 6 h 32"/>
                  <a:gd name="T20" fmla="*/ 10 w 29"/>
                  <a:gd name="T21" fmla="*/ 1 h 32"/>
                  <a:gd name="T22" fmla="*/ 18 w 29"/>
                  <a:gd name="T23" fmla="*/ 1 h 32"/>
                  <a:gd name="T24" fmla="*/ 26 w 29"/>
                  <a:gd name="T25" fmla="*/ 4 h 32"/>
                  <a:gd name="T26" fmla="*/ 29 w 29"/>
                  <a:gd name="T27" fmla="*/ 11 h 32"/>
                  <a:gd name="T28" fmla="*/ 23 w 29"/>
                  <a:gd name="T29" fmla="*/ 11 h 32"/>
                  <a:gd name="T30" fmla="*/ 21 w 29"/>
                  <a:gd name="T31" fmla="*/ 8 h 32"/>
                  <a:gd name="T32" fmla="*/ 17 w 29"/>
                  <a:gd name="T33" fmla="*/ 6 h 32"/>
                  <a:gd name="T34" fmla="*/ 10 w 29"/>
                  <a:gd name="T35" fmla="*/ 7 h 32"/>
                  <a:gd name="T36" fmla="*/ 7 w 29"/>
                  <a:gd name="T37" fmla="*/ 14 h 32"/>
                  <a:gd name="T38" fmla="*/ 8 w 29"/>
                  <a:gd name="T39" fmla="*/ 23 h 32"/>
                  <a:gd name="T40" fmla="*/ 14 w 29"/>
                  <a:gd name="T41" fmla="*/ 26 h 32"/>
                  <a:gd name="T42" fmla="*/ 17 w 29"/>
                  <a:gd name="T43" fmla="*/ 26 h 32"/>
                  <a:gd name="T44" fmla="*/ 21 w 29"/>
                  <a:gd name="T45" fmla="*/ 25 h 32"/>
                  <a:gd name="T46" fmla="*/ 22 w 29"/>
                  <a:gd name="T47" fmla="*/ 21 h 32"/>
                  <a:gd name="T48" fmla="*/ 15 w 29"/>
                  <a:gd name="T4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32">
                    <a:moveTo>
                      <a:pt x="15" y="20"/>
                    </a:moveTo>
                    <a:cubicBezTo>
                      <a:pt x="15" y="15"/>
                      <a:pt x="15" y="15"/>
                      <a:pt x="15" y="15"/>
                    </a:cubicBezTo>
                    <a:cubicBezTo>
                      <a:pt x="29" y="17"/>
                      <a:pt x="29" y="17"/>
                      <a:pt x="29" y="17"/>
                    </a:cubicBezTo>
                    <a:cubicBezTo>
                      <a:pt x="27" y="29"/>
                      <a:pt x="27" y="29"/>
                      <a:pt x="27" y="29"/>
                    </a:cubicBezTo>
                    <a:cubicBezTo>
                      <a:pt x="25" y="30"/>
                      <a:pt x="23" y="30"/>
                      <a:pt x="21" y="31"/>
                    </a:cubicBezTo>
                    <a:cubicBezTo>
                      <a:pt x="18" y="32"/>
                      <a:pt x="16" y="32"/>
                      <a:pt x="13" y="31"/>
                    </a:cubicBezTo>
                    <a:cubicBezTo>
                      <a:pt x="10" y="31"/>
                      <a:pt x="7" y="30"/>
                      <a:pt x="5" y="28"/>
                    </a:cubicBezTo>
                    <a:cubicBezTo>
                      <a:pt x="3" y="26"/>
                      <a:pt x="2" y="24"/>
                      <a:pt x="1" y="22"/>
                    </a:cubicBezTo>
                    <a:cubicBezTo>
                      <a:pt x="0" y="19"/>
                      <a:pt x="0" y="16"/>
                      <a:pt x="0" y="14"/>
                    </a:cubicBezTo>
                    <a:cubicBezTo>
                      <a:pt x="1" y="11"/>
                      <a:pt x="2" y="8"/>
                      <a:pt x="3" y="6"/>
                    </a:cubicBezTo>
                    <a:cubicBezTo>
                      <a:pt x="5" y="3"/>
                      <a:pt x="7" y="2"/>
                      <a:pt x="10" y="1"/>
                    </a:cubicBezTo>
                    <a:cubicBezTo>
                      <a:pt x="12" y="0"/>
                      <a:pt x="15" y="0"/>
                      <a:pt x="18" y="1"/>
                    </a:cubicBezTo>
                    <a:cubicBezTo>
                      <a:pt x="21" y="1"/>
                      <a:pt x="24" y="2"/>
                      <a:pt x="26" y="4"/>
                    </a:cubicBezTo>
                    <a:cubicBezTo>
                      <a:pt x="28" y="6"/>
                      <a:pt x="29" y="8"/>
                      <a:pt x="29" y="11"/>
                    </a:cubicBezTo>
                    <a:cubicBezTo>
                      <a:pt x="23" y="11"/>
                      <a:pt x="23" y="11"/>
                      <a:pt x="23" y="11"/>
                    </a:cubicBezTo>
                    <a:cubicBezTo>
                      <a:pt x="23" y="10"/>
                      <a:pt x="22" y="9"/>
                      <a:pt x="21" y="8"/>
                    </a:cubicBezTo>
                    <a:cubicBezTo>
                      <a:pt x="20" y="7"/>
                      <a:pt x="18" y="6"/>
                      <a:pt x="17" y="6"/>
                    </a:cubicBezTo>
                    <a:cubicBezTo>
                      <a:pt x="14" y="5"/>
                      <a:pt x="12" y="6"/>
                      <a:pt x="10" y="7"/>
                    </a:cubicBezTo>
                    <a:cubicBezTo>
                      <a:pt x="8" y="9"/>
                      <a:pt x="7" y="11"/>
                      <a:pt x="7" y="14"/>
                    </a:cubicBezTo>
                    <a:cubicBezTo>
                      <a:pt x="6" y="18"/>
                      <a:pt x="6" y="21"/>
                      <a:pt x="8" y="23"/>
                    </a:cubicBezTo>
                    <a:cubicBezTo>
                      <a:pt x="9" y="25"/>
                      <a:pt x="11" y="26"/>
                      <a:pt x="14" y="26"/>
                    </a:cubicBezTo>
                    <a:cubicBezTo>
                      <a:pt x="15" y="26"/>
                      <a:pt x="16" y="26"/>
                      <a:pt x="17" y="26"/>
                    </a:cubicBezTo>
                    <a:cubicBezTo>
                      <a:pt x="19" y="26"/>
                      <a:pt x="20" y="25"/>
                      <a:pt x="21" y="25"/>
                    </a:cubicBezTo>
                    <a:cubicBezTo>
                      <a:pt x="22" y="21"/>
                      <a:pt x="22" y="21"/>
                      <a:pt x="22" y="21"/>
                    </a:cubicBezTo>
                    <a:lnTo>
                      <a:pt x="15"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 name="Freeform 15"/>
              <p:cNvSpPr/>
              <p:nvPr/>
            </p:nvSpPr>
            <p:spPr bwMode="auto">
              <a:xfrm>
                <a:off x="391584" y="908947"/>
                <a:ext cx="34095" cy="37116"/>
              </a:xfrm>
              <a:custGeom>
                <a:avLst/>
                <a:gdLst>
                  <a:gd name="T0" fmla="*/ 0 w 79"/>
                  <a:gd name="T1" fmla="*/ 67 h 86"/>
                  <a:gd name="T2" fmla="*/ 24 w 79"/>
                  <a:gd name="T3" fmla="*/ 0 h 86"/>
                  <a:gd name="T4" fmla="*/ 36 w 79"/>
                  <a:gd name="T5" fmla="*/ 5 h 86"/>
                  <a:gd name="T6" fmla="*/ 48 w 79"/>
                  <a:gd name="T7" fmla="*/ 60 h 86"/>
                  <a:gd name="T8" fmla="*/ 64 w 79"/>
                  <a:gd name="T9" fmla="*/ 14 h 86"/>
                  <a:gd name="T10" fmla="*/ 79 w 79"/>
                  <a:gd name="T11" fmla="*/ 19 h 86"/>
                  <a:gd name="T12" fmla="*/ 55 w 79"/>
                  <a:gd name="T13" fmla="*/ 86 h 86"/>
                  <a:gd name="T14" fmla="*/ 41 w 79"/>
                  <a:gd name="T15" fmla="*/ 81 h 86"/>
                  <a:gd name="T16" fmla="*/ 29 w 79"/>
                  <a:gd name="T17" fmla="*/ 26 h 86"/>
                  <a:gd name="T18" fmla="*/ 12 w 79"/>
                  <a:gd name="T19" fmla="*/ 72 h 86"/>
                  <a:gd name="T20" fmla="*/ 0 w 79"/>
                  <a:gd name="T21"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6">
                    <a:moveTo>
                      <a:pt x="0" y="67"/>
                    </a:moveTo>
                    <a:lnTo>
                      <a:pt x="24" y="0"/>
                    </a:lnTo>
                    <a:lnTo>
                      <a:pt x="36" y="5"/>
                    </a:lnTo>
                    <a:lnTo>
                      <a:pt x="48" y="60"/>
                    </a:lnTo>
                    <a:lnTo>
                      <a:pt x="64" y="14"/>
                    </a:lnTo>
                    <a:lnTo>
                      <a:pt x="79" y="19"/>
                    </a:lnTo>
                    <a:lnTo>
                      <a:pt x="55" y="86"/>
                    </a:lnTo>
                    <a:lnTo>
                      <a:pt x="41" y="81"/>
                    </a:lnTo>
                    <a:lnTo>
                      <a:pt x="29" y="26"/>
                    </a:lnTo>
                    <a:lnTo>
                      <a:pt x="12" y="72"/>
                    </a:lnTo>
                    <a:lnTo>
                      <a:pt x="0" y="6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 name="Freeform 16"/>
              <p:cNvSpPr/>
              <p:nvPr/>
            </p:nvSpPr>
            <p:spPr bwMode="auto">
              <a:xfrm>
                <a:off x="303110" y="850684"/>
                <a:ext cx="39705" cy="38842"/>
              </a:xfrm>
              <a:custGeom>
                <a:avLst/>
                <a:gdLst>
                  <a:gd name="T0" fmla="*/ 0 w 92"/>
                  <a:gd name="T1" fmla="*/ 47 h 90"/>
                  <a:gd name="T2" fmla="*/ 56 w 92"/>
                  <a:gd name="T3" fmla="*/ 0 h 90"/>
                  <a:gd name="T4" fmla="*/ 66 w 92"/>
                  <a:gd name="T5" fmla="*/ 12 h 90"/>
                  <a:gd name="T6" fmla="*/ 47 w 92"/>
                  <a:gd name="T7" fmla="*/ 64 h 90"/>
                  <a:gd name="T8" fmla="*/ 85 w 92"/>
                  <a:gd name="T9" fmla="*/ 33 h 90"/>
                  <a:gd name="T10" fmla="*/ 92 w 92"/>
                  <a:gd name="T11" fmla="*/ 43 h 90"/>
                  <a:gd name="T12" fmla="*/ 37 w 92"/>
                  <a:gd name="T13" fmla="*/ 90 h 90"/>
                  <a:gd name="T14" fmla="*/ 28 w 92"/>
                  <a:gd name="T15" fmla="*/ 78 h 90"/>
                  <a:gd name="T16" fmla="*/ 45 w 92"/>
                  <a:gd name="T17" fmla="*/ 26 h 90"/>
                  <a:gd name="T18" fmla="*/ 9 w 92"/>
                  <a:gd name="T19" fmla="*/ 57 h 90"/>
                  <a:gd name="T20" fmla="*/ 0 w 92"/>
                  <a:gd name="T21" fmla="*/ 4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0">
                    <a:moveTo>
                      <a:pt x="0" y="47"/>
                    </a:moveTo>
                    <a:lnTo>
                      <a:pt x="56" y="0"/>
                    </a:lnTo>
                    <a:lnTo>
                      <a:pt x="66" y="12"/>
                    </a:lnTo>
                    <a:lnTo>
                      <a:pt x="47" y="64"/>
                    </a:lnTo>
                    <a:lnTo>
                      <a:pt x="85" y="33"/>
                    </a:lnTo>
                    <a:lnTo>
                      <a:pt x="92" y="43"/>
                    </a:lnTo>
                    <a:lnTo>
                      <a:pt x="37" y="90"/>
                    </a:lnTo>
                    <a:lnTo>
                      <a:pt x="28" y="78"/>
                    </a:lnTo>
                    <a:lnTo>
                      <a:pt x="45" y="26"/>
                    </a:lnTo>
                    <a:lnTo>
                      <a:pt x="9" y="57"/>
                    </a:lnTo>
                    <a:lnTo>
                      <a:pt x="0" y="4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360079" y="896863"/>
                <a:ext cx="32800" cy="32800"/>
              </a:xfrm>
              <a:custGeom>
                <a:avLst/>
                <a:gdLst>
                  <a:gd name="T0" fmla="*/ 15 w 32"/>
                  <a:gd name="T1" fmla="*/ 6 h 32"/>
                  <a:gd name="T2" fmla="*/ 21 w 32"/>
                  <a:gd name="T3" fmla="*/ 7 h 32"/>
                  <a:gd name="T4" fmla="*/ 25 w 32"/>
                  <a:gd name="T5" fmla="*/ 13 h 32"/>
                  <a:gd name="T6" fmla="*/ 23 w 32"/>
                  <a:gd name="T7" fmla="*/ 20 h 32"/>
                  <a:gd name="T8" fmla="*/ 17 w 32"/>
                  <a:gd name="T9" fmla="*/ 26 h 32"/>
                  <a:gd name="T10" fmla="*/ 11 w 32"/>
                  <a:gd name="T11" fmla="*/ 25 h 32"/>
                  <a:gd name="T12" fmla="*/ 7 w 32"/>
                  <a:gd name="T13" fmla="*/ 20 h 32"/>
                  <a:gd name="T14" fmla="*/ 9 w 32"/>
                  <a:gd name="T15" fmla="*/ 12 h 32"/>
                  <a:gd name="T16" fmla="*/ 15 w 32"/>
                  <a:gd name="T17" fmla="*/ 6 h 32"/>
                  <a:gd name="T18" fmla="*/ 1 w 32"/>
                  <a:gd name="T19" fmla="*/ 20 h 32"/>
                  <a:gd name="T20" fmla="*/ 8 w 32"/>
                  <a:gd name="T21" fmla="*/ 29 h 32"/>
                  <a:gd name="T22" fmla="*/ 19 w 32"/>
                  <a:gd name="T23" fmla="*/ 31 h 32"/>
                  <a:gd name="T24" fmla="*/ 29 w 32"/>
                  <a:gd name="T25" fmla="*/ 24 h 32"/>
                  <a:gd name="T26" fmla="*/ 31 w 32"/>
                  <a:gd name="T27" fmla="*/ 12 h 32"/>
                  <a:gd name="T28" fmla="*/ 24 w 32"/>
                  <a:gd name="T29" fmla="*/ 3 h 32"/>
                  <a:gd name="T30" fmla="*/ 18 w 32"/>
                  <a:gd name="T31" fmla="*/ 1 h 32"/>
                  <a:gd name="T32" fmla="*/ 13 w 32"/>
                  <a:gd name="T33" fmla="*/ 1 h 32"/>
                  <a:gd name="T34" fmla="*/ 8 w 32"/>
                  <a:gd name="T35" fmla="*/ 3 h 32"/>
                  <a:gd name="T36" fmla="*/ 3 w 32"/>
                  <a:gd name="T37" fmla="*/ 9 h 32"/>
                  <a:gd name="T38" fmla="*/ 1 w 32"/>
                  <a:gd name="T3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2">
                    <a:moveTo>
                      <a:pt x="15" y="6"/>
                    </a:moveTo>
                    <a:cubicBezTo>
                      <a:pt x="17" y="6"/>
                      <a:pt x="19" y="6"/>
                      <a:pt x="21" y="7"/>
                    </a:cubicBezTo>
                    <a:cubicBezTo>
                      <a:pt x="24" y="9"/>
                      <a:pt x="25" y="10"/>
                      <a:pt x="25" y="13"/>
                    </a:cubicBezTo>
                    <a:cubicBezTo>
                      <a:pt x="26" y="15"/>
                      <a:pt x="25" y="17"/>
                      <a:pt x="23" y="20"/>
                    </a:cubicBezTo>
                    <a:cubicBezTo>
                      <a:pt x="21" y="23"/>
                      <a:pt x="19" y="25"/>
                      <a:pt x="17" y="26"/>
                    </a:cubicBezTo>
                    <a:cubicBezTo>
                      <a:pt x="15" y="27"/>
                      <a:pt x="13" y="26"/>
                      <a:pt x="11" y="25"/>
                    </a:cubicBezTo>
                    <a:cubicBezTo>
                      <a:pt x="8" y="24"/>
                      <a:pt x="7" y="22"/>
                      <a:pt x="7" y="20"/>
                    </a:cubicBezTo>
                    <a:cubicBezTo>
                      <a:pt x="6" y="17"/>
                      <a:pt x="7" y="15"/>
                      <a:pt x="9" y="12"/>
                    </a:cubicBezTo>
                    <a:cubicBezTo>
                      <a:pt x="11" y="9"/>
                      <a:pt x="13" y="7"/>
                      <a:pt x="15" y="6"/>
                    </a:cubicBezTo>
                    <a:close/>
                    <a:moveTo>
                      <a:pt x="1" y="20"/>
                    </a:moveTo>
                    <a:cubicBezTo>
                      <a:pt x="2" y="24"/>
                      <a:pt x="4" y="27"/>
                      <a:pt x="8" y="29"/>
                    </a:cubicBezTo>
                    <a:cubicBezTo>
                      <a:pt x="12" y="32"/>
                      <a:pt x="15" y="32"/>
                      <a:pt x="19" y="31"/>
                    </a:cubicBezTo>
                    <a:cubicBezTo>
                      <a:pt x="23" y="30"/>
                      <a:pt x="26" y="28"/>
                      <a:pt x="29" y="24"/>
                    </a:cubicBezTo>
                    <a:cubicBezTo>
                      <a:pt x="31" y="20"/>
                      <a:pt x="32" y="16"/>
                      <a:pt x="31" y="12"/>
                    </a:cubicBezTo>
                    <a:cubicBezTo>
                      <a:pt x="30" y="8"/>
                      <a:pt x="28" y="5"/>
                      <a:pt x="24" y="3"/>
                    </a:cubicBezTo>
                    <a:cubicBezTo>
                      <a:pt x="22" y="2"/>
                      <a:pt x="20" y="1"/>
                      <a:pt x="18" y="1"/>
                    </a:cubicBezTo>
                    <a:cubicBezTo>
                      <a:pt x="16" y="0"/>
                      <a:pt x="15" y="0"/>
                      <a:pt x="13" y="1"/>
                    </a:cubicBezTo>
                    <a:cubicBezTo>
                      <a:pt x="11" y="1"/>
                      <a:pt x="10" y="2"/>
                      <a:pt x="8" y="3"/>
                    </a:cubicBezTo>
                    <a:cubicBezTo>
                      <a:pt x="7" y="4"/>
                      <a:pt x="5" y="6"/>
                      <a:pt x="3" y="9"/>
                    </a:cubicBezTo>
                    <a:cubicBezTo>
                      <a:pt x="1" y="13"/>
                      <a:pt x="0" y="17"/>
                      <a:pt x="1" y="2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327279" y="873989"/>
                <a:ext cx="34958" cy="34958"/>
              </a:xfrm>
              <a:custGeom>
                <a:avLst/>
                <a:gdLst>
                  <a:gd name="T0" fmla="*/ 24 w 34"/>
                  <a:gd name="T1" fmla="*/ 9 h 34"/>
                  <a:gd name="T2" fmla="*/ 27 w 34"/>
                  <a:gd name="T3" fmla="*/ 13 h 34"/>
                  <a:gd name="T4" fmla="*/ 28 w 34"/>
                  <a:gd name="T5" fmla="*/ 15 h 34"/>
                  <a:gd name="T6" fmla="*/ 28 w 34"/>
                  <a:gd name="T7" fmla="*/ 19 h 34"/>
                  <a:gd name="T8" fmla="*/ 25 w 34"/>
                  <a:gd name="T9" fmla="*/ 23 h 34"/>
                  <a:gd name="T10" fmla="*/ 21 w 34"/>
                  <a:gd name="T11" fmla="*/ 27 h 34"/>
                  <a:gd name="T12" fmla="*/ 18 w 34"/>
                  <a:gd name="T13" fmla="*/ 28 h 34"/>
                  <a:gd name="T14" fmla="*/ 15 w 34"/>
                  <a:gd name="T15" fmla="*/ 28 h 34"/>
                  <a:gd name="T16" fmla="*/ 12 w 34"/>
                  <a:gd name="T17" fmla="*/ 25 h 34"/>
                  <a:gd name="T18" fmla="*/ 8 w 34"/>
                  <a:gd name="T19" fmla="*/ 23 h 34"/>
                  <a:gd name="T20" fmla="*/ 21 w 34"/>
                  <a:gd name="T21" fmla="*/ 7 h 34"/>
                  <a:gd name="T22" fmla="*/ 24 w 34"/>
                  <a:gd name="T23" fmla="*/ 9 h 34"/>
                  <a:gd name="T24" fmla="*/ 0 w 34"/>
                  <a:gd name="T25" fmla="*/ 23 h 34"/>
                  <a:gd name="T26" fmla="*/ 9 w 34"/>
                  <a:gd name="T27" fmla="*/ 30 h 34"/>
                  <a:gd name="T28" fmla="*/ 14 w 34"/>
                  <a:gd name="T29" fmla="*/ 33 h 34"/>
                  <a:gd name="T30" fmla="*/ 19 w 34"/>
                  <a:gd name="T31" fmla="*/ 34 h 34"/>
                  <a:gd name="T32" fmla="*/ 25 w 34"/>
                  <a:gd name="T33" fmla="*/ 32 h 34"/>
                  <a:gd name="T34" fmla="*/ 29 w 34"/>
                  <a:gd name="T35" fmla="*/ 28 h 34"/>
                  <a:gd name="T36" fmla="*/ 33 w 34"/>
                  <a:gd name="T37" fmla="*/ 21 h 34"/>
                  <a:gd name="T38" fmla="*/ 34 w 34"/>
                  <a:gd name="T39" fmla="*/ 16 h 34"/>
                  <a:gd name="T40" fmla="*/ 33 w 34"/>
                  <a:gd name="T41" fmla="*/ 11 h 34"/>
                  <a:gd name="T42" fmla="*/ 29 w 34"/>
                  <a:gd name="T43" fmla="*/ 7 h 34"/>
                  <a:gd name="T44" fmla="*/ 20 w 34"/>
                  <a:gd name="T45" fmla="*/ 0 h 34"/>
                  <a:gd name="T46" fmla="*/ 0 w 34"/>
                  <a:gd name="T47"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34">
                    <a:moveTo>
                      <a:pt x="24" y="9"/>
                    </a:moveTo>
                    <a:cubicBezTo>
                      <a:pt x="25" y="11"/>
                      <a:pt x="27" y="12"/>
                      <a:pt x="27" y="13"/>
                    </a:cubicBezTo>
                    <a:cubicBezTo>
                      <a:pt x="28" y="14"/>
                      <a:pt x="28" y="14"/>
                      <a:pt x="28" y="15"/>
                    </a:cubicBezTo>
                    <a:cubicBezTo>
                      <a:pt x="29" y="16"/>
                      <a:pt x="28" y="18"/>
                      <a:pt x="28" y="19"/>
                    </a:cubicBezTo>
                    <a:cubicBezTo>
                      <a:pt x="27" y="20"/>
                      <a:pt x="26" y="22"/>
                      <a:pt x="25" y="23"/>
                    </a:cubicBezTo>
                    <a:cubicBezTo>
                      <a:pt x="23" y="25"/>
                      <a:pt x="22" y="26"/>
                      <a:pt x="21" y="27"/>
                    </a:cubicBezTo>
                    <a:cubicBezTo>
                      <a:pt x="20" y="28"/>
                      <a:pt x="18" y="28"/>
                      <a:pt x="18" y="28"/>
                    </a:cubicBezTo>
                    <a:cubicBezTo>
                      <a:pt x="17" y="28"/>
                      <a:pt x="16" y="28"/>
                      <a:pt x="15" y="28"/>
                    </a:cubicBezTo>
                    <a:cubicBezTo>
                      <a:pt x="14" y="27"/>
                      <a:pt x="13" y="27"/>
                      <a:pt x="12" y="25"/>
                    </a:cubicBezTo>
                    <a:cubicBezTo>
                      <a:pt x="8" y="23"/>
                      <a:pt x="8" y="23"/>
                      <a:pt x="8" y="23"/>
                    </a:cubicBezTo>
                    <a:cubicBezTo>
                      <a:pt x="21" y="7"/>
                      <a:pt x="21" y="7"/>
                      <a:pt x="21" y="7"/>
                    </a:cubicBezTo>
                    <a:lnTo>
                      <a:pt x="24" y="9"/>
                    </a:lnTo>
                    <a:close/>
                    <a:moveTo>
                      <a:pt x="0" y="23"/>
                    </a:moveTo>
                    <a:cubicBezTo>
                      <a:pt x="9" y="30"/>
                      <a:pt x="9" y="30"/>
                      <a:pt x="9" y="30"/>
                    </a:cubicBezTo>
                    <a:cubicBezTo>
                      <a:pt x="11" y="31"/>
                      <a:pt x="12" y="32"/>
                      <a:pt x="14" y="33"/>
                    </a:cubicBezTo>
                    <a:cubicBezTo>
                      <a:pt x="15" y="34"/>
                      <a:pt x="17" y="34"/>
                      <a:pt x="19" y="34"/>
                    </a:cubicBezTo>
                    <a:cubicBezTo>
                      <a:pt x="21" y="34"/>
                      <a:pt x="23" y="33"/>
                      <a:pt x="25" y="32"/>
                    </a:cubicBezTo>
                    <a:cubicBezTo>
                      <a:pt x="26" y="31"/>
                      <a:pt x="28" y="29"/>
                      <a:pt x="29" y="28"/>
                    </a:cubicBezTo>
                    <a:cubicBezTo>
                      <a:pt x="31" y="25"/>
                      <a:pt x="33" y="23"/>
                      <a:pt x="33" y="21"/>
                    </a:cubicBezTo>
                    <a:cubicBezTo>
                      <a:pt x="34" y="20"/>
                      <a:pt x="34" y="18"/>
                      <a:pt x="34" y="16"/>
                    </a:cubicBezTo>
                    <a:cubicBezTo>
                      <a:pt x="34" y="14"/>
                      <a:pt x="34" y="12"/>
                      <a:pt x="33" y="11"/>
                    </a:cubicBezTo>
                    <a:cubicBezTo>
                      <a:pt x="32" y="10"/>
                      <a:pt x="31" y="8"/>
                      <a:pt x="29" y="7"/>
                    </a:cubicBezTo>
                    <a:cubicBezTo>
                      <a:pt x="20" y="0"/>
                      <a:pt x="20" y="0"/>
                      <a:pt x="20" y="0"/>
                    </a:cubicBezTo>
                    <a:lnTo>
                      <a:pt x="0" y="2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 name="Freeform 19"/>
              <p:cNvSpPr>
                <a:spLocks noEditPoints="1"/>
              </p:cNvSpPr>
              <p:nvPr/>
            </p:nvSpPr>
            <p:spPr bwMode="auto">
              <a:xfrm>
                <a:off x="282394" y="832126"/>
                <a:ext cx="36684" cy="31937"/>
              </a:xfrm>
              <a:custGeom>
                <a:avLst/>
                <a:gdLst>
                  <a:gd name="T0" fmla="*/ 38 w 85"/>
                  <a:gd name="T1" fmla="*/ 19 h 74"/>
                  <a:gd name="T2" fmla="*/ 67 w 85"/>
                  <a:gd name="T3" fmla="*/ 14 h 74"/>
                  <a:gd name="T4" fmla="*/ 50 w 85"/>
                  <a:gd name="T5" fmla="*/ 36 h 74"/>
                  <a:gd name="T6" fmla="*/ 38 w 85"/>
                  <a:gd name="T7" fmla="*/ 19 h 74"/>
                  <a:gd name="T8" fmla="*/ 85 w 85"/>
                  <a:gd name="T9" fmla="*/ 14 h 74"/>
                  <a:gd name="T10" fmla="*/ 78 w 85"/>
                  <a:gd name="T11" fmla="*/ 0 h 74"/>
                  <a:gd name="T12" fmla="*/ 0 w 85"/>
                  <a:gd name="T13" fmla="*/ 12 h 74"/>
                  <a:gd name="T14" fmla="*/ 10 w 85"/>
                  <a:gd name="T15" fmla="*/ 24 h 74"/>
                  <a:gd name="T16" fmla="*/ 26 w 85"/>
                  <a:gd name="T17" fmla="*/ 21 h 74"/>
                  <a:gd name="T18" fmla="*/ 40 w 85"/>
                  <a:gd name="T19" fmla="*/ 47 h 74"/>
                  <a:gd name="T20" fmla="*/ 29 w 85"/>
                  <a:gd name="T21" fmla="*/ 59 h 74"/>
                  <a:gd name="T22" fmla="*/ 38 w 85"/>
                  <a:gd name="T23" fmla="*/ 74 h 74"/>
                  <a:gd name="T24" fmla="*/ 85 w 85"/>
                  <a:gd name="T25"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4">
                    <a:moveTo>
                      <a:pt x="38" y="19"/>
                    </a:moveTo>
                    <a:lnTo>
                      <a:pt x="67" y="14"/>
                    </a:lnTo>
                    <a:lnTo>
                      <a:pt x="50" y="36"/>
                    </a:lnTo>
                    <a:lnTo>
                      <a:pt x="38" y="19"/>
                    </a:lnTo>
                    <a:close/>
                    <a:moveTo>
                      <a:pt x="85" y="14"/>
                    </a:moveTo>
                    <a:lnTo>
                      <a:pt x="78" y="0"/>
                    </a:lnTo>
                    <a:lnTo>
                      <a:pt x="0" y="12"/>
                    </a:lnTo>
                    <a:lnTo>
                      <a:pt x="10" y="24"/>
                    </a:lnTo>
                    <a:lnTo>
                      <a:pt x="26" y="21"/>
                    </a:lnTo>
                    <a:lnTo>
                      <a:pt x="40" y="47"/>
                    </a:lnTo>
                    <a:lnTo>
                      <a:pt x="29" y="59"/>
                    </a:lnTo>
                    <a:lnTo>
                      <a:pt x="38" y="74"/>
                    </a:lnTo>
                    <a:lnTo>
                      <a:pt x="85"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6" name="Freeform 20"/>
              <p:cNvSpPr/>
              <p:nvPr/>
            </p:nvSpPr>
            <p:spPr bwMode="auto">
              <a:xfrm>
                <a:off x="271173" y="796305"/>
                <a:ext cx="37979" cy="32800"/>
              </a:xfrm>
              <a:custGeom>
                <a:avLst/>
                <a:gdLst>
                  <a:gd name="T0" fmla="*/ 0 w 88"/>
                  <a:gd name="T1" fmla="*/ 24 h 76"/>
                  <a:gd name="T2" fmla="*/ 66 w 88"/>
                  <a:gd name="T3" fmla="*/ 0 h 76"/>
                  <a:gd name="T4" fmla="*/ 71 w 88"/>
                  <a:gd name="T5" fmla="*/ 12 h 76"/>
                  <a:gd name="T6" fmla="*/ 45 w 88"/>
                  <a:gd name="T7" fmla="*/ 24 h 76"/>
                  <a:gd name="T8" fmla="*/ 55 w 88"/>
                  <a:gd name="T9" fmla="*/ 50 h 76"/>
                  <a:gd name="T10" fmla="*/ 83 w 88"/>
                  <a:gd name="T11" fmla="*/ 40 h 76"/>
                  <a:gd name="T12" fmla="*/ 88 w 88"/>
                  <a:gd name="T13" fmla="*/ 52 h 76"/>
                  <a:gd name="T14" fmla="*/ 19 w 88"/>
                  <a:gd name="T15" fmla="*/ 76 h 76"/>
                  <a:gd name="T16" fmla="*/ 14 w 88"/>
                  <a:gd name="T17" fmla="*/ 64 h 76"/>
                  <a:gd name="T18" fmla="*/ 43 w 88"/>
                  <a:gd name="T19" fmla="*/ 52 h 76"/>
                  <a:gd name="T20" fmla="*/ 33 w 88"/>
                  <a:gd name="T21" fmla="*/ 26 h 76"/>
                  <a:gd name="T22" fmla="*/ 5 w 88"/>
                  <a:gd name="T23" fmla="*/ 38 h 76"/>
                  <a:gd name="T24" fmla="*/ 0 w 88"/>
                  <a:gd name="T25" fmla="*/ 2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76">
                    <a:moveTo>
                      <a:pt x="0" y="24"/>
                    </a:moveTo>
                    <a:lnTo>
                      <a:pt x="66" y="0"/>
                    </a:lnTo>
                    <a:lnTo>
                      <a:pt x="71" y="12"/>
                    </a:lnTo>
                    <a:lnTo>
                      <a:pt x="45" y="24"/>
                    </a:lnTo>
                    <a:lnTo>
                      <a:pt x="55" y="50"/>
                    </a:lnTo>
                    <a:lnTo>
                      <a:pt x="83" y="40"/>
                    </a:lnTo>
                    <a:lnTo>
                      <a:pt x="88" y="52"/>
                    </a:lnTo>
                    <a:lnTo>
                      <a:pt x="19" y="76"/>
                    </a:lnTo>
                    <a:lnTo>
                      <a:pt x="14" y="64"/>
                    </a:lnTo>
                    <a:lnTo>
                      <a:pt x="43" y="52"/>
                    </a:lnTo>
                    <a:lnTo>
                      <a:pt x="33" y="26"/>
                    </a:lnTo>
                    <a:lnTo>
                      <a:pt x="5" y="38"/>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7" name="Freeform 21"/>
              <p:cNvSpPr/>
              <p:nvPr/>
            </p:nvSpPr>
            <p:spPr bwMode="auto">
              <a:xfrm>
                <a:off x="264268" y="768683"/>
                <a:ext cx="33663" cy="26326"/>
              </a:xfrm>
              <a:custGeom>
                <a:avLst/>
                <a:gdLst>
                  <a:gd name="T0" fmla="*/ 9 w 33"/>
                  <a:gd name="T1" fmla="*/ 1 h 26"/>
                  <a:gd name="T2" fmla="*/ 11 w 33"/>
                  <a:gd name="T3" fmla="*/ 7 h 26"/>
                  <a:gd name="T4" fmla="*/ 7 w 33"/>
                  <a:gd name="T5" fmla="*/ 10 h 26"/>
                  <a:gd name="T6" fmla="*/ 6 w 33"/>
                  <a:gd name="T7" fmla="*/ 15 h 26"/>
                  <a:gd name="T8" fmla="*/ 8 w 33"/>
                  <a:gd name="T9" fmla="*/ 19 h 26"/>
                  <a:gd name="T10" fmla="*/ 11 w 33"/>
                  <a:gd name="T11" fmla="*/ 20 h 26"/>
                  <a:gd name="T12" fmla="*/ 13 w 33"/>
                  <a:gd name="T13" fmla="*/ 19 h 26"/>
                  <a:gd name="T14" fmla="*/ 14 w 33"/>
                  <a:gd name="T15" fmla="*/ 16 h 26"/>
                  <a:gd name="T16" fmla="*/ 14 w 33"/>
                  <a:gd name="T17" fmla="*/ 11 h 26"/>
                  <a:gd name="T18" fmla="*/ 16 w 33"/>
                  <a:gd name="T19" fmla="*/ 4 h 26"/>
                  <a:gd name="T20" fmla="*/ 22 w 33"/>
                  <a:gd name="T21" fmla="*/ 0 h 26"/>
                  <a:gd name="T22" fmla="*/ 26 w 33"/>
                  <a:gd name="T23" fmla="*/ 1 h 26"/>
                  <a:gd name="T24" fmla="*/ 30 w 33"/>
                  <a:gd name="T25" fmla="*/ 4 h 26"/>
                  <a:gd name="T26" fmla="*/ 32 w 33"/>
                  <a:gd name="T27" fmla="*/ 10 h 26"/>
                  <a:gd name="T28" fmla="*/ 31 w 33"/>
                  <a:gd name="T29" fmla="*/ 18 h 26"/>
                  <a:gd name="T30" fmla="*/ 25 w 33"/>
                  <a:gd name="T31" fmla="*/ 22 h 26"/>
                  <a:gd name="T32" fmla="*/ 24 w 33"/>
                  <a:gd name="T33" fmla="*/ 17 h 26"/>
                  <a:gd name="T34" fmla="*/ 27 w 33"/>
                  <a:gd name="T35" fmla="*/ 14 h 26"/>
                  <a:gd name="T36" fmla="*/ 27 w 33"/>
                  <a:gd name="T37" fmla="*/ 10 h 26"/>
                  <a:gd name="T38" fmla="*/ 25 w 33"/>
                  <a:gd name="T39" fmla="*/ 7 h 26"/>
                  <a:gd name="T40" fmla="*/ 23 w 33"/>
                  <a:gd name="T41" fmla="*/ 6 h 26"/>
                  <a:gd name="T42" fmla="*/ 21 w 33"/>
                  <a:gd name="T43" fmla="*/ 7 h 26"/>
                  <a:gd name="T44" fmla="*/ 20 w 33"/>
                  <a:gd name="T45" fmla="*/ 13 h 26"/>
                  <a:gd name="T46" fmla="*/ 19 w 33"/>
                  <a:gd name="T47" fmla="*/ 20 h 26"/>
                  <a:gd name="T48" fmla="*/ 17 w 33"/>
                  <a:gd name="T49" fmla="*/ 24 h 26"/>
                  <a:gd name="T50" fmla="*/ 12 w 33"/>
                  <a:gd name="T51" fmla="*/ 26 h 26"/>
                  <a:gd name="T52" fmla="*/ 7 w 33"/>
                  <a:gd name="T53" fmla="*/ 25 h 26"/>
                  <a:gd name="T54" fmla="*/ 3 w 33"/>
                  <a:gd name="T55" fmla="*/ 22 h 26"/>
                  <a:gd name="T56" fmla="*/ 1 w 33"/>
                  <a:gd name="T57" fmla="*/ 15 h 26"/>
                  <a:gd name="T58" fmla="*/ 2 w 33"/>
                  <a:gd name="T59" fmla="*/ 6 h 26"/>
                  <a:gd name="T60" fmla="*/ 9 w 33"/>
                  <a:gd name="T61"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 h="26">
                    <a:moveTo>
                      <a:pt x="9" y="1"/>
                    </a:moveTo>
                    <a:cubicBezTo>
                      <a:pt x="11" y="7"/>
                      <a:pt x="11" y="7"/>
                      <a:pt x="11" y="7"/>
                    </a:cubicBezTo>
                    <a:cubicBezTo>
                      <a:pt x="9" y="8"/>
                      <a:pt x="7" y="9"/>
                      <a:pt x="7" y="10"/>
                    </a:cubicBezTo>
                    <a:cubicBezTo>
                      <a:pt x="6" y="11"/>
                      <a:pt x="6" y="13"/>
                      <a:pt x="6" y="15"/>
                    </a:cubicBezTo>
                    <a:cubicBezTo>
                      <a:pt x="6" y="16"/>
                      <a:pt x="7" y="18"/>
                      <a:pt x="8" y="19"/>
                    </a:cubicBezTo>
                    <a:cubicBezTo>
                      <a:pt x="9" y="19"/>
                      <a:pt x="10" y="20"/>
                      <a:pt x="11" y="20"/>
                    </a:cubicBezTo>
                    <a:cubicBezTo>
                      <a:pt x="12" y="19"/>
                      <a:pt x="12" y="19"/>
                      <a:pt x="13" y="19"/>
                    </a:cubicBezTo>
                    <a:cubicBezTo>
                      <a:pt x="13" y="18"/>
                      <a:pt x="14" y="17"/>
                      <a:pt x="14" y="16"/>
                    </a:cubicBezTo>
                    <a:cubicBezTo>
                      <a:pt x="14" y="16"/>
                      <a:pt x="14" y="14"/>
                      <a:pt x="14" y="11"/>
                    </a:cubicBezTo>
                    <a:cubicBezTo>
                      <a:pt x="14" y="8"/>
                      <a:pt x="15" y="6"/>
                      <a:pt x="16" y="4"/>
                    </a:cubicBezTo>
                    <a:cubicBezTo>
                      <a:pt x="17" y="2"/>
                      <a:pt x="19" y="1"/>
                      <a:pt x="22" y="0"/>
                    </a:cubicBezTo>
                    <a:cubicBezTo>
                      <a:pt x="23" y="0"/>
                      <a:pt x="25" y="0"/>
                      <a:pt x="26" y="1"/>
                    </a:cubicBezTo>
                    <a:cubicBezTo>
                      <a:pt x="28" y="1"/>
                      <a:pt x="29" y="2"/>
                      <a:pt x="30" y="4"/>
                    </a:cubicBezTo>
                    <a:cubicBezTo>
                      <a:pt x="31" y="5"/>
                      <a:pt x="31" y="7"/>
                      <a:pt x="32" y="10"/>
                    </a:cubicBezTo>
                    <a:cubicBezTo>
                      <a:pt x="33" y="13"/>
                      <a:pt x="32" y="16"/>
                      <a:pt x="31" y="18"/>
                    </a:cubicBezTo>
                    <a:cubicBezTo>
                      <a:pt x="30" y="20"/>
                      <a:pt x="28" y="22"/>
                      <a:pt x="25" y="22"/>
                    </a:cubicBezTo>
                    <a:cubicBezTo>
                      <a:pt x="24" y="17"/>
                      <a:pt x="24" y="17"/>
                      <a:pt x="24" y="17"/>
                    </a:cubicBezTo>
                    <a:cubicBezTo>
                      <a:pt x="25" y="16"/>
                      <a:pt x="26" y="15"/>
                      <a:pt x="27" y="14"/>
                    </a:cubicBezTo>
                    <a:cubicBezTo>
                      <a:pt x="27" y="13"/>
                      <a:pt x="27" y="12"/>
                      <a:pt x="27" y="10"/>
                    </a:cubicBezTo>
                    <a:cubicBezTo>
                      <a:pt x="27" y="9"/>
                      <a:pt x="26" y="7"/>
                      <a:pt x="25" y="7"/>
                    </a:cubicBezTo>
                    <a:cubicBezTo>
                      <a:pt x="24" y="6"/>
                      <a:pt x="24" y="6"/>
                      <a:pt x="23" y="6"/>
                    </a:cubicBezTo>
                    <a:cubicBezTo>
                      <a:pt x="22" y="6"/>
                      <a:pt x="22" y="6"/>
                      <a:pt x="21" y="7"/>
                    </a:cubicBezTo>
                    <a:cubicBezTo>
                      <a:pt x="21" y="8"/>
                      <a:pt x="21" y="10"/>
                      <a:pt x="20" y="13"/>
                    </a:cubicBezTo>
                    <a:cubicBezTo>
                      <a:pt x="20" y="16"/>
                      <a:pt x="20" y="18"/>
                      <a:pt x="19" y="20"/>
                    </a:cubicBezTo>
                    <a:cubicBezTo>
                      <a:pt x="19" y="21"/>
                      <a:pt x="18" y="23"/>
                      <a:pt x="17" y="24"/>
                    </a:cubicBezTo>
                    <a:cubicBezTo>
                      <a:pt x="16" y="25"/>
                      <a:pt x="14" y="25"/>
                      <a:pt x="12" y="26"/>
                    </a:cubicBezTo>
                    <a:cubicBezTo>
                      <a:pt x="11" y="26"/>
                      <a:pt x="9" y="26"/>
                      <a:pt x="7" y="25"/>
                    </a:cubicBezTo>
                    <a:cubicBezTo>
                      <a:pt x="6" y="24"/>
                      <a:pt x="4" y="23"/>
                      <a:pt x="3" y="22"/>
                    </a:cubicBezTo>
                    <a:cubicBezTo>
                      <a:pt x="2" y="20"/>
                      <a:pt x="1" y="18"/>
                      <a:pt x="1" y="15"/>
                    </a:cubicBezTo>
                    <a:cubicBezTo>
                      <a:pt x="0" y="12"/>
                      <a:pt x="0" y="9"/>
                      <a:pt x="2" y="6"/>
                    </a:cubicBezTo>
                    <a:cubicBezTo>
                      <a:pt x="3" y="4"/>
                      <a:pt x="6" y="2"/>
                      <a:pt x="9" y="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28" name="Freeform 22"/>
              <p:cNvSpPr/>
              <p:nvPr/>
            </p:nvSpPr>
            <p:spPr bwMode="auto">
              <a:xfrm>
                <a:off x="477469" y="920168"/>
                <a:ext cx="26758" cy="32800"/>
              </a:xfrm>
              <a:custGeom>
                <a:avLst/>
                <a:gdLst>
                  <a:gd name="T0" fmla="*/ 0 w 26"/>
                  <a:gd name="T1" fmla="*/ 3 h 32"/>
                  <a:gd name="T2" fmla="*/ 6 w 26"/>
                  <a:gd name="T3" fmla="*/ 2 h 32"/>
                  <a:gd name="T4" fmla="*/ 8 w 26"/>
                  <a:gd name="T5" fmla="*/ 18 h 32"/>
                  <a:gd name="T6" fmla="*/ 8 w 26"/>
                  <a:gd name="T7" fmla="*/ 23 h 32"/>
                  <a:gd name="T8" fmla="*/ 10 w 26"/>
                  <a:gd name="T9" fmla="*/ 26 h 32"/>
                  <a:gd name="T10" fmla="*/ 14 w 26"/>
                  <a:gd name="T11" fmla="*/ 27 h 32"/>
                  <a:gd name="T12" fmla="*/ 18 w 26"/>
                  <a:gd name="T13" fmla="*/ 25 h 32"/>
                  <a:gd name="T14" fmla="*/ 20 w 26"/>
                  <a:gd name="T15" fmla="*/ 23 h 32"/>
                  <a:gd name="T16" fmla="*/ 19 w 26"/>
                  <a:gd name="T17" fmla="*/ 17 h 32"/>
                  <a:gd name="T18" fmla="*/ 18 w 26"/>
                  <a:gd name="T19" fmla="*/ 1 h 32"/>
                  <a:gd name="T20" fmla="*/ 24 w 26"/>
                  <a:gd name="T21" fmla="*/ 0 h 32"/>
                  <a:gd name="T22" fmla="*/ 25 w 26"/>
                  <a:gd name="T23" fmla="*/ 16 h 32"/>
                  <a:gd name="T24" fmla="*/ 26 w 26"/>
                  <a:gd name="T25" fmla="*/ 24 h 32"/>
                  <a:gd name="T26" fmla="*/ 24 w 26"/>
                  <a:gd name="T27" fmla="*/ 28 h 32"/>
                  <a:gd name="T28" fmla="*/ 21 w 26"/>
                  <a:gd name="T29" fmla="*/ 30 h 32"/>
                  <a:gd name="T30" fmla="*/ 15 w 26"/>
                  <a:gd name="T31" fmla="*/ 32 h 32"/>
                  <a:gd name="T32" fmla="*/ 8 w 26"/>
                  <a:gd name="T33" fmla="*/ 31 h 32"/>
                  <a:gd name="T34" fmla="*/ 5 w 26"/>
                  <a:gd name="T35" fmla="*/ 29 h 32"/>
                  <a:gd name="T36" fmla="*/ 3 w 26"/>
                  <a:gd name="T37" fmla="*/ 26 h 32"/>
                  <a:gd name="T38" fmla="*/ 1 w 26"/>
                  <a:gd name="T39" fmla="*/ 18 h 32"/>
                  <a:gd name="T40" fmla="*/ 0 w 26"/>
                  <a:gd name="T4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0" y="3"/>
                    </a:moveTo>
                    <a:cubicBezTo>
                      <a:pt x="6" y="2"/>
                      <a:pt x="6" y="2"/>
                      <a:pt x="6" y="2"/>
                    </a:cubicBezTo>
                    <a:cubicBezTo>
                      <a:pt x="8" y="18"/>
                      <a:pt x="8" y="18"/>
                      <a:pt x="8" y="18"/>
                    </a:cubicBezTo>
                    <a:cubicBezTo>
                      <a:pt x="8" y="21"/>
                      <a:pt x="8" y="22"/>
                      <a:pt x="8" y="23"/>
                    </a:cubicBezTo>
                    <a:cubicBezTo>
                      <a:pt x="9" y="24"/>
                      <a:pt x="9" y="25"/>
                      <a:pt x="10" y="26"/>
                    </a:cubicBezTo>
                    <a:cubicBezTo>
                      <a:pt x="11" y="27"/>
                      <a:pt x="13" y="27"/>
                      <a:pt x="14" y="27"/>
                    </a:cubicBezTo>
                    <a:cubicBezTo>
                      <a:pt x="16" y="27"/>
                      <a:pt x="17" y="26"/>
                      <a:pt x="18" y="25"/>
                    </a:cubicBezTo>
                    <a:cubicBezTo>
                      <a:pt x="19" y="25"/>
                      <a:pt x="20" y="24"/>
                      <a:pt x="20" y="23"/>
                    </a:cubicBezTo>
                    <a:cubicBezTo>
                      <a:pt x="20" y="22"/>
                      <a:pt x="20" y="20"/>
                      <a:pt x="19" y="17"/>
                    </a:cubicBezTo>
                    <a:cubicBezTo>
                      <a:pt x="18" y="1"/>
                      <a:pt x="18" y="1"/>
                      <a:pt x="18" y="1"/>
                    </a:cubicBezTo>
                    <a:cubicBezTo>
                      <a:pt x="24" y="0"/>
                      <a:pt x="24" y="0"/>
                      <a:pt x="24" y="0"/>
                    </a:cubicBezTo>
                    <a:cubicBezTo>
                      <a:pt x="25" y="16"/>
                      <a:pt x="25" y="16"/>
                      <a:pt x="25" y="16"/>
                    </a:cubicBezTo>
                    <a:cubicBezTo>
                      <a:pt x="26" y="20"/>
                      <a:pt x="26" y="22"/>
                      <a:pt x="26" y="24"/>
                    </a:cubicBezTo>
                    <a:cubicBezTo>
                      <a:pt x="25" y="25"/>
                      <a:pt x="25" y="27"/>
                      <a:pt x="24" y="28"/>
                    </a:cubicBezTo>
                    <a:cubicBezTo>
                      <a:pt x="23" y="29"/>
                      <a:pt x="22" y="30"/>
                      <a:pt x="21" y="30"/>
                    </a:cubicBezTo>
                    <a:cubicBezTo>
                      <a:pt x="19" y="31"/>
                      <a:pt x="17" y="32"/>
                      <a:pt x="15" y="32"/>
                    </a:cubicBezTo>
                    <a:cubicBezTo>
                      <a:pt x="12" y="32"/>
                      <a:pt x="10" y="32"/>
                      <a:pt x="8" y="31"/>
                    </a:cubicBezTo>
                    <a:cubicBezTo>
                      <a:pt x="7" y="31"/>
                      <a:pt x="6" y="30"/>
                      <a:pt x="5" y="29"/>
                    </a:cubicBezTo>
                    <a:cubicBezTo>
                      <a:pt x="4" y="28"/>
                      <a:pt x="3" y="27"/>
                      <a:pt x="3" y="26"/>
                    </a:cubicBezTo>
                    <a:cubicBezTo>
                      <a:pt x="2" y="24"/>
                      <a:pt x="2" y="22"/>
                      <a:pt x="1" y="18"/>
                    </a:cubicBezTo>
                    <a:lnTo>
                      <a:pt x="0" y="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9" name="Freeform 23"/>
              <p:cNvSpPr/>
              <p:nvPr/>
            </p:nvSpPr>
            <p:spPr bwMode="auto">
              <a:xfrm>
                <a:off x="508111" y="913263"/>
                <a:ext cx="32800" cy="35821"/>
              </a:xfrm>
              <a:custGeom>
                <a:avLst/>
                <a:gdLst>
                  <a:gd name="T0" fmla="*/ 21 w 76"/>
                  <a:gd name="T1" fmla="*/ 83 h 83"/>
                  <a:gd name="T2" fmla="*/ 0 w 76"/>
                  <a:gd name="T3" fmla="*/ 14 h 83"/>
                  <a:gd name="T4" fmla="*/ 14 w 76"/>
                  <a:gd name="T5" fmla="*/ 12 h 83"/>
                  <a:gd name="T6" fmla="*/ 57 w 76"/>
                  <a:gd name="T7" fmla="*/ 50 h 83"/>
                  <a:gd name="T8" fmla="*/ 43 w 76"/>
                  <a:gd name="T9" fmla="*/ 2 h 83"/>
                  <a:gd name="T10" fmla="*/ 55 w 76"/>
                  <a:gd name="T11" fmla="*/ 0 h 83"/>
                  <a:gd name="T12" fmla="*/ 76 w 76"/>
                  <a:gd name="T13" fmla="*/ 69 h 83"/>
                  <a:gd name="T14" fmla="*/ 62 w 76"/>
                  <a:gd name="T15" fmla="*/ 71 h 83"/>
                  <a:gd name="T16" fmla="*/ 21 w 76"/>
                  <a:gd name="T17" fmla="*/ 35 h 83"/>
                  <a:gd name="T18" fmla="*/ 33 w 76"/>
                  <a:gd name="T19" fmla="*/ 81 h 83"/>
                  <a:gd name="T20" fmla="*/ 21 w 76"/>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3">
                    <a:moveTo>
                      <a:pt x="21" y="83"/>
                    </a:moveTo>
                    <a:lnTo>
                      <a:pt x="0" y="14"/>
                    </a:lnTo>
                    <a:lnTo>
                      <a:pt x="14" y="12"/>
                    </a:lnTo>
                    <a:lnTo>
                      <a:pt x="57" y="50"/>
                    </a:lnTo>
                    <a:lnTo>
                      <a:pt x="43" y="2"/>
                    </a:lnTo>
                    <a:lnTo>
                      <a:pt x="55" y="0"/>
                    </a:lnTo>
                    <a:lnTo>
                      <a:pt x="76" y="69"/>
                    </a:lnTo>
                    <a:lnTo>
                      <a:pt x="62" y="71"/>
                    </a:lnTo>
                    <a:lnTo>
                      <a:pt x="21" y="35"/>
                    </a:lnTo>
                    <a:lnTo>
                      <a:pt x="33" y="81"/>
                    </a:lnTo>
                    <a:lnTo>
                      <a:pt x="21" y="8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0" name="Freeform 24"/>
              <p:cNvSpPr/>
              <p:nvPr/>
            </p:nvSpPr>
            <p:spPr bwMode="auto">
              <a:xfrm>
                <a:off x="538753" y="908084"/>
                <a:ext cx="17263" cy="30642"/>
              </a:xfrm>
              <a:custGeom>
                <a:avLst/>
                <a:gdLst>
                  <a:gd name="T0" fmla="*/ 26 w 40"/>
                  <a:gd name="T1" fmla="*/ 71 h 71"/>
                  <a:gd name="T2" fmla="*/ 0 w 40"/>
                  <a:gd name="T3" fmla="*/ 5 h 71"/>
                  <a:gd name="T4" fmla="*/ 12 w 40"/>
                  <a:gd name="T5" fmla="*/ 0 h 71"/>
                  <a:gd name="T6" fmla="*/ 40 w 40"/>
                  <a:gd name="T7" fmla="*/ 66 h 71"/>
                  <a:gd name="T8" fmla="*/ 26 w 40"/>
                  <a:gd name="T9" fmla="*/ 71 h 71"/>
                </a:gdLst>
                <a:ahLst/>
                <a:cxnLst>
                  <a:cxn ang="0">
                    <a:pos x="T0" y="T1"/>
                  </a:cxn>
                  <a:cxn ang="0">
                    <a:pos x="T2" y="T3"/>
                  </a:cxn>
                  <a:cxn ang="0">
                    <a:pos x="T4" y="T5"/>
                  </a:cxn>
                  <a:cxn ang="0">
                    <a:pos x="T6" y="T7"/>
                  </a:cxn>
                  <a:cxn ang="0">
                    <a:pos x="T8" y="T9"/>
                  </a:cxn>
                </a:cxnLst>
                <a:rect l="0" t="0" r="r" b="b"/>
                <a:pathLst>
                  <a:path w="40" h="71">
                    <a:moveTo>
                      <a:pt x="26" y="71"/>
                    </a:moveTo>
                    <a:lnTo>
                      <a:pt x="0" y="5"/>
                    </a:lnTo>
                    <a:lnTo>
                      <a:pt x="12" y="0"/>
                    </a:lnTo>
                    <a:lnTo>
                      <a:pt x="40" y="66"/>
                    </a:lnTo>
                    <a:lnTo>
                      <a:pt x="26" y="7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1" name="Freeform 25"/>
              <p:cNvSpPr/>
              <p:nvPr/>
            </p:nvSpPr>
            <p:spPr bwMode="auto">
              <a:xfrm>
                <a:off x="546953" y="893842"/>
                <a:ext cx="30642" cy="34526"/>
              </a:xfrm>
              <a:custGeom>
                <a:avLst/>
                <a:gdLst>
                  <a:gd name="T0" fmla="*/ 57 w 71"/>
                  <a:gd name="T1" fmla="*/ 80 h 80"/>
                  <a:gd name="T2" fmla="*/ 0 w 71"/>
                  <a:gd name="T3" fmla="*/ 30 h 80"/>
                  <a:gd name="T4" fmla="*/ 14 w 71"/>
                  <a:gd name="T5" fmla="*/ 23 h 80"/>
                  <a:gd name="T6" fmla="*/ 57 w 71"/>
                  <a:gd name="T7" fmla="*/ 61 h 80"/>
                  <a:gd name="T8" fmla="*/ 45 w 71"/>
                  <a:gd name="T9" fmla="*/ 7 h 80"/>
                  <a:gd name="T10" fmla="*/ 59 w 71"/>
                  <a:gd name="T11" fmla="*/ 0 h 80"/>
                  <a:gd name="T12" fmla="*/ 71 w 71"/>
                  <a:gd name="T13" fmla="*/ 73 h 80"/>
                  <a:gd name="T14" fmla="*/ 57 w 71"/>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80">
                    <a:moveTo>
                      <a:pt x="57" y="80"/>
                    </a:moveTo>
                    <a:lnTo>
                      <a:pt x="0" y="30"/>
                    </a:lnTo>
                    <a:lnTo>
                      <a:pt x="14" y="23"/>
                    </a:lnTo>
                    <a:lnTo>
                      <a:pt x="57" y="61"/>
                    </a:lnTo>
                    <a:lnTo>
                      <a:pt x="45" y="7"/>
                    </a:lnTo>
                    <a:lnTo>
                      <a:pt x="59" y="0"/>
                    </a:lnTo>
                    <a:lnTo>
                      <a:pt x="71" y="73"/>
                    </a:lnTo>
                    <a:lnTo>
                      <a:pt x="57" y="8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2" name="Freeform 26"/>
              <p:cNvSpPr/>
              <p:nvPr/>
            </p:nvSpPr>
            <p:spPr bwMode="auto">
              <a:xfrm>
                <a:off x="574574" y="877442"/>
                <a:ext cx="37979" cy="37547"/>
              </a:xfrm>
              <a:custGeom>
                <a:avLst/>
                <a:gdLst>
                  <a:gd name="T0" fmla="*/ 45 w 88"/>
                  <a:gd name="T1" fmla="*/ 87 h 87"/>
                  <a:gd name="T2" fmla="*/ 0 w 88"/>
                  <a:gd name="T3" fmla="*/ 33 h 87"/>
                  <a:gd name="T4" fmla="*/ 43 w 88"/>
                  <a:gd name="T5" fmla="*/ 0 h 87"/>
                  <a:gd name="T6" fmla="*/ 50 w 88"/>
                  <a:gd name="T7" fmla="*/ 9 h 87"/>
                  <a:gd name="T8" fmla="*/ 19 w 88"/>
                  <a:gd name="T9" fmla="*/ 33 h 87"/>
                  <a:gd name="T10" fmla="*/ 28 w 88"/>
                  <a:gd name="T11" fmla="*/ 45 h 87"/>
                  <a:gd name="T12" fmla="*/ 57 w 88"/>
                  <a:gd name="T13" fmla="*/ 23 h 87"/>
                  <a:gd name="T14" fmla="*/ 66 w 88"/>
                  <a:gd name="T15" fmla="*/ 33 h 87"/>
                  <a:gd name="T16" fmla="*/ 38 w 88"/>
                  <a:gd name="T17" fmla="*/ 54 h 87"/>
                  <a:gd name="T18" fmla="*/ 50 w 88"/>
                  <a:gd name="T19" fmla="*/ 68 h 87"/>
                  <a:gd name="T20" fmla="*/ 80 w 88"/>
                  <a:gd name="T21" fmla="*/ 45 h 87"/>
                  <a:gd name="T22" fmla="*/ 88 w 88"/>
                  <a:gd name="T23" fmla="*/ 54 h 87"/>
                  <a:gd name="T24" fmla="*/ 45 w 8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7">
                    <a:moveTo>
                      <a:pt x="45" y="87"/>
                    </a:moveTo>
                    <a:lnTo>
                      <a:pt x="0" y="33"/>
                    </a:lnTo>
                    <a:lnTo>
                      <a:pt x="43" y="0"/>
                    </a:lnTo>
                    <a:lnTo>
                      <a:pt x="50" y="9"/>
                    </a:lnTo>
                    <a:lnTo>
                      <a:pt x="19" y="33"/>
                    </a:lnTo>
                    <a:lnTo>
                      <a:pt x="28" y="45"/>
                    </a:lnTo>
                    <a:lnTo>
                      <a:pt x="57" y="23"/>
                    </a:lnTo>
                    <a:lnTo>
                      <a:pt x="66" y="33"/>
                    </a:lnTo>
                    <a:lnTo>
                      <a:pt x="38" y="54"/>
                    </a:lnTo>
                    <a:lnTo>
                      <a:pt x="50" y="68"/>
                    </a:lnTo>
                    <a:lnTo>
                      <a:pt x="80" y="45"/>
                    </a:lnTo>
                    <a:lnTo>
                      <a:pt x="88" y="54"/>
                    </a:lnTo>
                    <a:lnTo>
                      <a:pt x="45" y="8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3" name="Freeform 27"/>
              <p:cNvSpPr>
                <a:spLocks noEditPoints="1"/>
              </p:cNvSpPr>
              <p:nvPr/>
            </p:nvSpPr>
            <p:spPr bwMode="auto">
              <a:xfrm>
                <a:off x="597016" y="857589"/>
                <a:ext cx="41863" cy="36253"/>
              </a:xfrm>
              <a:custGeom>
                <a:avLst/>
                <a:gdLst>
                  <a:gd name="T0" fmla="*/ 8 w 41"/>
                  <a:gd name="T1" fmla="*/ 14 h 35"/>
                  <a:gd name="T2" fmla="*/ 11 w 41"/>
                  <a:gd name="T3" fmla="*/ 11 h 35"/>
                  <a:gd name="T4" fmla="*/ 14 w 41"/>
                  <a:gd name="T5" fmla="*/ 7 h 35"/>
                  <a:gd name="T6" fmla="*/ 17 w 41"/>
                  <a:gd name="T7" fmla="*/ 7 h 35"/>
                  <a:gd name="T8" fmla="*/ 19 w 41"/>
                  <a:gd name="T9" fmla="*/ 8 h 35"/>
                  <a:gd name="T10" fmla="*/ 21 w 41"/>
                  <a:gd name="T11" fmla="*/ 10 h 35"/>
                  <a:gd name="T12" fmla="*/ 20 w 41"/>
                  <a:gd name="T13" fmla="*/ 12 h 35"/>
                  <a:gd name="T14" fmla="*/ 17 w 41"/>
                  <a:gd name="T15" fmla="*/ 16 h 35"/>
                  <a:gd name="T16" fmla="*/ 14 w 41"/>
                  <a:gd name="T17" fmla="*/ 19 h 35"/>
                  <a:gd name="T18" fmla="*/ 8 w 41"/>
                  <a:gd name="T19" fmla="*/ 14 h 35"/>
                  <a:gd name="T20" fmla="*/ 27 w 41"/>
                  <a:gd name="T21" fmla="*/ 31 h 35"/>
                  <a:gd name="T22" fmla="*/ 17 w 41"/>
                  <a:gd name="T23" fmla="*/ 22 h 35"/>
                  <a:gd name="T24" fmla="*/ 18 w 41"/>
                  <a:gd name="T25" fmla="*/ 22 h 35"/>
                  <a:gd name="T26" fmla="*/ 21 w 41"/>
                  <a:gd name="T27" fmla="*/ 19 h 35"/>
                  <a:gd name="T28" fmla="*/ 23 w 41"/>
                  <a:gd name="T29" fmla="*/ 19 h 35"/>
                  <a:gd name="T30" fmla="*/ 28 w 41"/>
                  <a:gd name="T31" fmla="*/ 20 h 35"/>
                  <a:gd name="T32" fmla="*/ 36 w 41"/>
                  <a:gd name="T33" fmla="*/ 21 h 35"/>
                  <a:gd name="T34" fmla="*/ 41 w 41"/>
                  <a:gd name="T35" fmla="*/ 15 h 35"/>
                  <a:gd name="T36" fmla="*/ 34 w 41"/>
                  <a:gd name="T37" fmla="*/ 14 h 35"/>
                  <a:gd name="T38" fmla="*/ 28 w 41"/>
                  <a:gd name="T39" fmla="*/ 13 h 35"/>
                  <a:gd name="T40" fmla="*/ 24 w 41"/>
                  <a:gd name="T41" fmla="*/ 14 h 35"/>
                  <a:gd name="T42" fmla="*/ 26 w 41"/>
                  <a:gd name="T43" fmla="*/ 8 h 35"/>
                  <a:gd name="T44" fmla="*/ 23 w 41"/>
                  <a:gd name="T45" fmla="*/ 3 h 35"/>
                  <a:gd name="T46" fmla="*/ 19 w 41"/>
                  <a:gd name="T47" fmla="*/ 0 h 35"/>
                  <a:gd name="T48" fmla="*/ 14 w 41"/>
                  <a:gd name="T49" fmla="*/ 1 h 35"/>
                  <a:gd name="T50" fmla="*/ 9 w 41"/>
                  <a:gd name="T51" fmla="*/ 6 h 35"/>
                  <a:gd name="T52" fmla="*/ 0 w 41"/>
                  <a:gd name="T53" fmla="*/ 15 h 35"/>
                  <a:gd name="T54" fmla="*/ 23 w 41"/>
                  <a:gd name="T55" fmla="*/ 35 h 35"/>
                  <a:gd name="T56" fmla="*/ 27 w 41"/>
                  <a:gd name="T5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35">
                    <a:moveTo>
                      <a:pt x="8" y="14"/>
                    </a:moveTo>
                    <a:cubicBezTo>
                      <a:pt x="11" y="11"/>
                      <a:pt x="11" y="11"/>
                      <a:pt x="11" y="11"/>
                    </a:cubicBezTo>
                    <a:cubicBezTo>
                      <a:pt x="13" y="9"/>
                      <a:pt x="14" y="8"/>
                      <a:pt x="14" y="7"/>
                    </a:cubicBezTo>
                    <a:cubicBezTo>
                      <a:pt x="15" y="7"/>
                      <a:pt x="16" y="6"/>
                      <a:pt x="17" y="7"/>
                    </a:cubicBezTo>
                    <a:cubicBezTo>
                      <a:pt x="18" y="7"/>
                      <a:pt x="18" y="7"/>
                      <a:pt x="19" y="8"/>
                    </a:cubicBezTo>
                    <a:cubicBezTo>
                      <a:pt x="20" y="8"/>
                      <a:pt x="20" y="9"/>
                      <a:pt x="21" y="10"/>
                    </a:cubicBezTo>
                    <a:cubicBezTo>
                      <a:pt x="21" y="10"/>
                      <a:pt x="21" y="11"/>
                      <a:pt x="20" y="12"/>
                    </a:cubicBezTo>
                    <a:cubicBezTo>
                      <a:pt x="20" y="12"/>
                      <a:pt x="19" y="14"/>
                      <a:pt x="17" y="16"/>
                    </a:cubicBezTo>
                    <a:cubicBezTo>
                      <a:pt x="14" y="19"/>
                      <a:pt x="14" y="19"/>
                      <a:pt x="14" y="19"/>
                    </a:cubicBezTo>
                    <a:lnTo>
                      <a:pt x="8" y="14"/>
                    </a:lnTo>
                    <a:close/>
                    <a:moveTo>
                      <a:pt x="27" y="31"/>
                    </a:moveTo>
                    <a:cubicBezTo>
                      <a:pt x="17" y="22"/>
                      <a:pt x="17" y="22"/>
                      <a:pt x="17" y="22"/>
                    </a:cubicBezTo>
                    <a:cubicBezTo>
                      <a:pt x="18" y="22"/>
                      <a:pt x="18" y="22"/>
                      <a:pt x="18" y="22"/>
                    </a:cubicBezTo>
                    <a:cubicBezTo>
                      <a:pt x="19" y="20"/>
                      <a:pt x="20" y="20"/>
                      <a:pt x="21" y="19"/>
                    </a:cubicBezTo>
                    <a:cubicBezTo>
                      <a:pt x="21" y="19"/>
                      <a:pt x="22" y="19"/>
                      <a:pt x="23" y="19"/>
                    </a:cubicBezTo>
                    <a:cubicBezTo>
                      <a:pt x="24" y="19"/>
                      <a:pt x="25" y="19"/>
                      <a:pt x="28" y="20"/>
                    </a:cubicBezTo>
                    <a:cubicBezTo>
                      <a:pt x="36" y="21"/>
                      <a:pt x="36" y="21"/>
                      <a:pt x="36" y="21"/>
                    </a:cubicBezTo>
                    <a:cubicBezTo>
                      <a:pt x="41" y="15"/>
                      <a:pt x="41" y="15"/>
                      <a:pt x="41" y="15"/>
                    </a:cubicBezTo>
                    <a:cubicBezTo>
                      <a:pt x="34" y="14"/>
                      <a:pt x="34" y="14"/>
                      <a:pt x="34" y="14"/>
                    </a:cubicBezTo>
                    <a:cubicBezTo>
                      <a:pt x="31" y="14"/>
                      <a:pt x="29" y="13"/>
                      <a:pt x="28" y="13"/>
                    </a:cubicBezTo>
                    <a:cubicBezTo>
                      <a:pt x="27" y="13"/>
                      <a:pt x="26" y="14"/>
                      <a:pt x="24" y="14"/>
                    </a:cubicBezTo>
                    <a:cubicBezTo>
                      <a:pt x="26" y="12"/>
                      <a:pt x="26" y="10"/>
                      <a:pt x="26" y="8"/>
                    </a:cubicBezTo>
                    <a:cubicBezTo>
                      <a:pt x="26" y="6"/>
                      <a:pt x="25" y="4"/>
                      <a:pt x="23" y="3"/>
                    </a:cubicBezTo>
                    <a:cubicBezTo>
                      <a:pt x="22" y="2"/>
                      <a:pt x="20" y="1"/>
                      <a:pt x="19" y="0"/>
                    </a:cubicBezTo>
                    <a:cubicBezTo>
                      <a:pt x="17" y="0"/>
                      <a:pt x="16" y="0"/>
                      <a:pt x="14" y="1"/>
                    </a:cubicBezTo>
                    <a:cubicBezTo>
                      <a:pt x="13" y="2"/>
                      <a:pt x="11" y="3"/>
                      <a:pt x="9" y="6"/>
                    </a:cubicBezTo>
                    <a:cubicBezTo>
                      <a:pt x="0" y="15"/>
                      <a:pt x="0" y="15"/>
                      <a:pt x="0" y="15"/>
                    </a:cubicBezTo>
                    <a:cubicBezTo>
                      <a:pt x="23" y="35"/>
                      <a:pt x="23" y="35"/>
                      <a:pt x="23" y="35"/>
                    </a:cubicBezTo>
                    <a:lnTo>
                      <a:pt x="27" y="3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4" name="Freeform 28"/>
              <p:cNvSpPr/>
              <p:nvPr/>
            </p:nvSpPr>
            <p:spPr bwMode="auto">
              <a:xfrm>
                <a:off x="620322" y="834284"/>
                <a:ext cx="32800" cy="30642"/>
              </a:xfrm>
              <a:custGeom>
                <a:avLst/>
                <a:gdLst>
                  <a:gd name="T0" fmla="*/ 13 w 32"/>
                  <a:gd name="T1" fmla="*/ 28 h 30"/>
                  <a:gd name="T2" fmla="*/ 16 w 32"/>
                  <a:gd name="T3" fmla="*/ 22 h 30"/>
                  <a:gd name="T4" fmla="*/ 21 w 32"/>
                  <a:gd name="T5" fmla="*/ 23 h 30"/>
                  <a:gd name="T6" fmla="*/ 25 w 32"/>
                  <a:gd name="T7" fmla="*/ 20 h 30"/>
                  <a:gd name="T8" fmla="*/ 26 w 32"/>
                  <a:gd name="T9" fmla="*/ 16 h 30"/>
                  <a:gd name="T10" fmla="*/ 25 w 32"/>
                  <a:gd name="T11" fmla="*/ 13 h 30"/>
                  <a:gd name="T12" fmla="*/ 23 w 32"/>
                  <a:gd name="T13" fmla="*/ 13 h 30"/>
                  <a:gd name="T14" fmla="*/ 20 w 32"/>
                  <a:gd name="T15" fmla="*/ 14 h 30"/>
                  <a:gd name="T16" fmla="*/ 17 w 32"/>
                  <a:gd name="T17" fmla="*/ 17 h 30"/>
                  <a:gd name="T18" fmla="*/ 10 w 32"/>
                  <a:gd name="T19" fmla="*/ 21 h 30"/>
                  <a:gd name="T20" fmla="*/ 4 w 32"/>
                  <a:gd name="T21" fmla="*/ 20 h 30"/>
                  <a:gd name="T22" fmla="*/ 1 w 32"/>
                  <a:gd name="T23" fmla="*/ 16 h 30"/>
                  <a:gd name="T24" fmla="*/ 0 w 32"/>
                  <a:gd name="T25" fmla="*/ 12 h 30"/>
                  <a:gd name="T26" fmla="*/ 3 w 32"/>
                  <a:gd name="T27" fmla="*/ 6 h 30"/>
                  <a:gd name="T28" fmla="*/ 10 w 32"/>
                  <a:gd name="T29" fmla="*/ 1 h 30"/>
                  <a:gd name="T30" fmla="*/ 17 w 32"/>
                  <a:gd name="T31" fmla="*/ 2 h 30"/>
                  <a:gd name="T32" fmla="*/ 14 w 32"/>
                  <a:gd name="T33" fmla="*/ 7 h 30"/>
                  <a:gd name="T34" fmla="*/ 10 w 32"/>
                  <a:gd name="T35" fmla="*/ 6 h 30"/>
                  <a:gd name="T36" fmla="*/ 7 w 32"/>
                  <a:gd name="T37" fmla="*/ 9 h 30"/>
                  <a:gd name="T38" fmla="*/ 5 w 32"/>
                  <a:gd name="T39" fmla="*/ 13 h 30"/>
                  <a:gd name="T40" fmla="*/ 6 w 32"/>
                  <a:gd name="T41" fmla="*/ 15 h 30"/>
                  <a:gd name="T42" fmla="*/ 9 w 32"/>
                  <a:gd name="T43" fmla="*/ 15 h 30"/>
                  <a:gd name="T44" fmla="*/ 13 w 32"/>
                  <a:gd name="T45" fmla="*/ 12 h 30"/>
                  <a:gd name="T46" fmla="*/ 19 w 32"/>
                  <a:gd name="T47" fmla="*/ 7 h 30"/>
                  <a:gd name="T48" fmla="*/ 23 w 32"/>
                  <a:gd name="T49" fmla="*/ 6 h 30"/>
                  <a:gd name="T50" fmla="*/ 28 w 32"/>
                  <a:gd name="T51" fmla="*/ 8 h 30"/>
                  <a:gd name="T52" fmla="*/ 31 w 32"/>
                  <a:gd name="T53" fmla="*/ 12 h 30"/>
                  <a:gd name="T54" fmla="*/ 32 w 32"/>
                  <a:gd name="T55" fmla="*/ 17 h 30"/>
                  <a:gd name="T56" fmla="*/ 29 w 32"/>
                  <a:gd name="T57" fmla="*/ 23 h 30"/>
                  <a:gd name="T58" fmla="*/ 22 w 32"/>
                  <a:gd name="T59" fmla="*/ 29 h 30"/>
                  <a:gd name="T60" fmla="*/ 13 w 32"/>
                  <a:gd name="T61"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30">
                    <a:moveTo>
                      <a:pt x="13" y="28"/>
                    </a:moveTo>
                    <a:cubicBezTo>
                      <a:pt x="16" y="22"/>
                      <a:pt x="16" y="22"/>
                      <a:pt x="16" y="22"/>
                    </a:cubicBezTo>
                    <a:cubicBezTo>
                      <a:pt x="18" y="23"/>
                      <a:pt x="20" y="23"/>
                      <a:pt x="21" y="23"/>
                    </a:cubicBezTo>
                    <a:cubicBezTo>
                      <a:pt x="23" y="23"/>
                      <a:pt x="24" y="22"/>
                      <a:pt x="25" y="20"/>
                    </a:cubicBezTo>
                    <a:cubicBezTo>
                      <a:pt x="26" y="19"/>
                      <a:pt x="26" y="17"/>
                      <a:pt x="26" y="16"/>
                    </a:cubicBezTo>
                    <a:cubicBezTo>
                      <a:pt x="26" y="15"/>
                      <a:pt x="26" y="14"/>
                      <a:pt x="25" y="13"/>
                    </a:cubicBezTo>
                    <a:cubicBezTo>
                      <a:pt x="24" y="13"/>
                      <a:pt x="23" y="13"/>
                      <a:pt x="23" y="13"/>
                    </a:cubicBezTo>
                    <a:cubicBezTo>
                      <a:pt x="22" y="13"/>
                      <a:pt x="21" y="13"/>
                      <a:pt x="20" y="14"/>
                    </a:cubicBezTo>
                    <a:cubicBezTo>
                      <a:pt x="20" y="14"/>
                      <a:pt x="19" y="15"/>
                      <a:pt x="17" y="17"/>
                    </a:cubicBezTo>
                    <a:cubicBezTo>
                      <a:pt x="14" y="19"/>
                      <a:pt x="12" y="20"/>
                      <a:pt x="10" y="21"/>
                    </a:cubicBezTo>
                    <a:cubicBezTo>
                      <a:pt x="8" y="22"/>
                      <a:pt x="6" y="21"/>
                      <a:pt x="4" y="20"/>
                    </a:cubicBezTo>
                    <a:cubicBezTo>
                      <a:pt x="2" y="19"/>
                      <a:pt x="1" y="18"/>
                      <a:pt x="1" y="16"/>
                    </a:cubicBezTo>
                    <a:cubicBezTo>
                      <a:pt x="0" y="15"/>
                      <a:pt x="0" y="13"/>
                      <a:pt x="0" y="12"/>
                    </a:cubicBezTo>
                    <a:cubicBezTo>
                      <a:pt x="1" y="10"/>
                      <a:pt x="1" y="8"/>
                      <a:pt x="3" y="6"/>
                    </a:cubicBezTo>
                    <a:cubicBezTo>
                      <a:pt x="5" y="3"/>
                      <a:pt x="7" y="1"/>
                      <a:pt x="10" y="1"/>
                    </a:cubicBezTo>
                    <a:cubicBezTo>
                      <a:pt x="12" y="0"/>
                      <a:pt x="14" y="0"/>
                      <a:pt x="17" y="2"/>
                    </a:cubicBezTo>
                    <a:cubicBezTo>
                      <a:pt x="14" y="7"/>
                      <a:pt x="14" y="7"/>
                      <a:pt x="14" y="7"/>
                    </a:cubicBezTo>
                    <a:cubicBezTo>
                      <a:pt x="12" y="6"/>
                      <a:pt x="11" y="6"/>
                      <a:pt x="10" y="6"/>
                    </a:cubicBezTo>
                    <a:cubicBezTo>
                      <a:pt x="9" y="7"/>
                      <a:pt x="8" y="8"/>
                      <a:pt x="7" y="9"/>
                    </a:cubicBezTo>
                    <a:cubicBezTo>
                      <a:pt x="6" y="10"/>
                      <a:pt x="5" y="12"/>
                      <a:pt x="5" y="13"/>
                    </a:cubicBezTo>
                    <a:cubicBezTo>
                      <a:pt x="5" y="14"/>
                      <a:pt x="6" y="14"/>
                      <a:pt x="6" y="15"/>
                    </a:cubicBezTo>
                    <a:cubicBezTo>
                      <a:pt x="7" y="15"/>
                      <a:pt x="8" y="15"/>
                      <a:pt x="9" y="15"/>
                    </a:cubicBezTo>
                    <a:cubicBezTo>
                      <a:pt x="9" y="15"/>
                      <a:pt x="11" y="14"/>
                      <a:pt x="13" y="12"/>
                    </a:cubicBezTo>
                    <a:cubicBezTo>
                      <a:pt x="16" y="10"/>
                      <a:pt x="17" y="8"/>
                      <a:pt x="19" y="7"/>
                    </a:cubicBezTo>
                    <a:cubicBezTo>
                      <a:pt x="20" y="7"/>
                      <a:pt x="22" y="6"/>
                      <a:pt x="23" y="6"/>
                    </a:cubicBezTo>
                    <a:cubicBezTo>
                      <a:pt x="25" y="6"/>
                      <a:pt x="26" y="7"/>
                      <a:pt x="28" y="8"/>
                    </a:cubicBezTo>
                    <a:cubicBezTo>
                      <a:pt x="30" y="9"/>
                      <a:pt x="31" y="10"/>
                      <a:pt x="31" y="12"/>
                    </a:cubicBezTo>
                    <a:cubicBezTo>
                      <a:pt x="32" y="13"/>
                      <a:pt x="32" y="15"/>
                      <a:pt x="32" y="17"/>
                    </a:cubicBezTo>
                    <a:cubicBezTo>
                      <a:pt x="32" y="19"/>
                      <a:pt x="31" y="21"/>
                      <a:pt x="29" y="23"/>
                    </a:cubicBezTo>
                    <a:cubicBezTo>
                      <a:pt x="27" y="26"/>
                      <a:pt x="25" y="28"/>
                      <a:pt x="22" y="29"/>
                    </a:cubicBezTo>
                    <a:cubicBezTo>
                      <a:pt x="19" y="30"/>
                      <a:pt x="17" y="29"/>
                      <a:pt x="13" y="2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35" name="Freeform 29"/>
              <p:cNvSpPr/>
              <p:nvPr/>
            </p:nvSpPr>
            <p:spPr bwMode="auto">
              <a:xfrm>
                <a:off x="632837" y="819610"/>
                <a:ext cx="30642" cy="19853"/>
              </a:xfrm>
              <a:custGeom>
                <a:avLst/>
                <a:gdLst>
                  <a:gd name="T0" fmla="*/ 64 w 71"/>
                  <a:gd name="T1" fmla="*/ 46 h 46"/>
                  <a:gd name="T2" fmla="*/ 0 w 71"/>
                  <a:gd name="T3" fmla="*/ 15 h 46"/>
                  <a:gd name="T4" fmla="*/ 5 w 71"/>
                  <a:gd name="T5" fmla="*/ 0 h 46"/>
                  <a:gd name="T6" fmla="*/ 71 w 71"/>
                  <a:gd name="T7" fmla="*/ 31 h 46"/>
                  <a:gd name="T8" fmla="*/ 64 w 71"/>
                  <a:gd name="T9" fmla="*/ 46 h 46"/>
                </a:gdLst>
                <a:ahLst/>
                <a:cxnLst>
                  <a:cxn ang="0">
                    <a:pos x="T0" y="T1"/>
                  </a:cxn>
                  <a:cxn ang="0">
                    <a:pos x="T2" y="T3"/>
                  </a:cxn>
                  <a:cxn ang="0">
                    <a:pos x="T4" y="T5"/>
                  </a:cxn>
                  <a:cxn ang="0">
                    <a:pos x="T6" y="T7"/>
                  </a:cxn>
                  <a:cxn ang="0">
                    <a:pos x="T8" y="T9"/>
                  </a:cxn>
                </a:cxnLst>
                <a:rect l="0" t="0" r="r" b="b"/>
                <a:pathLst>
                  <a:path w="71" h="46">
                    <a:moveTo>
                      <a:pt x="64" y="46"/>
                    </a:moveTo>
                    <a:lnTo>
                      <a:pt x="0" y="15"/>
                    </a:lnTo>
                    <a:lnTo>
                      <a:pt x="5" y="0"/>
                    </a:lnTo>
                    <a:lnTo>
                      <a:pt x="71" y="31"/>
                    </a:lnTo>
                    <a:lnTo>
                      <a:pt x="64" y="4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6" name="Freeform 30"/>
              <p:cNvSpPr/>
              <p:nvPr/>
            </p:nvSpPr>
            <p:spPr bwMode="auto">
              <a:xfrm>
                <a:off x="636722" y="794147"/>
                <a:ext cx="34958" cy="24600"/>
              </a:xfrm>
              <a:custGeom>
                <a:avLst/>
                <a:gdLst>
                  <a:gd name="T0" fmla="*/ 76 w 81"/>
                  <a:gd name="T1" fmla="*/ 57 h 57"/>
                  <a:gd name="T2" fmla="*/ 19 w 81"/>
                  <a:gd name="T3" fmla="*/ 36 h 57"/>
                  <a:gd name="T4" fmla="*/ 12 w 81"/>
                  <a:gd name="T5" fmla="*/ 57 h 57"/>
                  <a:gd name="T6" fmla="*/ 0 w 81"/>
                  <a:gd name="T7" fmla="*/ 52 h 57"/>
                  <a:gd name="T8" fmla="*/ 19 w 81"/>
                  <a:gd name="T9" fmla="*/ 0 h 57"/>
                  <a:gd name="T10" fmla="*/ 31 w 81"/>
                  <a:gd name="T11" fmla="*/ 2 h 57"/>
                  <a:gd name="T12" fmla="*/ 24 w 81"/>
                  <a:gd name="T13" fmla="*/ 24 h 57"/>
                  <a:gd name="T14" fmla="*/ 81 w 81"/>
                  <a:gd name="T15" fmla="*/ 43 h 57"/>
                  <a:gd name="T16" fmla="*/ 76 w 81"/>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7">
                    <a:moveTo>
                      <a:pt x="76" y="57"/>
                    </a:moveTo>
                    <a:lnTo>
                      <a:pt x="19" y="36"/>
                    </a:lnTo>
                    <a:lnTo>
                      <a:pt x="12" y="57"/>
                    </a:lnTo>
                    <a:lnTo>
                      <a:pt x="0" y="52"/>
                    </a:lnTo>
                    <a:lnTo>
                      <a:pt x="19" y="0"/>
                    </a:lnTo>
                    <a:lnTo>
                      <a:pt x="31" y="2"/>
                    </a:lnTo>
                    <a:lnTo>
                      <a:pt x="24" y="24"/>
                    </a:lnTo>
                    <a:lnTo>
                      <a:pt x="81" y="43"/>
                    </a:lnTo>
                    <a:lnTo>
                      <a:pt x="76" y="5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7" name="Freeform 31"/>
              <p:cNvSpPr/>
              <p:nvPr/>
            </p:nvSpPr>
            <p:spPr bwMode="auto">
              <a:xfrm>
                <a:off x="646216" y="764368"/>
                <a:ext cx="33663" cy="28916"/>
              </a:xfrm>
              <a:custGeom>
                <a:avLst/>
                <a:gdLst>
                  <a:gd name="T0" fmla="*/ 75 w 78"/>
                  <a:gd name="T1" fmla="*/ 52 h 67"/>
                  <a:gd name="T2" fmla="*/ 45 w 78"/>
                  <a:gd name="T3" fmla="*/ 48 h 67"/>
                  <a:gd name="T4" fmla="*/ 0 w 78"/>
                  <a:gd name="T5" fmla="*/ 67 h 67"/>
                  <a:gd name="T6" fmla="*/ 2 w 78"/>
                  <a:gd name="T7" fmla="*/ 50 h 67"/>
                  <a:gd name="T8" fmla="*/ 33 w 78"/>
                  <a:gd name="T9" fmla="*/ 38 h 67"/>
                  <a:gd name="T10" fmla="*/ 9 w 78"/>
                  <a:gd name="T11" fmla="*/ 17 h 67"/>
                  <a:gd name="T12" fmla="*/ 11 w 78"/>
                  <a:gd name="T13" fmla="*/ 0 h 67"/>
                  <a:gd name="T14" fmla="*/ 47 w 78"/>
                  <a:gd name="T15" fmla="*/ 33 h 67"/>
                  <a:gd name="T16" fmla="*/ 78 w 78"/>
                  <a:gd name="T17" fmla="*/ 38 h 67"/>
                  <a:gd name="T18" fmla="*/ 75 w 78"/>
                  <a:gd name="T1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67">
                    <a:moveTo>
                      <a:pt x="75" y="52"/>
                    </a:moveTo>
                    <a:lnTo>
                      <a:pt x="45" y="48"/>
                    </a:lnTo>
                    <a:lnTo>
                      <a:pt x="0" y="67"/>
                    </a:lnTo>
                    <a:lnTo>
                      <a:pt x="2" y="50"/>
                    </a:lnTo>
                    <a:lnTo>
                      <a:pt x="33" y="38"/>
                    </a:lnTo>
                    <a:lnTo>
                      <a:pt x="9" y="17"/>
                    </a:lnTo>
                    <a:lnTo>
                      <a:pt x="11" y="0"/>
                    </a:lnTo>
                    <a:lnTo>
                      <a:pt x="47" y="33"/>
                    </a:lnTo>
                    <a:lnTo>
                      <a:pt x="78" y="38"/>
                    </a:lnTo>
                    <a:lnTo>
                      <a:pt x="75" y="5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8" name="Freeform 32"/>
              <p:cNvSpPr>
                <a:spLocks noEditPoints="1"/>
              </p:cNvSpPr>
              <p:nvPr/>
            </p:nvSpPr>
            <p:spPr bwMode="auto">
              <a:xfrm>
                <a:off x="306131" y="576630"/>
                <a:ext cx="328864" cy="327138"/>
              </a:xfrm>
              <a:custGeom>
                <a:avLst/>
                <a:gdLst>
                  <a:gd name="T0" fmla="*/ 161 w 322"/>
                  <a:gd name="T1" fmla="*/ 0 h 319"/>
                  <a:gd name="T2" fmla="*/ 0 w 322"/>
                  <a:gd name="T3" fmla="*/ 159 h 319"/>
                  <a:gd name="T4" fmla="*/ 161 w 322"/>
                  <a:gd name="T5" fmla="*/ 319 h 319"/>
                  <a:gd name="T6" fmla="*/ 322 w 322"/>
                  <a:gd name="T7" fmla="*/ 159 h 319"/>
                  <a:gd name="T8" fmla="*/ 161 w 322"/>
                  <a:gd name="T9" fmla="*/ 0 h 319"/>
                  <a:gd name="T10" fmla="*/ 161 w 322"/>
                  <a:gd name="T11" fmla="*/ 6 h 319"/>
                  <a:gd name="T12" fmla="*/ 316 w 322"/>
                  <a:gd name="T13" fmla="*/ 159 h 319"/>
                  <a:gd name="T14" fmla="*/ 299 w 322"/>
                  <a:gd name="T15" fmla="*/ 228 h 319"/>
                  <a:gd name="T16" fmla="*/ 23 w 322"/>
                  <a:gd name="T17" fmla="*/ 228 h 319"/>
                  <a:gd name="T18" fmla="*/ 23 w 322"/>
                  <a:gd name="T19" fmla="*/ 229 h 319"/>
                  <a:gd name="T20" fmla="*/ 6 w 322"/>
                  <a:gd name="T21" fmla="*/ 159 h 319"/>
                  <a:gd name="T22" fmla="*/ 161 w 322"/>
                  <a:gd name="T23" fmla="*/ 6 h 319"/>
                  <a:gd name="T24" fmla="*/ 161 w 322"/>
                  <a:gd name="T25" fmla="*/ 313 h 319"/>
                  <a:gd name="T26" fmla="*/ 27 w 322"/>
                  <a:gd name="T27" fmla="*/ 236 h 319"/>
                  <a:gd name="T28" fmla="*/ 295 w 322"/>
                  <a:gd name="T29" fmla="*/ 236 h 319"/>
                  <a:gd name="T30" fmla="*/ 161 w 322"/>
                  <a:gd name="T31" fmla="*/ 3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 h="319">
                    <a:moveTo>
                      <a:pt x="161" y="0"/>
                    </a:moveTo>
                    <a:cubicBezTo>
                      <a:pt x="72" y="0"/>
                      <a:pt x="0" y="71"/>
                      <a:pt x="0" y="159"/>
                    </a:cubicBezTo>
                    <a:cubicBezTo>
                      <a:pt x="0" y="248"/>
                      <a:pt x="72" y="319"/>
                      <a:pt x="161" y="319"/>
                    </a:cubicBezTo>
                    <a:cubicBezTo>
                      <a:pt x="250" y="319"/>
                      <a:pt x="322" y="248"/>
                      <a:pt x="322" y="159"/>
                    </a:cubicBezTo>
                    <a:cubicBezTo>
                      <a:pt x="322" y="71"/>
                      <a:pt x="250" y="0"/>
                      <a:pt x="161" y="0"/>
                    </a:cubicBezTo>
                    <a:close/>
                    <a:moveTo>
                      <a:pt x="161" y="6"/>
                    </a:moveTo>
                    <a:cubicBezTo>
                      <a:pt x="247" y="6"/>
                      <a:pt x="316" y="75"/>
                      <a:pt x="316" y="159"/>
                    </a:cubicBezTo>
                    <a:cubicBezTo>
                      <a:pt x="316" y="184"/>
                      <a:pt x="310" y="208"/>
                      <a:pt x="299" y="228"/>
                    </a:cubicBezTo>
                    <a:cubicBezTo>
                      <a:pt x="23" y="228"/>
                      <a:pt x="23" y="228"/>
                      <a:pt x="23" y="228"/>
                    </a:cubicBezTo>
                    <a:cubicBezTo>
                      <a:pt x="23" y="229"/>
                      <a:pt x="23" y="229"/>
                      <a:pt x="23" y="229"/>
                    </a:cubicBezTo>
                    <a:cubicBezTo>
                      <a:pt x="12" y="208"/>
                      <a:pt x="6" y="184"/>
                      <a:pt x="6" y="159"/>
                    </a:cubicBezTo>
                    <a:cubicBezTo>
                      <a:pt x="6" y="75"/>
                      <a:pt x="75" y="6"/>
                      <a:pt x="161" y="6"/>
                    </a:cubicBezTo>
                    <a:close/>
                    <a:moveTo>
                      <a:pt x="161" y="313"/>
                    </a:moveTo>
                    <a:cubicBezTo>
                      <a:pt x="104" y="313"/>
                      <a:pt x="54" y="282"/>
                      <a:pt x="27" y="236"/>
                    </a:cubicBezTo>
                    <a:cubicBezTo>
                      <a:pt x="295" y="236"/>
                      <a:pt x="295" y="236"/>
                      <a:pt x="295" y="236"/>
                    </a:cubicBezTo>
                    <a:cubicBezTo>
                      <a:pt x="269" y="282"/>
                      <a:pt x="218" y="313"/>
                      <a:pt x="161" y="313"/>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39" name="Freeform 33"/>
              <p:cNvSpPr>
                <a:spLocks noEditPoints="1"/>
              </p:cNvSpPr>
              <p:nvPr/>
            </p:nvSpPr>
            <p:spPr bwMode="auto">
              <a:xfrm>
                <a:off x="327279" y="596051"/>
                <a:ext cx="286138" cy="212337"/>
              </a:xfrm>
              <a:custGeom>
                <a:avLst/>
                <a:gdLst>
                  <a:gd name="T0" fmla="*/ 236 w 280"/>
                  <a:gd name="T1" fmla="*/ 171 h 207"/>
                  <a:gd name="T2" fmla="*/ 158 w 280"/>
                  <a:gd name="T3" fmla="*/ 183 h 207"/>
                  <a:gd name="T4" fmla="*/ 187 w 280"/>
                  <a:gd name="T5" fmla="*/ 139 h 207"/>
                  <a:gd name="T6" fmla="*/ 214 w 280"/>
                  <a:gd name="T7" fmla="*/ 153 h 207"/>
                  <a:gd name="T8" fmla="*/ 232 w 280"/>
                  <a:gd name="T9" fmla="*/ 139 h 207"/>
                  <a:gd name="T10" fmla="*/ 259 w 280"/>
                  <a:gd name="T11" fmla="*/ 152 h 207"/>
                  <a:gd name="T12" fmla="*/ 271 w 280"/>
                  <a:gd name="T13" fmla="*/ 139 h 207"/>
                  <a:gd name="T14" fmla="*/ 242 w 280"/>
                  <a:gd name="T15" fmla="*/ 120 h 207"/>
                  <a:gd name="T16" fmla="*/ 179 w 280"/>
                  <a:gd name="T17" fmla="*/ 78 h 207"/>
                  <a:gd name="T18" fmla="*/ 101 w 280"/>
                  <a:gd name="T19" fmla="*/ 78 h 207"/>
                  <a:gd name="T20" fmla="*/ 46 w 280"/>
                  <a:gd name="T21" fmla="*/ 106 h 207"/>
                  <a:gd name="T22" fmla="*/ 9 w 280"/>
                  <a:gd name="T23" fmla="*/ 125 h 207"/>
                  <a:gd name="T24" fmla="*/ 24 w 280"/>
                  <a:gd name="T25" fmla="*/ 149 h 207"/>
                  <a:gd name="T26" fmla="*/ 56 w 280"/>
                  <a:gd name="T27" fmla="*/ 124 h 207"/>
                  <a:gd name="T28" fmla="*/ 69 w 280"/>
                  <a:gd name="T29" fmla="*/ 149 h 207"/>
                  <a:gd name="T30" fmla="*/ 100 w 280"/>
                  <a:gd name="T31" fmla="*/ 124 h 207"/>
                  <a:gd name="T32" fmla="*/ 120 w 280"/>
                  <a:gd name="T33" fmla="*/ 138 h 207"/>
                  <a:gd name="T34" fmla="*/ 123 w 280"/>
                  <a:gd name="T35" fmla="*/ 182 h 207"/>
                  <a:gd name="T36" fmla="*/ 44 w 280"/>
                  <a:gd name="T37" fmla="*/ 171 h 207"/>
                  <a:gd name="T38" fmla="*/ 0 w 280"/>
                  <a:gd name="T39" fmla="*/ 186 h 207"/>
                  <a:gd name="T40" fmla="*/ 98 w 280"/>
                  <a:gd name="T41" fmla="*/ 188 h 207"/>
                  <a:gd name="T42" fmla="*/ 183 w 280"/>
                  <a:gd name="T43" fmla="*/ 188 h 207"/>
                  <a:gd name="T44" fmla="*/ 280 w 280"/>
                  <a:gd name="T45" fmla="*/ 186 h 207"/>
                  <a:gd name="T46" fmla="*/ 203 w 280"/>
                  <a:gd name="T47" fmla="*/ 79 h 207"/>
                  <a:gd name="T48" fmla="*/ 199 w 280"/>
                  <a:gd name="T49" fmla="*/ 122 h 207"/>
                  <a:gd name="T50" fmla="*/ 203 w 280"/>
                  <a:gd name="T51" fmla="*/ 79 h 207"/>
                  <a:gd name="T52" fmla="*/ 65 w 280"/>
                  <a:gd name="T53" fmla="*/ 105 h 207"/>
                  <a:gd name="T54" fmla="*/ 93 w 280"/>
                  <a:gd name="T55" fmla="*/ 95 h 207"/>
                  <a:gd name="T56" fmla="*/ 148 w 280"/>
                  <a:gd name="T57" fmla="*/ 108 h 207"/>
                  <a:gd name="T58" fmla="*/ 136 w 280"/>
                  <a:gd name="T59" fmla="*/ 84 h 207"/>
                  <a:gd name="T60" fmla="*/ 108 w 280"/>
                  <a:gd name="T61" fmla="*/ 107 h 207"/>
                  <a:gd name="T62" fmla="*/ 179 w 280"/>
                  <a:gd name="T63" fmla="*/ 122 h 207"/>
                  <a:gd name="T64" fmla="*/ 161 w 280"/>
                  <a:gd name="T65" fmla="*/ 10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0" h="207">
                    <a:moveTo>
                      <a:pt x="275" y="174"/>
                    </a:moveTo>
                    <a:cubicBezTo>
                      <a:pt x="253" y="191"/>
                      <a:pt x="236" y="171"/>
                      <a:pt x="236" y="171"/>
                    </a:cubicBezTo>
                    <a:cubicBezTo>
                      <a:pt x="207" y="198"/>
                      <a:pt x="184" y="172"/>
                      <a:pt x="184" y="172"/>
                    </a:cubicBezTo>
                    <a:cubicBezTo>
                      <a:pt x="166" y="185"/>
                      <a:pt x="158" y="183"/>
                      <a:pt x="158" y="183"/>
                    </a:cubicBezTo>
                    <a:cubicBezTo>
                      <a:pt x="152" y="139"/>
                      <a:pt x="152" y="139"/>
                      <a:pt x="152" y="139"/>
                    </a:cubicBezTo>
                    <a:cubicBezTo>
                      <a:pt x="187" y="139"/>
                      <a:pt x="187" y="139"/>
                      <a:pt x="187" y="139"/>
                    </a:cubicBezTo>
                    <a:cubicBezTo>
                      <a:pt x="193" y="153"/>
                      <a:pt x="193" y="153"/>
                      <a:pt x="193" y="153"/>
                    </a:cubicBezTo>
                    <a:cubicBezTo>
                      <a:pt x="214" y="153"/>
                      <a:pt x="214" y="153"/>
                      <a:pt x="214" y="153"/>
                    </a:cubicBezTo>
                    <a:cubicBezTo>
                      <a:pt x="208" y="139"/>
                      <a:pt x="208" y="139"/>
                      <a:pt x="208" y="139"/>
                    </a:cubicBezTo>
                    <a:cubicBezTo>
                      <a:pt x="232" y="139"/>
                      <a:pt x="232" y="139"/>
                      <a:pt x="232" y="139"/>
                    </a:cubicBezTo>
                    <a:cubicBezTo>
                      <a:pt x="238" y="153"/>
                      <a:pt x="238" y="153"/>
                      <a:pt x="238" y="153"/>
                    </a:cubicBezTo>
                    <a:cubicBezTo>
                      <a:pt x="259" y="152"/>
                      <a:pt x="259" y="152"/>
                      <a:pt x="259" y="152"/>
                    </a:cubicBezTo>
                    <a:cubicBezTo>
                      <a:pt x="253" y="139"/>
                      <a:pt x="253" y="139"/>
                      <a:pt x="253" y="139"/>
                    </a:cubicBezTo>
                    <a:cubicBezTo>
                      <a:pt x="271" y="139"/>
                      <a:pt x="271" y="139"/>
                      <a:pt x="271" y="139"/>
                    </a:cubicBezTo>
                    <a:cubicBezTo>
                      <a:pt x="271" y="119"/>
                      <a:pt x="271" y="119"/>
                      <a:pt x="271" y="119"/>
                    </a:cubicBezTo>
                    <a:cubicBezTo>
                      <a:pt x="242" y="120"/>
                      <a:pt x="242" y="120"/>
                      <a:pt x="242" y="120"/>
                    </a:cubicBezTo>
                    <a:cubicBezTo>
                      <a:pt x="207" y="49"/>
                      <a:pt x="207" y="49"/>
                      <a:pt x="207" y="49"/>
                    </a:cubicBezTo>
                    <a:cubicBezTo>
                      <a:pt x="179" y="78"/>
                      <a:pt x="179" y="78"/>
                      <a:pt x="179" y="78"/>
                    </a:cubicBezTo>
                    <a:cubicBezTo>
                      <a:pt x="141" y="0"/>
                      <a:pt x="141" y="0"/>
                      <a:pt x="141" y="0"/>
                    </a:cubicBezTo>
                    <a:cubicBezTo>
                      <a:pt x="101" y="78"/>
                      <a:pt x="101" y="78"/>
                      <a:pt x="101" y="78"/>
                    </a:cubicBezTo>
                    <a:cubicBezTo>
                      <a:pt x="74" y="49"/>
                      <a:pt x="74" y="49"/>
                      <a:pt x="74" y="49"/>
                    </a:cubicBezTo>
                    <a:cubicBezTo>
                      <a:pt x="46" y="106"/>
                      <a:pt x="46" y="106"/>
                      <a:pt x="46" y="106"/>
                    </a:cubicBezTo>
                    <a:cubicBezTo>
                      <a:pt x="10" y="105"/>
                      <a:pt x="10" y="105"/>
                      <a:pt x="10" y="105"/>
                    </a:cubicBezTo>
                    <a:cubicBezTo>
                      <a:pt x="9" y="125"/>
                      <a:pt x="9" y="125"/>
                      <a:pt x="9" y="125"/>
                    </a:cubicBezTo>
                    <a:cubicBezTo>
                      <a:pt x="36" y="124"/>
                      <a:pt x="36" y="124"/>
                      <a:pt x="36" y="124"/>
                    </a:cubicBezTo>
                    <a:cubicBezTo>
                      <a:pt x="24" y="149"/>
                      <a:pt x="24" y="149"/>
                      <a:pt x="24" y="149"/>
                    </a:cubicBezTo>
                    <a:cubicBezTo>
                      <a:pt x="44" y="149"/>
                      <a:pt x="44" y="149"/>
                      <a:pt x="44" y="149"/>
                    </a:cubicBezTo>
                    <a:cubicBezTo>
                      <a:pt x="56" y="124"/>
                      <a:pt x="56" y="124"/>
                      <a:pt x="56" y="124"/>
                    </a:cubicBezTo>
                    <a:cubicBezTo>
                      <a:pt x="80" y="124"/>
                      <a:pt x="80" y="124"/>
                      <a:pt x="80" y="124"/>
                    </a:cubicBezTo>
                    <a:cubicBezTo>
                      <a:pt x="69" y="149"/>
                      <a:pt x="69" y="149"/>
                      <a:pt x="69" y="149"/>
                    </a:cubicBezTo>
                    <a:cubicBezTo>
                      <a:pt x="89" y="149"/>
                      <a:pt x="89" y="149"/>
                      <a:pt x="89" y="149"/>
                    </a:cubicBezTo>
                    <a:cubicBezTo>
                      <a:pt x="100" y="124"/>
                      <a:pt x="100" y="124"/>
                      <a:pt x="100" y="124"/>
                    </a:cubicBezTo>
                    <a:cubicBezTo>
                      <a:pt x="131" y="124"/>
                      <a:pt x="131" y="124"/>
                      <a:pt x="131" y="124"/>
                    </a:cubicBezTo>
                    <a:cubicBezTo>
                      <a:pt x="120" y="138"/>
                      <a:pt x="120" y="138"/>
                      <a:pt x="120" y="138"/>
                    </a:cubicBezTo>
                    <a:cubicBezTo>
                      <a:pt x="129" y="139"/>
                      <a:pt x="129" y="139"/>
                      <a:pt x="129" y="139"/>
                    </a:cubicBezTo>
                    <a:cubicBezTo>
                      <a:pt x="123" y="182"/>
                      <a:pt x="123" y="182"/>
                      <a:pt x="123" y="182"/>
                    </a:cubicBezTo>
                    <a:cubicBezTo>
                      <a:pt x="113" y="185"/>
                      <a:pt x="98" y="172"/>
                      <a:pt x="98" y="172"/>
                    </a:cubicBezTo>
                    <a:cubicBezTo>
                      <a:pt x="69" y="198"/>
                      <a:pt x="44" y="171"/>
                      <a:pt x="44" y="171"/>
                    </a:cubicBezTo>
                    <a:cubicBezTo>
                      <a:pt x="26" y="191"/>
                      <a:pt x="5" y="174"/>
                      <a:pt x="5" y="174"/>
                    </a:cubicBezTo>
                    <a:cubicBezTo>
                      <a:pt x="0" y="186"/>
                      <a:pt x="0" y="186"/>
                      <a:pt x="0" y="186"/>
                    </a:cubicBezTo>
                    <a:cubicBezTo>
                      <a:pt x="23" y="201"/>
                      <a:pt x="45" y="187"/>
                      <a:pt x="45" y="187"/>
                    </a:cubicBezTo>
                    <a:cubicBezTo>
                      <a:pt x="74" y="206"/>
                      <a:pt x="98" y="188"/>
                      <a:pt x="98" y="188"/>
                    </a:cubicBezTo>
                    <a:cubicBezTo>
                      <a:pt x="127" y="207"/>
                      <a:pt x="140" y="189"/>
                      <a:pt x="140" y="189"/>
                    </a:cubicBezTo>
                    <a:cubicBezTo>
                      <a:pt x="159" y="206"/>
                      <a:pt x="183" y="188"/>
                      <a:pt x="183" y="188"/>
                    </a:cubicBezTo>
                    <a:cubicBezTo>
                      <a:pt x="207" y="207"/>
                      <a:pt x="235" y="187"/>
                      <a:pt x="235" y="187"/>
                    </a:cubicBezTo>
                    <a:cubicBezTo>
                      <a:pt x="259" y="202"/>
                      <a:pt x="280" y="186"/>
                      <a:pt x="280" y="186"/>
                    </a:cubicBezTo>
                    <a:lnTo>
                      <a:pt x="275" y="174"/>
                    </a:lnTo>
                    <a:close/>
                    <a:moveTo>
                      <a:pt x="203" y="79"/>
                    </a:moveTo>
                    <a:cubicBezTo>
                      <a:pt x="223" y="121"/>
                      <a:pt x="223" y="121"/>
                      <a:pt x="223" y="121"/>
                    </a:cubicBezTo>
                    <a:cubicBezTo>
                      <a:pt x="199" y="122"/>
                      <a:pt x="199" y="122"/>
                      <a:pt x="199" y="122"/>
                    </a:cubicBezTo>
                    <a:cubicBezTo>
                      <a:pt x="187" y="95"/>
                      <a:pt x="187" y="95"/>
                      <a:pt x="187" y="95"/>
                    </a:cubicBezTo>
                    <a:lnTo>
                      <a:pt x="203" y="79"/>
                    </a:lnTo>
                    <a:close/>
                    <a:moveTo>
                      <a:pt x="88" y="106"/>
                    </a:moveTo>
                    <a:cubicBezTo>
                      <a:pt x="65" y="105"/>
                      <a:pt x="65" y="105"/>
                      <a:pt x="65" y="105"/>
                    </a:cubicBezTo>
                    <a:cubicBezTo>
                      <a:pt x="78" y="79"/>
                      <a:pt x="78" y="79"/>
                      <a:pt x="78" y="79"/>
                    </a:cubicBezTo>
                    <a:cubicBezTo>
                      <a:pt x="93" y="95"/>
                      <a:pt x="93" y="95"/>
                      <a:pt x="93" y="95"/>
                    </a:cubicBezTo>
                    <a:lnTo>
                      <a:pt x="88" y="106"/>
                    </a:lnTo>
                    <a:close/>
                    <a:moveTo>
                      <a:pt x="148" y="108"/>
                    </a:moveTo>
                    <a:cubicBezTo>
                      <a:pt x="145" y="84"/>
                      <a:pt x="145" y="84"/>
                      <a:pt x="145" y="84"/>
                    </a:cubicBezTo>
                    <a:cubicBezTo>
                      <a:pt x="136" y="84"/>
                      <a:pt x="136" y="84"/>
                      <a:pt x="136" y="84"/>
                    </a:cubicBezTo>
                    <a:cubicBezTo>
                      <a:pt x="132" y="108"/>
                      <a:pt x="132" y="108"/>
                      <a:pt x="132" y="108"/>
                    </a:cubicBezTo>
                    <a:cubicBezTo>
                      <a:pt x="108" y="107"/>
                      <a:pt x="108" y="107"/>
                      <a:pt x="108" y="107"/>
                    </a:cubicBezTo>
                    <a:cubicBezTo>
                      <a:pt x="141" y="39"/>
                      <a:pt x="141" y="39"/>
                      <a:pt x="141" y="39"/>
                    </a:cubicBezTo>
                    <a:cubicBezTo>
                      <a:pt x="179" y="122"/>
                      <a:pt x="179" y="122"/>
                      <a:pt x="179" y="122"/>
                    </a:cubicBezTo>
                    <a:cubicBezTo>
                      <a:pt x="150" y="123"/>
                      <a:pt x="150" y="123"/>
                      <a:pt x="150" y="123"/>
                    </a:cubicBezTo>
                    <a:cubicBezTo>
                      <a:pt x="161" y="108"/>
                      <a:pt x="161" y="108"/>
                      <a:pt x="161" y="108"/>
                    </a:cubicBezTo>
                    <a:lnTo>
                      <a:pt x="148"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0" name="Freeform 34"/>
              <p:cNvSpPr/>
              <p:nvPr/>
            </p:nvSpPr>
            <p:spPr bwMode="auto">
              <a:xfrm>
                <a:off x="271173" y="644388"/>
                <a:ext cx="17263" cy="19421"/>
              </a:xfrm>
              <a:custGeom>
                <a:avLst/>
                <a:gdLst>
                  <a:gd name="T0" fmla="*/ 15 w 17"/>
                  <a:gd name="T1" fmla="*/ 18 h 19"/>
                  <a:gd name="T2" fmla="*/ 17 w 17"/>
                  <a:gd name="T3" fmla="*/ 18 h 19"/>
                  <a:gd name="T4" fmla="*/ 16 w 17"/>
                  <a:gd name="T5" fmla="*/ 12 h 19"/>
                  <a:gd name="T6" fmla="*/ 9 w 17"/>
                  <a:gd name="T7" fmla="*/ 1 h 19"/>
                  <a:gd name="T8" fmla="*/ 1 w 17"/>
                  <a:gd name="T9" fmla="*/ 0 h 19"/>
                  <a:gd name="T10" fmla="*/ 1 w 17"/>
                  <a:gd name="T11" fmla="*/ 2 h 19"/>
                  <a:gd name="T12" fmla="*/ 7 w 17"/>
                  <a:gd name="T13" fmla="*/ 6 h 19"/>
                  <a:gd name="T14" fmla="*/ 13 w 17"/>
                  <a:gd name="T15" fmla="*/ 14 h 19"/>
                  <a:gd name="T16" fmla="*/ 15 w 17"/>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15" y="18"/>
                    </a:moveTo>
                    <a:cubicBezTo>
                      <a:pt x="15" y="18"/>
                      <a:pt x="16" y="19"/>
                      <a:pt x="17" y="18"/>
                    </a:cubicBezTo>
                    <a:cubicBezTo>
                      <a:pt x="17" y="18"/>
                      <a:pt x="17" y="14"/>
                      <a:pt x="16" y="12"/>
                    </a:cubicBezTo>
                    <a:cubicBezTo>
                      <a:pt x="16" y="12"/>
                      <a:pt x="10" y="5"/>
                      <a:pt x="9" y="1"/>
                    </a:cubicBezTo>
                    <a:cubicBezTo>
                      <a:pt x="9" y="1"/>
                      <a:pt x="8" y="0"/>
                      <a:pt x="1" y="0"/>
                    </a:cubicBezTo>
                    <a:cubicBezTo>
                      <a:pt x="1" y="0"/>
                      <a:pt x="0" y="1"/>
                      <a:pt x="1" y="2"/>
                    </a:cubicBezTo>
                    <a:cubicBezTo>
                      <a:pt x="2" y="2"/>
                      <a:pt x="4" y="1"/>
                      <a:pt x="7" y="6"/>
                    </a:cubicBezTo>
                    <a:cubicBezTo>
                      <a:pt x="13" y="14"/>
                      <a:pt x="13" y="14"/>
                      <a:pt x="13" y="14"/>
                    </a:cubicBezTo>
                    <a:cubicBezTo>
                      <a:pt x="13" y="14"/>
                      <a:pt x="15" y="17"/>
                      <a:pt x="15" y="1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1" name="Freeform 35"/>
              <p:cNvSpPr/>
              <p:nvPr/>
            </p:nvSpPr>
            <p:spPr bwMode="auto">
              <a:xfrm>
                <a:off x="297931" y="650430"/>
                <a:ext cx="12084" cy="17695"/>
              </a:xfrm>
              <a:custGeom>
                <a:avLst/>
                <a:gdLst>
                  <a:gd name="T0" fmla="*/ 10 w 12"/>
                  <a:gd name="T1" fmla="*/ 1 h 17"/>
                  <a:gd name="T2" fmla="*/ 3 w 12"/>
                  <a:gd name="T3" fmla="*/ 0 h 17"/>
                  <a:gd name="T4" fmla="*/ 2 w 12"/>
                  <a:gd name="T5" fmla="*/ 2 h 17"/>
                  <a:gd name="T6" fmla="*/ 5 w 12"/>
                  <a:gd name="T7" fmla="*/ 15 h 17"/>
                  <a:gd name="T8" fmla="*/ 7 w 12"/>
                  <a:gd name="T9" fmla="*/ 14 h 17"/>
                  <a:gd name="T10" fmla="*/ 11 w 12"/>
                  <a:gd name="T11" fmla="*/ 4 h 17"/>
                  <a:gd name="T12" fmla="*/ 10 w 12"/>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12" h="17">
                    <a:moveTo>
                      <a:pt x="10" y="1"/>
                    </a:moveTo>
                    <a:cubicBezTo>
                      <a:pt x="3" y="0"/>
                      <a:pt x="3" y="0"/>
                      <a:pt x="3" y="0"/>
                    </a:cubicBezTo>
                    <a:cubicBezTo>
                      <a:pt x="3" y="0"/>
                      <a:pt x="0" y="1"/>
                      <a:pt x="2" y="2"/>
                    </a:cubicBezTo>
                    <a:cubicBezTo>
                      <a:pt x="2" y="2"/>
                      <a:pt x="6" y="10"/>
                      <a:pt x="5" y="15"/>
                    </a:cubicBezTo>
                    <a:cubicBezTo>
                      <a:pt x="5" y="15"/>
                      <a:pt x="6" y="17"/>
                      <a:pt x="7" y="14"/>
                    </a:cubicBezTo>
                    <a:cubicBezTo>
                      <a:pt x="7" y="14"/>
                      <a:pt x="9" y="5"/>
                      <a:pt x="11" y="4"/>
                    </a:cubicBezTo>
                    <a:cubicBezTo>
                      <a:pt x="11" y="4"/>
                      <a:pt x="12" y="1"/>
                      <a:pt x="10" y="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2" name="Freeform 36"/>
              <p:cNvSpPr/>
              <p:nvPr/>
            </p:nvSpPr>
            <p:spPr bwMode="auto">
              <a:xfrm>
                <a:off x="278510" y="659925"/>
                <a:ext cx="18126" cy="34526"/>
              </a:xfrm>
              <a:custGeom>
                <a:avLst/>
                <a:gdLst>
                  <a:gd name="T0" fmla="*/ 15 w 18"/>
                  <a:gd name="T1" fmla="*/ 2 h 34"/>
                  <a:gd name="T2" fmla="*/ 14 w 18"/>
                  <a:gd name="T3" fmla="*/ 2 h 34"/>
                  <a:gd name="T4" fmla="*/ 12 w 18"/>
                  <a:gd name="T5" fmla="*/ 12 h 34"/>
                  <a:gd name="T6" fmla="*/ 12 w 18"/>
                  <a:gd name="T7" fmla="*/ 21 h 34"/>
                  <a:gd name="T8" fmla="*/ 11 w 18"/>
                  <a:gd name="T9" fmla="*/ 27 h 34"/>
                  <a:gd name="T10" fmla="*/ 10 w 18"/>
                  <a:gd name="T11" fmla="*/ 27 h 34"/>
                  <a:gd name="T12" fmla="*/ 1 w 18"/>
                  <a:gd name="T13" fmla="*/ 18 h 34"/>
                  <a:gd name="T14" fmla="*/ 2 w 18"/>
                  <a:gd name="T15" fmla="*/ 20 h 34"/>
                  <a:gd name="T16" fmla="*/ 6 w 18"/>
                  <a:gd name="T17" fmla="*/ 33 h 34"/>
                  <a:gd name="T18" fmla="*/ 13 w 18"/>
                  <a:gd name="T19" fmla="*/ 34 h 34"/>
                  <a:gd name="T20" fmla="*/ 18 w 18"/>
                  <a:gd name="T21" fmla="*/ 21 h 34"/>
                  <a:gd name="T22" fmla="*/ 17 w 18"/>
                  <a:gd name="T23" fmla="*/ 13 h 34"/>
                  <a:gd name="T24" fmla="*/ 15 w 18"/>
                  <a:gd name="T25"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4">
                    <a:moveTo>
                      <a:pt x="15" y="2"/>
                    </a:moveTo>
                    <a:cubicBezTo>
                      <a:pt x="15" y="2"/>
                      <a:pt x="15" y="0"/>
                      <a:pt x="14" y="2"/>
                    </a:cubicBezTo>
                    <a:cubicBezTo>
                      <a:pt x="14" y="2"/>
                      <a:pt x="14" y="9"/>
                      <a:pt x="12" y="12"/>
                    </a:cubicBezTo>
                    <a:cubicBezTo>
                      <a:pt x="12" y="12"/>
                      <a:pt x="12" y="19"/>
                      <a:pt x="12" y="21"/>
                    </a:cubicBezTo>
                    <a:cubicBezTo>
                      <a:pt x="12" y="21"/>
                      <a:pt x="10" y="26"/>
                      <a:pt x="11" y="27"/>
                    </a:cubicBezTo>
                    <a:cubicBezTo>
                      <a:pt x="10" y="27"/>
                      <a:pt x="10" y="27"/>
                      <a:pt x="10" y="27"/>
                    </a:cubicBezTo>
                    <a:cubicBezTo>
                      <a:pt x="10" y="27"/>
                      <a:pt x="6" y="16"/>
                      <a:pt x="1" y="18"/>
                    </a:cubicBezTo>
                    <a:cubicBezTo>
                      <a:pt x="1" y="18"/>
                      <a:pt x="0" y="19"/>
                      <a:pt x="2" y="20"/>
                    </a:cubicBezTo>
                    <a:cubicBezTo>
                      <a:pt x="2" y="20"/>
                      <a:pt x="7" y="30"/>
                      <a:pt x="6" y="33"/>
                    </a:cubicBezTo>
                    <a:cubicBezTo>
                      <a:pt x="6" y="33"/>
                      <a:pt x="10" y="34"/>
                      <a:pt x="13" y="34"/>
                    </a:cubicBezTo>
                    <a:cubicBezTo>
                      <a:pt x="13" y="34"/>
                      <a:pt x="17" y="25"/>
                      <a:pt x="18" y="21"/>
                    </a:cubicBezTo>
                    <a:cubicBezTo>
                      <a:pt x="18" y="21"/>
                      <a:pt x="18" y="15"/>
                      <a:pt x="17" y="13"/>
                    </a:cubicBezTo>
                    <a:cubicBezTo>
                      <a:pt x="17" y="13"/>
                      <a:pt x="17" y="5"/>
                      <a:pt x="15" y="2"/>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3" name="Freeform 37"/>
              <p:cNvSpPr/>
              <p:nvPr/>
            </p:nvSpPr>
            <p:spPr bwMode="auto">
              <a:xfrm>
                <a:off x="508111" y="546851"/>
                <a:ext cx="59127" cy="27621"/>
              </a:xfrm>
              <a:custGeom>
                <a:avLst/>
                <a:gdLst>
                  <a:gd name="T0" fmla="*/ 58 w 58"/>
                  <a:gd name="T1" fmla="*/ 9 h 27"/>
                  <a:gd name="T2" fmla="*/ 55 w 58"/>
                  <a:gd name="T3" fmla="*/ 9 h 27"/>
                  <a:gd name="T4" fmla="*/ 51 w 58"/>
                  <a:gd name="T5" fmla="*/ 8 h 27"/>
                  <a:gd name="T6" fmla="*/ 50 w 58"/>
                  <a:gd name="T7" fmla="*/ 2 h 27"/>
                  <a:gd name="T8" fmla="*/ 47 w 58"/>
                  <a:gd name="T9" fmla="*/ 0 h 27"/>
                  <a:gd name="T10" fmla="*/ 45 w 58"/>
                  <a:gd name="T11" fmla="*/ 5 h 27"/>
                  <a:gd name="T12" fmla="*/ 44 w 58"/>
                  <a:gd name="T13" fmla="*/ 7 h 27"/>
                  <a:gd name="T14" fmla="*/ 34 w 58"/>
                  <a:gd name="T15" fmla="*/ 7 h 27"/>
                  <a:gd name="T16" fmla="*/ 37 w 58"/>
                  <a:gd name="T17" fmla="*/ 4 h 27"/>
                  <a:gd name="T18" fmla="*/ 35 w 58"/>
                  <a:gd name="T19" fmla="*/ 3 h 27"/>
                  <a:gd name="T20" fmla="*/ 30 w 58"/>
                  <a:gd name="T21" fmla="*/ 10 h 27"/>
                  <a:gd name="T22" fmla="*/ 34 w 58"/>
                  <a:gd name="T23" fmla="*/ 14 h 27"/>
                  <a:gd name="T24" fmla="*/ 26 w 58"/>
                  <a:gd name="T25" fmla="*/ 18 h 27"/>
                  <a:gd name="T26" fmla="*/ 4 w 58"/>
                  <a:gd name="T27" fmla="*/ 24 h 27"/>
                  <a:gd name="T28" fmla="*/ 5 w 58"/>
                  <a:gd name="T29" fmla="*/ 26 h 27"/>
                  <a:gd name="T30" fmla="*/ 24 w 58"/>
                  <a:gd name="T31" fmla="*/ 24 h 27"/>
                  <a:gd name="T32" fmla="*/ 49 w 58"/>
                  <a:gd name="T33" fmla="*/ 13 h 27"/>
                  <a:gd name="T34" fmla="*/ 58 w 58"/>
                  <a:gd name="T35" fmla="*/ 13 h 27"/>
                  <a:gd name="T36" fmla="*/ 58 w 58"/>
                  <a:gd name="T3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7">
                    <a:moveTo>
                      <a:pt x="58" y="9"/>
                    </a:moveTo>
                    <a:cubicBezTo>
                      <a:pt x="57" y="8"/>
                      <a:pt x="55" y="9"/>
                      <a:pt x="55" y="9"/>
                    </a:cubicBezTo>
                    <a:cubicBezTo>
                      <a:pt x="51" y="8"/>
                      <a:pt x="51" y="8"/>
                      <a:pt x="51" y="8"/>
                    </a:cubicBezTo>
                    <a:cubicBezTo>
                      <a:pt x="52" y="7"/>
                      <a:pt x="50" y="2"/>
                      <a:pt x="50" y="2"/>
                    </a:cubicBezTo>
                    <a:cubicBezTo>
                      <a:pt x="49" y="0"/>
                      <a:pt x="47" y="0"/>
                      <a:pt x="47" y="0"/>
                    </a:cubicBezTo>
                    <a:cubicBezTo>
                      <a:pt x="46" y="1"/>
                      <a:pt x="45" y="5"/>
                      <a:pt x="45" y="5"/>
                    </a:cubicBezTo>
                    <a:cubicBezTo>
                      <a:pt x="44" y="7"/>
                      <a:pt x="44" y="7"/>
                      <a:pt x="44" y="7"/>
                    </a:cubicBezTo>
                    <a:cubicBezTo>
                      <a:pt x="34" y="7"/>
                      <a:pt x="34" y="7"/>
                      <a:pt x="34" y="7"/>
                    </a:cubicBezTo>
                    <a:cubicBezTo>
                      <a:pt x="33" y="5"/>
                      <a:pt x="37" y="4"/>
                      <a:pt x="37" y="4"/>
                    </a:cubicBezTo>
                    <a:cubicBezTo>
                      <a:pt x="38" y="1"/>
                      <a:pt x="35" y="3"/>
                      <a:pt x="35" y="3"/>
                    </a:cubicBezTo>
                    <a:cubicBezTo>
                      <a:pt x="30" y="5"/>
                      <a:pt x="30" y="10"/>
                      <a:pt x="30" y="10"/>
                    </a:cubicBezTo>
                    <a:cubicBezTo>
                      <a:pt x="29" y="14"/>
                      <a:pt x="33" y="14"/>
                      <a:pt x="34" y="14"/>
                    </a:cubicBezTo>
                    <a:cubicBezTo>
                      <a:pt x="33" y="15"/>
                      <a:pt x="26" y="18"/>
                      <a:pt x="26" y="18"/>
                    </a:cubicBezTo>
                    <a:cubicBezTo>
                      <a:pt x="17" y="24"/>
                      <a:pt x="4" y="24"/>
                      <a:pt x="4" y="24"/>
                    </a:cubicBezTo>
                    <a:cubicBezTo>
                      <a:pt x="0" y="25"/>
                      <a:pt x="5" y="26"/>
                      <a:pt x="5" y="26"/>
                    </a:cubicBezTo>
                    <a:cubicBezTo>
                      <a:pt x="9" y="27"/>
                      <a:pt x="24" y="24"/>
                      <a:pt x="24" y="24"/>
                    </a:cubicBezTo>
                    <a:cubicBezTo>
                      <a:pt x="46" y="18"/>
                      <a:pt x="49" y="13"/>
                      <a:pt x="49" y="13"/>
                    </a:cubicBezTo>
                    <a:cubicBezTo>
                      <a:pt x="53" y="13"/>
                      <a:pt x="58" y="13"/>
                      <a:pt x="58" y="13"/>
                    </a:cubicBezTo>
                    <a:lnTo>
                      <a:pt x="58" y="9"/>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4" name="Freeform 38"/>
              <p:cNvSpPr/>
              <p:nvPr/>
            </p:nvSpPr>
            <p:spPr bwMode="auto">
              <a:xfrm>
                <a:off x="537890" y="573609"/>
                <a:ext cx="18126" cy="16400"/>
              </a:xfrm>
              <a:custGeom>
                <a:avLst/>
                <a:gdLst>
                  <a:gd name="T0" fmla="*/ 10 w 18"/>
                  <a:gd name="T1" fmla="*/ 5 h 16"/>
                  <a:gd name="T2" fmla="*/ 4 w 18"/>
                  <a:gd name="T3" fmla="*/ 14 h 16"/>
                  <a:gd name="T4" fmla="*/ 3 w 18"/>
                  <a:gd name="T5" fmla="*/ 16 h 16"/>
                  <a:gd name="T6" fmla="*/ 14 w 18"/>
                  <a:gd name="T7" fmla="*/ 13 h 16"/>
                  <a:gd name="T8" fmla="*/ 14 w 18"/>
                  <a:gd name="T9" fmla="*/ 4 h 16"/>
                  <a:gd name="T10" fmla="*/ 10 w 18"/>
                  <a:gd name="T11" fmla="*/ 5 h 16"/>
                </a:gdLst>
                <a:ahLst/>
                <a:cxnLst>
                  <a:cxn ang="0">
                    <a:pos x="T0" y="T1"/>
                  </a:cxn>
                  <a:cxn ang="0">
                    <a:pos x="T2" y="T3"/>
                  </a:cxn>
                  <a:cxn ang="0">
                    <a:pos x="T4" y="T5"/>
                  </a:cxn>
                  <a:cxn ang="0">
                    <a:pos x="T6" y="T7"/>
                  </a:cxn>
                  <a:cxn ang="0">
                    <a:pos x="T8" y="T9"/>
                  </a:cxn>
                  <a:cxn ang="0">
                    <a:pos x="T10" y="T11"/>
                  </a:cxn>
                </a:cxnLst>
                <a:rect l="0" t="0" r="r" b="b"/>
                <a:pathLst>
                  <a:path w="18" h="16">
                    <a:moveTo>
                      <a:pt x="10" y="5"/>
                    </a:moveTo>
                    <a:cubicBezTo>
                      <a:pt x="10" y="5"/>
                      <a:pt x="7" y="14"/>
                      <a:pt x="4" y="14"/>
                    </a:cubicBezTo>
                    <a:cubicBezTo>
                      <a:pt x="4" y="14"/>
                      <a:pt x="0" y="16"/>
                      <a:pt x="3" y="16"/>
                    </a:cubicBezTo>
                    <a:cubicBezTo>
                      <a:pt x="3" y="16"/>
                      <a:pt x="10" y="13"/>
                      <a:pt x="14" y="13"/>
                    </a:cubicBezTo>
                    <a:cubicBezTo>
                      <a:pt x="14" y="13"/>
                      <a:pt x="18" y="10"/>
                      <a:pt x="14" y="4"/>
                    </a:cubicBezTo>
                    <a:cubicBezTo>
                      <a:pt x="14" y="4"/>
                      <a:pt x="12" y="0"/>
                      <a:pt x="10" y="5"/>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5" name="Freeform 39"/>
              <p:cNvSpPr>
                <a:spLocks noEditPoints="1"/>
              </p:cNvSpPr>
              <p:nvPr/>
            </p:nvSpPr>
            <p:spPr bwMode="auto">
              <a:xfrm>
                <a:off x="625501" y="652588"/>
                <a:ext cx="61284" cy="38842"/>
              </a:xfrm>
              <a:custGeom>
                <a:avLst/>
                <a:gdLst>
                  <a:gd name="T0" fmla="*/ 59 w 60"/>
                  <a:gd name="T1" fmla="*/ 18 h 38"/>
                  <a:gd name="T2" fmla="*/ 58 w 60"/>
                  <a:gd name="T3" fmla="*/ 18 h 38"/>
                  <a:gd name="T4" fmla="*/ 54 w 60"/>
                  <a:gd name="T5" fmla="*/ 15 h 38"/>
                  <a:gd name="T6" fmla="*/ 52 w 60"/>
                  <a:gd name="T7" fmla="*/ 11 h 38"/>
                  <a:gd name="T8" fmla="*/ 49 w 60"/>
                  <a:gd name="T9" fmla="*/ 10 h 38"/>
                  <a:gd name="T10" fmla="*/ 42 w 60"/>
                  <a:gd name="T11" fmla="*/ 5 h 38"/>
                  <a:gd name="T12" fmla="*/ 44 w 60"/>
                  <a:gd name="T13" fmla="*/ 2 h 38"/>
                  <a:gd name="T14" fmla="*/ 42 w 60"/>
                  <a:gd name="T15" fmla="*/ 0 h 38"/>
                  <a:gd name="T16" fmla="*/ 36 w 60"/>
                  <a:gd name="T17" fmla="*/ 2 h 38"/>
                  <a:gd name="T18" fmla="*/ 39 w 60"/>
                  <a:gd name="T19" fmla="*/ 6 h 38"/>
                  <a:gd name="T20" fmla="*/ 47 w 60"/>
                  <a:gd name="T21" fmla="*/ 11 h 38"/>
                  <a:gd name="T22" fmla="*/ 47 w 60"/>
                  <a:gd name="T23" fmla="*/ 16 h 38"/>
                  <a:gd name="T24" fmla="*/ 43 w 60"/>
                  <a:gd name="T25" fmla="*/ 15 h 38"/>
                  <a:gd name="T26" fmla="*/ 26 w 60"/>
                  <a:gd name="T27" fmla="*/ 5 h 38"/>
                  <a:gd name="T28" fmla="*/ 21 w 60"/>
                  <a:gd name="T29" fmla="*/ 6 h 38"/>
                  <a:gd name="T30" fmla="*/ 22 w 60"/>
                  <a:gd name="T31" fmla="*/ 10 h 38"/>
                  <a:gd name="T32" fmla="*/ 27 w 60"/>
                  <a:gd name="T33" fmla="*/ 13 h 38"/>
                  <a:gd name="T34" fmla="*/ 21 w 60"/>
                  <a:gd name="T35" fmla="*/ 13 h 38"/>
                  <a:gd name="T36" fmla="*/ 19 w 60"/>
                  <a:gd name="T37" fmla="*/ 17 h 38"/>
                  <a:gd name="T38" fmla="*/ 18 w 60"/>
                  <a:gd name="T39" fmla="*/ 23 h 38"/>
                  <a:gd name="T40" fmla="*/ 6 w 60"/>
                  <a:gd name="T41" fmla="*/ 5 h 38"/>
                  <a:gd name="T42" fmla="*/ 1 w 60"/>
                  <a:gd name="T43" fmla="*/ 22 h 38"/>
                  <a:gd name="T44" fmla="*/ 8 w 60"/>
                  <a:gd name="T45" fmla="*/ 29 h 38"/>
                  <a:gd name="T46" fmla="*/ 14 w 60"/>
                  <a:gd name="T47" fmla="*/ 28 h 38"/>
                  <a:gd name="T48" fmla="*/ 15 w 60"/>
                  <a:gd name="T49" fmla="*/ 28 h 38"/>
                  <a:gd name="T50" fmla="*/ 15 w 60"/>
                  <a:gd name="T51" fmla="*/ 32 h 38"/>
                  <a:gd name="T52" fmla="*/ 15 w 60"/>
                  <a:gd name="T53" fmla="*/ 35 h 38"/>
                  <a:gd name="T54" fmla="*/ 19 w 60"/>
                  <a:gd name="T55" fmla="*/ 33 h 38"/>
                  <a:gd name="T56" fmla="*/ 19 w 60"/>
                  <a:gd name="T57" fmla="*/ 26 h 38"/>
                  <a:gd name="T58" fmla="*/ 23 w 60"/>
                  <a:gd name="T59" fmla="*/ 18 h 38"/>
                  <a:gd name="T60" fmla="*/ 33 w 60"/>
                  <a:gd name="T61" fmla="*/ 18 h 38"/>
                  <a:gd name="T62" fmla="*/ 31 w 60"/>
                  <a:gd name="T63" fmla="*/ 12 h 38"/>
                  <a:gd name="T64" fmla="*/ 38 w 60"/>
                  <a:gd name="T65" fmla="*/ 17 h 38"/>
                  <a:gd name="T66" fmla="*/ 42 w 60"/>
                  <a:gd name="T67" fmla="*/ 18 h 38"/>
                  <a:gd name="T68" fmla="*/ 47 w 60"/>
                  <a:gd name="T69" fmla="*/ 21 h 38"/>
                  <a:gd name="T70" fmla="*/ 59 w 60"/>
                  <a:gd name="T71" fmla="*/ 24 h 38"/>
                  <a:gd name="T72" fmla="*/ 59 w 60"/>
                  <a:gd name="T73" fmla="*/ 18 h 38"/>
                  <a:gd name="T74" fmla="*/ 9 w 60"/>
                  <a:gd name="T75" fmla="*/ 25 h 38"/>
                  <a:gd name="T76" fmla="*/ 5 w 60"/>
                  <a:gd name="T77" fmla="*/ 15 h 38"/>
                  <a:gd name="T78" fmla="*/ 10 w 60"/>
                  <a:gd name="T79" fmla="*/ 17 h 38"/>
                  <a:gd name="T80" fmla="*/ 14 w 60"/>
                  <a:gd name="T81" fmla="*/ 22 h 38"/>
                  <a:gd name="T82" fmla="*/ 9 w 60"/>
                  <a:gd name="T83" fmla="*/ 25 h 38"/>
                  <a:gd name="T84" fmla="*/ 52 w 60"/>
                  <a:gd name="T85" fmla="*/ 16 h 38"/>
                  <a:gd name="T86" fmla="*/ 53 w 60"/>
                  <a:gd name="T87" fmla="*/ 17 h 38"/>
                  <a:gd name="T88" fmla="*/ 55 w 60"/>
                  <a:gd name="T89" fmla="*/ 18 h 38"/>
                  <a:gd name="T90" fmla="*/ 52 w 60"/>
                  <a:gd name="T91"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 h="38">
                    <a:moveTo>
                      <a:pt x="59" y="18"/>
                    </a:moveTo>
                    <a:cubicBezTo>
                      <a:pt x="58" y="18"/>
                      <a:pt x="58" y="18"/>
                      <a:pt x="58" y="18"/>
                    </a:cubicBezTo>
                    <a:cubicBezTo>
                      <a:pt x="54" y="15"/>
                      <a:pt x="54" y="15"/>
                      <a:pt x="54" y="15"/>
                    </a:cubicBezTo>
                    <a:cubicBezTo>
                      <a:pt x="54" y="15"/>
                      <a:pt x="51" y="15"/>
                      <a:pt x="52" y="11"/>
                    </a:cubicBezTo>
                    <a:cubicBezTo>
                      <a:pt x="52" y="11"/>
                      <a:pt x="51" y="10"/>
                      <a:pt x="49" y="10"/>
                    </a:cubicBezTo>
                    <a:cubicBezTo>
                      <a:pt x="42" y="5"/>
                      <a:pt x="42" y="5"/>
                      <a:pt x="42" y="5"/>
                    </a:cubicBezTo>
                    <a:cubicBezTo>
                      <a:pt x="42" y="5"/>
                      <a:pt x="40" y="3"/>
                      <a:pt x="44" y="2"/>
                    </a:cubicBezTo>
                    <a:cubicBezTo>
                      <a:pt x="44" y="2"/>
                      <a:pt x="47" y="0"/>
                      <a:pt x="42" y="0"/>
                    </a:cubicBezTo>
                    <a:cubicBezTo>
                      <a:pt x="42" y="0"/>
                      <a:pt x="37" y="1"/>
                      <a:pt x="36" y="2"/>
                    </a:cubicBezTo>
                    <a:cubicBezTo>
                      <a:pt x="36" y="2"/>
                      <a:pt x="36" y="6"/>
                      <a:pt x="39" y="6"/>
                    </a:cubicBezTo>
                    <a:cubicBezTo>
                      <a:pt x="39" y="6"/>
                      <a:pt x="46" y="10"/>
                      <a:pt x="47" y="11"/>
                    </a:cubicBezTo>
                    <a:cubicBezTo>
                      <a:pt x="47" y="11"/>
                      <a:pt x="46" y="15"/>
                      <a:pt x="47" y="16"/>
                    </a:cubicBezTo>
                    <a:cubicBezTo>
                      <a:pt x="47" y="16"/>
                      <a:pt x="46" y="17"/>
                      <a:pt x="43" y="15"/>
                    </a:cubicBezTo>
                    <a:cubicBezTo>
                      <a:pt x="43" y="15"/>
                      <a:pt x="27" y="8"/>
                      <a:pt x="26" y="5"/>
                    </a:cubicBezTo>
                    <a:cubicBezTo>
                      <a:pt x="26" y="5"/>
                      <a:pt x="23" y="5"/>
                      <a:pt x="21" y="6"/>
                    </a:cubicBezTo>
                    <a:cubicBezTo>
                      <a:pt x="21" y="6"/>
                      <a:pt x="21" y="9"/>
                      <a:pt x="22" y="10"/>
                    </a:cubicBezTo>
                    <a:cubicBezTo>
                      <a:pt x="27" y="13"/>
                      <a:pt x="27" y="13"/>
                      <a:pt x="27" y="13"/>
                    </a:cubicBezTo>
                    <a:cubicBezTo>
                      <a:pt x="27" y="13"/>
                      <a:pt x="25" y="14"/>
                      <a:pt x="21" y="13"/>
                    </a:cubicBezTo>
                    <a:cubicBezTo>
                      <a:pt x="21" y="13"/>
                      <a:pt x="17" y="14"/>
                      <a:pt x="19" y="17"/>
                    </a:cubicBezTo>
                    <a:cubicBezTo>
                      <a:pt x="19" y="17"/>
                      <a:pt x="21" y="21"/>
                      <a:pt x="18" y="23"/>
                    </a:cubicBezTo>
                    <a:cubicBezTo>
                      <a:pt x="18" y="23"/>
                      <a:pt x="19" y="15"/>
                      <a:pt x="6" y="5"/>
                    </a:cubicBezTo>
                    <a:cubicBezTo>
                      <a:pt x="6" y="5"/>
                      <a:pt x="3" y="5"/>
                      <a:pt x="1" y="22"/>
                    </a:cubicBezTo>
                    <a:cubicBezTo>
                      <a:pt x="1" y="22"/>
                      <a:pt x="0" y="29"/>
                      <a:pt x="8" y="29"/>
                    </a:cubicBezTo>
                    <a:cubicBezTo>
                      <a:pt x="14" y="28"/>
                      <a:pt x="14" y="28"/>
                      <a:pt x="14" y="28"/>
                    </a:cubicBezTo>
                    <a:cubicBezTo>
                      <a:pt x="14" y="28"/>
                      <a:pt x="14" y="27"/>
                      <a:pt x="15" y="28"/>
                    </a:cubicBezTo>
                    <a:cubicBezTo>
                      <a:pt x="15" y="32"/>
                      <a:pt x="15" y="32"/>
                      <a:pt x="15" y="32"/>
                    </a:cubicBezTo>
                    <a:cubicBezTo>
                      <a:pt x="15" y="32"/>
                      <a:pt x="13" y="34"/>
                      <a:pt x="15" y="35"/>
                    </a:cubicBezTo>
                    <a:cubicBezTo>
                      <a:pt x="15" y="35"/>
                      <a:pt x="18" y="38"/>
                      <a:pt x="19" y="33"/>
                    </a:cubicBezTo>
                    <a:cubicBezTo>
                      <a:pt x="19" y="26"/>
                      <a:pt x="19" y="26"/>
                      <a:pt x="19" y="26"/>
                    </a:cubicBezTo>
                    <a:cubicBezTo>
                      <a:pt x="19" y="26"/>
                      <a:pt x="24" y="26"/>
                      <a:pt x="23" y="18"/>
                    </a:cubicBezTo>
                    <a:cubicBezTo>
                      <a:pt x="33" y="18"/>
                      <a:pt x="33" y="18"/>
                      <a:pt x="33" y="18"/>
                    </a:cubicBezTo>
                    <a:cubicBezTo>
                      <a:pt x="33" y="18"/>
                      <a:pt x="36" y="16"/>
                      <a:pt x="31" y="12"/>
                    </a:cubicBezTo>
                    <a:cubicBezTo>
                      <a:pt x="31" y="12"/>
                      <a:pt x="37" y="15"/>
                      <a:pt x="38" y="17"/>
                    </a:cubicBezTo>
                    <a:cubicBezTo>
                      <a:pt x="38" y="17"/>
                      <a:pt x="39" y="18"/>
                      <a:pt x="42" y="18"/>
                    </a:cubicBezTo>
                    <a:cubicBezTo>
                      <a:pt x="42" y="18"/>
                      <a:pt x="42" y="20"/>
                      <a:pt x="47" y="21"/>
                    </a:cubicBezTo>
                    <a:cubicBezTo>
                      <a:pt x="47" y="21"/>
                      <a:pt x="48" y="23"/>
                      <a:pt x="59" y="24"/>
                    </a:cubicBezTo>
                    <a:cubicBezTo>
                      <a:pt x="59" y="24"/>
                      <a:pt x="60" y="20"/>
                      <a:pt x="59" y="18"/>
                    </a:cubicBezTo>
                    <a:close/>
                    <a:moveTo>
                      <a:pt x="9" y="25"/>
                    </a:moveTo>
                    <a:cubicBezTo>
                      <a:pt x="2" y="25"/>
                      <a:pt x="5" y="15"/>
                      <a:pt x="5" y="15"/>
                    </a:cubicBezTo>
                    <a:cubicBezTo>
                      <a:pt x="5" y="10"/>
                      <a:pt x="10" y="17"/>
                      <a:pt x="10" y="17"/>
                    </a:cubicBezTo>
                    <a:cubicBezTo>
                      <a:pt x="14" y="22"/>
                      <a:pt x="14" y="22"/>
                      <a:pt x="14" y="22"/>
                    </a:cubicBezTo>
                    <a:cubicBezTo>
                      <a:pt x="17" y="26"/>
                      <a:pt x="9" y="25"/>
                      <a:pt x="9" y="25"/>
                    </a:cubicBezTo>
                    <a:close/>
                    <a:moveTo>
                      <a:pt x="52" y="16"/>
                    </a:moveTo>
                    <a:cubicBezTo>
                      <a:pt x="52" y="16"/>
                      <a:pt x="52" y="16"/>
                      <a:pt x="53" y="17"/>
                    </a:cubicBezTo>
                    <a:cubicBezTo>
                      <a:pt x="55" y="18"/>
                      <a:pt x="55" y="18"/>
                      <a:pt x="55" y="18"/>
                    </a:cubicBezTo>
                    <a:cubicBezTo>
                      <a:pt x="55" y="18"/>
                      <a:pt x="50" y="18"/>
                      <a:pt x="52" y="1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6" name="Freeform 40"/>
              <p:cNvSpPr>
                <a:spLocks noEditPoints="1"/>
              </p:cNvSpPr>
              <p:nvPr/>
            </p:nvSpPr>
            <p:spPr bwMode="auto">
              <a:xfrm>
                <a:off x="371300" y="535630"/>
                <a:ext cx="27621" cy="59558"/>
              </a:xfrm>
              <a:custGeom>
                <a:avLst/>
                <a:gdLst>
                  <a:gd name="T0" fmla="*/ 21 w 27"/>
                  <a:gd name="T1" fmla="*/ 38 h 58"/>
                  <a:gd name="T2" fmla="*/ 21 w 27"/>
                  <a:gd name="T3" fmla="*/ 28 h 58"/>
                  <a:gd name="T4" fmla="*/ 20 w 27"/>
                  <a:gd name="T5" fmla="*/ 26 h 58"/>
                  <a:gd name="T6" fmla="*/ 19 w 27"/>
                  <a:gd name="T7" fmla="*/ 24 h 58"/>
                  <a:gd name="T8" fmla="*/ 18 w 27"/>
                  <a:gd name="T9" fmla="*/ 24 h 58"/>
                  <a:gd name="T10" fmla="*/ 14 w 27"/>
                  <a:gd name="T11" fmla="*/ 23 h 58"/>
                  <a:gd name="T12" fmla="*/ 14 w 27"/>
                  <a:gd name="T13" fmla="*/ 20 h 58"/>
                  <a:gd name="T14" fmla="*/ 19 w 27"/>
                  <a:gd name="T15" fmla="*/ 13 h 58"/>
                  <a:gd name="T16" fmla="*/ 18 w 27"/>
                  <a:gd name="T17" fmla="*/ 5 h 58"/>
                  <a:gd name="T18" fmla="*/ 16 w 27"/>
                  <a:gd name="T19" fmla="*/ 4 h 58"/>
                  <a:gd name="T20" fmla="*/ 15 w 27"/>
                  <a:gd name="T21" fmla="*/ 7 h 58"/>
                  <a:gd name="T22" fmla="*/ 12 w 27"/>
                  <a:gd name="T23" fmla="*/ 14 h 58"/>
                  <a:gd name="T24" fmla="*/ 10 w 27"/>
                  <a:gd name="T25" fmla="*/ 4 h 58"/>
                  <a:gd name="T26" fmla="*/ 9 w 27"/>
                  <a:gd name="T27" fmla="*/ 2 h 58"/>
                  <a:gd name="T28" fmla="*/ 8 w 27"/>
                  <a:gd name="T29" fmla="*/ 5 h 58"/>
                  <a:gd name="T30" fmla="*/ 8 w 27"/>
                  <a:gd name="T31" fmla="*/ 22 h 58"/>
                  <a:gd name="T32" fmla="*/ 5 w 27"/>
                  <a:gd name="T33" fmla="*/ 26 h 58"/>
                  <a:gd name="T34" fmla="*/ 4 w 27"/>
                  <a:gd name="T35" fmla="*/ 29 h 58"/>
                  <a:gd name="T36" fmla="*/ 9 w 27"/>
                  <a:gd name="T37" fmla="*/ 30 h 58"/>
                  <a:gd name="T38" fmla="*/ 9 w 27"/>
                  <a:gd name="T39" fmla="*/ 41 h 58"/>
                  <a:gd name="T40" fmla="*/ 9 w 27"/>
                  <a:gd name="T41" fmla="*/ 44 h 58"/>
                  <a:gd name="T42" fmla="*/ 13 w 27"/>
                  <a:gd name="T43" fmla="*/ 45 h 58"/>
                  <a:gd name="T44" fmla="*/ 16 w 27"/>
                  <a:gd name="T45" fmla="*/ 40 h 58"/>
                  <a:gd name="T46" fmla="*/ 17 w 27"/>
                  <a:gd name="T47" fmla="*/ 41 h 58"/>
                  <a:gd name="T48" fmla="*/ 18 w 27"/>
                  <a:gd name="T49" fmla="*/ 45 h 58"/>
                  <a:gd name="T50" fmla="*/ 15 w 27"/>
                  <a:gd name="T51" fmla="*/ 51 h 58"/>
                  <a:gd name="T52" fmla="*/ 13 w 27"/>
                  <a:gd name="T53" fmla="*/ 52 h 58"/>
                  <a:gd name="T54" fmla="*/ 15 w 27"/>
                  <a:gd name="T55" fmla="*/ 57 h 58"/>
                  <a:gd name="T56" fmla="*/ 18 w 27"/>
                  <a:gd name="T57" fmla="*/ 55 h 58"/>
                  <a:gd name="T58" fmla="*/ 18 w 27"/>
                  <a:gd name="T59" fmla="*/ 50 h 58"/>
                  <a:gd name="T60" fmla="*/ 27 w 27"/>
                  <a:gd name="T61" fmla="*/ 52 h 58"/>
                  <a:gd name="T62" fmla="*/ 25 w 27"/>
                  <a:gd name="T63" fmla="*/ 47 h 58"/>
                  <a:gd name="T64" fmla="*/ 21 w 27"/>
                  <a:gd name="T65" fmla="*/ 38 h 58"/>
                  <a:gd name="T66" fmla="*/ 14 w 27"/>
                  <a:gd name="T67" fmla="*/ 36 h 58"/>
                  <a:gd name="T68" fmla="*/ 13 w 27"/>
                  <a:gd name="T69" fmla="*/ 39 h 58"/>
                  <a:gd name="T70" fmla="*/ 11 w 27"/>
                  <a:gd name="T71" fmla="*/ 30 h 58"/>
                  <a:gd name="T72" fmla="*/ 13 w 27"/>
                  <a:gd name="T73" fmla="*/ 25 h 58"/>
                  <a:gd name="T74" fmla="*/ 14 w 27"/>
                  <a:gd name="T75" fmla="*/ 32 h 58"/>
                  <a:gd name="T76" fmla="*/ 14 w 27"/>
                  <a:gd name="T77" fmla="*/ 3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58">
                    <a:moveTo>
                      <a:pt x="21" y="38"/>
                    </a:moveTo>
                    <a:cubicBezTo>
                      <a:pt x="21" y="38"/>
                      <a:pt x="19" y="36"/>
                      <a:pt x="21" y="28"/>
                    </a:cubicBezTo>
                    <a:cubicBezTo>
                      <a:pt x="20" y="26"/>
                      <a:pt x="20" y="26"/>
                      <a:pt x="20" y="26"/>
                    </a:cubicBezTo>
                    <a:cubicBezTo>
                      <a:pt x="19" y="24"/>
                      <a:pt x="19" y="24"/>
                      <a:pt x="19" y="24"/>
                    </a:cubicBezTo>
                    <a:cubicBezTo>
                      <a:pt x="18" y="24"/>
                      <a:pt x="18" y="24"/>
                      <a:pt x="18" y="24"/>
                    </a:cubicBezTo>
                    <a:cubicBezTo>
                      <a:pt x="18" y="24"/>
                      <a:pt x="16" y="21"/>
                      <a:pt x="14" y="23"/>
                    </a:cubicBezTo>
                    <a:cubicBezTo>
                      <a:pt x="14" y="23"/>
                      <a:pt x="12" y="23"/>
                      <a:pt x="14" y="20"/>
                    </a:cubicBezTo>
                    <a:cubicBezTo>
                      <a:pt x="19" y="13"/>
                      <a:pt x="19" y="13"/>
                      <a:pt x="19" y="13"/>
                    </a:cubicBezTo>
                    <a:cubicBezTo>
                      <a:pt x="18" y="5"/>
                      <a:pt x="18" y="5"/>
                      <a:pt x="18" y="5"/>
                    </a:cubicBezTo>
                    <a:cubicBezTo>
                      <a:pt x="18" y="5"/>
                      <a:pt x="18" y="3"/>
                      <a:pt x="16" y="4"/>
                    </a:cubicBezTo>
                    <a:cubicBezTo>
                      <a:pt x="16" y="4"/>
                      <a:pt x="16" y="5"/>
                      <a:pt x="15" y="7"/>
                    </a:cubicBezTo>
                    <a:cubicBezTo>
                      <a:pt x="14" y="9"/>
                      <a:pt x="12" y="12"/>
                      <a:pt x="12" y="14"/>
                    </a:cubicBezTo>
                    <a:cubicBezTo>
                      <a:pt x="12" y="14"/>
                      <a:pt x="11" y="6"/>
                      <a:pt x="10" y="4"/>
                    </a:cubicBezTo>
                    <a:cubicBezTo>
                      <a:pt x="9" y="2"/>
                      <a:pt x="9" y="2"/>
                      <a:pt x="9" y="2"/>
                    </a:cubicBezTo>
                    <a:cubicBezTo>
                      <a:pt x="9" y="2"/>
                      <a:pt x="6" y="0"/>
                      <a:pt x="8" y="5"/>
                    </a:cubicBezTo>
                    <a:cubicBezTo>
                      <a:pt x="8" y="22"/>
                      <a:pt x="8" y="22"/>
                      <a:pt x="8" y="22"/>
                    </a:cubicBezTo>
                    <a:cubicBezTo>
                      <a:pt x="5" y="26"/>
                      <a:pt x="5" y="26"/>
                      <a:pt x="5" y="26"/>
                    </a:cubicBezTo>
                    <a:cubicBezTo>
                      <a:pt x="5" y="26"/>
                      <a:pt x="0" y="27"/>
                      <a:pt x="4" y="29"/>
                    </a:cubicBezTo>
                    <a:cubicBezTo>
                      <a:pt x="9" y="30"/>
                      <a:pt x="9" y="30"/>
                      <a:pt x="9" y="30"/>
                    </a:cubicBezTo>
                    <a:cubicBezTo>
                      <a:pt x="9" y="41"/>
                      <a:pt x="9" y="41"/>
                      <a:pt x="9" y="41"/>
                    </a:cubicBezTo>
                    <a:cubicBezTo>
                      <a:pt x="9" y="44"/>
                      <a:pt x="9" y="44"/>
                      <a:pt x="9" y="44"/>
                    </a:cubicBezTo>
                    <a:cubicBezTo>
                      <a:pt x="13" y="45"/>
                      <a:pt x="13" y="45"/>
                      <a:pt x="13" y="45"/>
                    </a:cubicBezTo>
                    <a:cubicBezTo>
                      <a:pt x="16" y="40"/>
                      <a:pt x="16" y="40"/>
                      <a:pt x="16" y="40"/>
                    </a:cubicBezTo>
                    <a:cubicBezTo>
                      <a:pt x="16" y="40"/>
                      <a:pt x="17" y="40"/>
                      <a:pt x="17" y="41"/>
                    </a:cubicBezTo>
                    <a:cubicBezTo>
                      <a:pt x="18" y="45"/>
                      <a:pt x="18" y="45"/>
                      <a:pt x="18" y="45"/>
                    </a:cubicBezTo>
                    <a:cubicBezTo>
                      <a:pt x="18" y="45"/>
                      <a:pt x="16" y="50"/>
                      <a:pt x="15" y="51"/>
                    </a:cubicBezTo>
                    <a:cubicBezTo>
                      <a:pt x="15" y="51"/>
                      <a:pt x="15" y="51"/>
                      <a:pt x="13" y="52"/>
                    </a:cubicBezTo>
                    <a:cubicBezTo>
                      <a:pt x="13" y="52"/>
                      <a:pt x="10" y="57"/>
                      <a:pt x="15" y="57"/>
                    </a:cubicBezTo>
                    <a:cubicBezTo>
                      <a:pt x="15" y="57"/>
                      <a:pt x="18" y="58"/>
                      <a:pt x="18" y="55"/>
                    </a:cubicBezTo>
                    <a:cubicBezTo>
                      <a:pt x="18" y="50"/>
                      <a:pt x="18" y="50"/>
                      <a:pt x="18" y="50"/>
                    </a:cubicBezTo>
                    <a:cubicBezTo>
                      <a:pt x="27" y="52"/>
                      <a:pt x="27" y="52"/>
                      <a:pt x="27" y="52"/>
                    </a:cubicBezTo>
                    <a:cubicBezTo>
                      <a:pt x="27" y="52"/>
                      <a:pt x="27" y="50"/>
                      <a:pt x="25" y="47"/>
                    </a:cubicBezTo>
                    <a:lnTo>
                      <a:pt x="21" y="38"/>
                    </a:lnTo>
                    <a:close/>
                    <a:moveTo>
                      <a:pt x="14" y="36"/>
                    </a:moveTo>
                    <a:cubicBezTo>
                      <a:pt x="13" y="39"/>
                      <a:pt x="13" y="39"/>
                      <a:pt x="13" y="39"/>
                    </a:cubicBezTo>
                    <a:cubicBezTo>
                      <a:pt x="11" y="30"/>
                      <a:pt x="11" y="30"/>
                      <a:pt x="11" y="30"/>
                    </a:cubicBezTo>
                    <a:cubicBezTo>
                      <a:pt x="10" y="27"/>
                      <a:pt x="13" y="25"/>
                      <a:pt x="13" y="25"/>
                    </a:cubicBezTo>
                    <a:cubicBezTo>
                      <a:pt x="14" y="27"/>
                      <a:pt x="14" y="32"/>
                      <a:pt x="14" y="32"/>
                    </a:cubicBezTo>
                    <a:cubicBezTo>
                      <a:pt x="15" y="35"/>
                      <a:pt x="14" y="36"/>
                      <a:pt x="14" y="3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7" name="Freeform 41"/>
              <p:cNvSpPr/>
              <p:nvPr/>
            </p:nvSpPr>
            <p:spPr bwMode="auto">
              <a:xfrm>
                <a:off x="392879" y="574472"/>
                <a:ext cx="12084" cy="8200"/>
              </a:xfrm>
              <a:custGeom>
                <a:avLst/>
                <a:gdLst>
                  <a:gd name="T0" fmla="*/ 8 w 12"/>
                  <a:gd name="T1" fmla="*/ 0 h 8"/>
                  <a:gd name="T2" fmla="*/ 4 w 12"/>
                  <a:gd name="T3" fmla="*/ 1 h 8"/>
                  <a:gd name="T4" fmla="*/ 4 w 12"/>
                  <a:gd name="T5" fmla="*/ 3 h 8"/>
                  <a:gd name="T6" fmla="*/ 9 w 12"/>
                  <a:gd name="T7" fmla="*/ 5 h 8"/>
                  <a:gd name="T8" fmla="*/ 12 w 12"/>
                  <a:gd name="T9" fmla="*/ 5 h 8"/>
                  <a:gd name="T10" fmla="*/ 12 w 12"/>
                  <a:gd name="T11" fmla="*/ 2 h 8"/>
                  <a:gd name="T12" fmla="*/ 8 w 1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8" y="0"/>
                    </a:moveTo>
                    <a:cubicBezTo>
                      <a:pt x="4" y="1"/>
                      <a:pt x="4" y="1"/>
                      <a:pt x="4" y="1"/>
                    </a:cubicBezTo>
                    <a:cubicBezTo>
                      <a:pt x="4" y="1"/>
                      <a:pt x="0" y="3"/>
                      <a:pt x="4" y="3"/>
                    </a:cubicBezTo>
                    <a:cubicBezTo>
                      <a:pt x="4" y="3"/>
                      <a:pt x="7" y="4"/>
                      <a:pt x="9" y="5"/>
                    </a:cubicBezTo>
                    <a:cubicBezTo>
                      <a:pt x="9" y="5"/>
                      <a:pt x="11" y="8"/>
                      <a:pt x="12" y="5"/>
                    </a:cubicBezTo>
                    <a:cubicBezTo>
                      <a:pt x="12" y="2"/>
                      <a:pt x="12" y="2"/>
                      <a:pt x="12" y="2"/>
                    </a:cubicBezTo>
                    <a:cubicBezTo>
                      <a:pt x="12" y="2"/>
                      <a:pt x="12" y="0"/>
                      <a:pt x="8"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48" name="Freeform 42"/>
              <p:cNvSpPr/>
              <p:nvPr/>
            </p:nvSpPr>
            <p:spPr bwMode="auto">
              <a:xfrm>
                <a:off x="416184" y="837305"/>
                <a:ext cx="10358" cy="32800"/>
              </a:xfrm>
              <a:custGeom>
                <a:avLst/>
                <a:gdLst>
                  <a:gd name="T0" fmla="*/ 14 w 24"/>
                  <a:gd name="T1" fmla="*/ 16 h 76"/>
                  <a:gd name="T2" fmla="*/ 5 w 24"/>
                  <a:gd name="T3" fmla="*/ 24 h 76"/>
                  <a:gd name="T4" fmla="*/ 0 w 24"/>
                  <a:gd name="T5" fmla="*/ 14 h 76"/>
                  <a:gd name="T6" fmla="*/ 19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9" y="0"/>
                    </a:lnTo>
                    <a:lnTo>
                      <a:pt x="24" y="5"/>
                    </a:lnTo>
                    <a:lnTo>
                      <a:pt x="24" y="76"/>
                    </a:lnTo>
                    <a:lnTo>
                      <a:pt x="14" y="76"/>
                    </a:lnTo>
                    <a:lnTo>
                      <a:pt x="14"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9" name="Freeform 43"/>
              <p:cNvSpPr/>
              <p:nvPr/>
            </p:nvSpPr>
            <p:spPr bwMode="auto">
              <a:xfrm>
                <a:off x="510269" y="837305"/>
                <a:ext cx="10358" cy="32800"/>
              </a:xfrm>
              <a:custGeom>
                <a:avLst/>
                <a:gdLst>
                  <a:gd name="T0" fmla="*/ 14 w 24"/>
                  <a:gd name="T1" fmla="*/ 16 h 76"/>
                  <a:gd name="T2" fmla="*/ 5 w 24"/>
                  <a:gd name="T3" fmla="*/ 24 h 76"/>
                  <a:gd name="T4" fmla="*/ 0 w 24"/>
                  <a:gd name="T5" fmla="*/ 14 h 76"/>
                  <a:gd name="T6" fmla="*/ 16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6" y="0"/>
                    </a:lnTo>
                    <a:lnTo>
                      <a:pt x="24" y="5"/>
                    </a:lnTo>
                    <a:lnTo>
                      <a:pt x="24" y="76"/>
                    </a:lnTo>
                    <a:lnTo>
                      <a:pt x="14" y="76"/>
                    </a:lnTo>
                    <a:lnTo>
                      <a:pt x="14"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0" name="Freeform 44"/>
              <p:cNvSpPr>
                <a:spLocks noEditPoints="1"/>
              </p:cNvSpPr>
              <p:nvPr/>
            </p:nvSpPr>
            <p:spPr bwMode="auto">
              <a:xfrm>
                <a:off x="442942" y="837305"/>
                <a:ext cx="19421" cy="32800"/>
              </a:xfrm>
              <a:custGeom>
                <a:avLst/>
                <a:gdLst>
                  <a:gd name="T0" fmla="*/ 15 w 19"/>
                  <a:gd name="T1" fmla="*/ 10 h 32"/>
                  <a:gd name="T2" fmla="*/ 15 w 19"/>
                  <a:gd name="T3" fmla="*/ 13 h 32"/>
                  <a:gd name="T4" fmla="*/ 14 w 19"/>
                  <a:gd name="T5" fmla="*/ 15 h 32"/>
                  <a:gd name="T6" fmla="*/ 11 w 19"/>
                  <a:gd name="T7" fmla="*/ 16 h 32"/>
                  <a:gd name="T8" fmla="*/ 8 w 19"/>
                  <a:gd name="T9" fmla="*/ 16 h 32"/>
                  <a:gd name="T10" fmla="*/ 6 w 19"/>
                  <a:gd name="T11" fmla="*/ 15 h 32"/>
                  <a:gd name="T12" fmla="*/ 5 w 19"/>
                  <a:gd name="T13" fmla="*/ 13 h 32"/>
                  <a:gd name="T14" fmla="*/ 5 w 19"/>
                  <a:gd name="T15" fmla="*/ 10 h 32"/>
                  <a:gd name="T16" fmla="*/ 5 w 19"/>
                  <a:gd name="T17" fmla="*/ 8 h 32"/>
                  <a:gd name="T18" fmla="*/ 6 w 19"/>
                  <a:gd name="T19" fmla="*/ 6 h 32"/>
                  <a:gd name="T20" fmla="*/ 8 w 19"/>
                  <a:gd name="T21" fmla="*/ 5 h 32"/>
                  <a:gd name="T22" fmla="*/ 10 w 19"/>
                  <a:gd name="T23" fmla="*/ 5 h 32"/>
                  <a:gd name="T24" fmla="*/ 13 w 19"/>
                  <a:gd name="T25" fmla="*/ 5 h 32"/>
                  <a:gd name="T26" fmla="*/ 15 w 19"/>
                  <a:gd name="T27" fmla="*/ 7 h 32"/>
                  <a:gd name="T28" fmla="*/ 15 w 19"/>
                  <a:gd name="T29" fmla="*/ 10 h 32"/>
                  <a:gd name="T30" fmla="*/ 15 w 19"/>
                  <a:gd name="T31" fmla="*/ 21 h 32"/>
                  <a:gd name="T32" fmla="*/ 15 w 19"/>
                  <a:gd name="T33" fmla="*/ 23 h 32"/>
                  <a:gd name="T34" fmla="*/ 14 w 19"/>
                  <a:gd name="T35" fmla="*/ 25 h 32"/>
                  <a:gd name="T36" fmla="*/ 13 w 19"/>
                  <a:gd name="T37" fmla="*/ 27 h 32"/>
                  <a:gd name="T38" fmla="*/ 11 w 19"/>
                  <a:gd name="T39" fmla="*/ 28 h 32"/>
                  <a:gd name="T40" fmla="*/ 9 w 19"/>
                  <a:gd name="T41" fmla="*/ 28 h 32"/>
                  <a:gd name="T42" fmla="*/ 6 w 19"/>
                  <a:gd name="T43" fmla="*/ 27 h 32"/>
                  <a:gd name="T44" fmla="*/ 5 w 19"/>
                  <a:gd name="T45" fmla="*/ 26 h 32"/>
                  <a:gd name="T46" fmla="*/ 5 w 19"/>
                  <a:gd name="T47" fmla="*/ 24 h 32"/>
                  <a:gd name="T48" fmla="*/ 0 w 19"/>
                  <a:gd name="T49" fmla="*/ 24 h 32"/>
                  <a:gd name="T50" fmla="*/ 1 w 19"/>
                  <a:gd name="T51" fmla="*/ 26 h 32"/>
                  <a:gd name="T52" fmla="*/ 2 w 19"/>
                  <a:gd name="T53" fmla="*/ 29 h 32"/>
                  <a:gd name="T54" fmla="*/ 4 w 19"/>
                  <a:gd name="T55" fmla="*/ 31 h 32"/>
                  <a:gd name="T56" fmla="*/ 6 w 19"/>
                  <a:gd name="T57" fmla="*/ 32 h 32"/>
                  <a:gd name="T58" fmla="*/ 10 w 19"/>
                  <a:gd name="T59" fmla="*/ 32 h 32"/>
                  <a:gd name="T60" fmla="*/ 13 w 19"/>
                  <a:gd name="T61" fmla="*/ 32 h 32"/>
                  <a:gd name="T62" fmla="*/ 16 w 19"/>
                  <a:gd name="T63" fmla="*/ 31 h 32"/>
                  <a:gd name="T64" fmla="*/ 18 w 19"/>
                  <a:gd name="T65" fmla="*/ 29 h 32"/>
                  <a:gd name="T66" fmla="*/ 19 w 19"/>
                  <a:gd name="T67" fmla="*/ 27 h 32"/>
                  <a:gd name="T68" fmla="*/ 19 w 19"/>
                  <a:gd name="T69" fmla="*/ 24 h 32"/>
                  <a:gd name="T70" fmla="*/ 19 w 19"/>
                  <a:gd name="T71" fmla="*/ 20 h 32"/>
                  <a:gd name="T72" fmla="*/ 19 w 19"/>
                  <a:gd name="T73" fmla="*/ 11 h 32"/>
                  <a:gd name="T74" fmla="*/ 19 w 19"/>
                  <a:gd name="T75" fmla="*/ 7 h 32"/>
                  <a:gd name="T76" fmla="*/ 17 w 19"/>
                  <a:gd name="T77" fmla="*/ 4 h 32"/>
                  <a:gd name="T78" fmla="*/ 14 w 19"/>
                  <a:gd name="T79" fmla="*/ 1 h 32"/>
                  <a:gd name="T80" fmla="*/ 10 w 19"/>
                  <a:gd name="T81" fmla="*/ 0 h 32"/>
                  <a:gd name="T82" fmla="*/ 7 w 19"/>
                  <a:gd name="T83" fmla="*/ 1 h 32"/>
                  <a:gd name="T84" fmla="*/ 4 w 19"/>
                  <a:gd name="T85" fmla="*/ 3 h 32"/>
                  <a:gd name="T86" fmla="*/ 2 w 19"/>
                  <a:gd name="T87" fmla="*/ 5 h 32"/>
                  <a:gd name="T88" fmla="*/ 1 w 19"/>
                  <a:gd name="T89" fmla="*/ 8 h 32"/>
                  <a:gd name="T90" fmla="*/ 1 w 19"/>
                  <a:gd name="T91" fmla="*/ 11 h 32"/>
                  <a:gd name="T92" fmla="*/ 1 w 19"/>
                  <a:gd name="T93" fmla="*/ 15 h 32"/>
                  <a:gd name="T94" fmla="*/ 3 w 19"/>
                  <a:gd name="T95" fmla="*/ 18 h 32"/>
                  <a:gd name="T96" fmla="*/ 6 w 19"/>
                  <a:gd name="T97" fmla="*/ 20 h 32"/>
                  <a:gd name="T98" fmla="*/ 10 w 19"/>
                  <a:gd name="T99" fmla="*/ 20 h 32"/>
                  <a:gd name="T100" fmla="*/ 13 w 19"/>
                  <a:gd name="T101" fmla="*/ 20 h 32"/>
                  <a:gd name="T102" fmla="*/ 14 w 19"/>
                  <a:gd name="T103" fmla="*/ 20 h 32"/>
                  <a:gd name="T104" fmla="*/ 15 w 19"/>
                  <a:gd name="T105" fmla="*/ 19 h 32"/>
                  <a:gd name="T106" fmla="*/ 15 w 19"/>
                  <a:gd name="T10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32">
                    <a:moveTo>
                      <a:pt x="15" y="10"/>
                    </a:moveTo>
                    <a:cubicBezTo>
                      <a:pt x="15" y="11"/>
                      <a:pt x="15" y="12"/>
                      <a:pt x="15" y="13"/>
                    </a:cubicBezTo>
                    <a:cubicBezTo>
                      <a:pt x="15" y="14"/>
                      <a:pt x="14" y="15"/>
                      <a:pt x="14" y="15"/>
                    </a:cubicBezTo>
                    <a:cubicBezTo>
                      <a:pt x="13" y="16"/>
                      <a:pt x="12" y="16"/>
                      <a:pt x="11" y="16"/>
                    </a:cubicBezTo>
                    <a:cubicBezTo>
                      <a:pt x="10" y="16"/>
                      <a:pt x="9" y="16"/>
                      <a:pt x="8" y="16"/>
                    </a:cubicBezTo>
                    <a:cubicBezTo>
                      <a:pt x="8" y="16"/>
                      <a:pt x="7" y="16"/>
                      <a:pt x="6" y="15"/>
                    </a:cubicBezTo>
                    <a:cubicBezTo>
                      <a:pt x="6" y="15"/>
                      <a:pt x="6" y="14"/>
                      <a:pt x="5" y="13"/>
                    </a:cubicBezTo>
                    <a:cubicBezTo>
                      <a:pt x="5" y="13"/>
                      <a:pt x="5" y="12"/>
                      <a:pt x="5" y="10"/>
                    </a:cubicBezTo>
                    <a:cubicBezTo>
                      <a:pt x="5" y="9"/>
                      <a:pt x="5" y="8"/>
                      <a:pt x="5" y="8"/>
                    </a:cubicBezTo>
                    <a:cubicBezTo>
                      <a:pt x="6" y="7"/>
                      <a:pt x="6" y="6"/>
                      <a:pt x="6" y="6"/>
                    </a:cubicBezTo>
                    <a:cubicBezTo>
                      <a:pt x="7" y="5"/>
                      <a:pt x="7" y="5"/>
                      <a:pt x="8" y="5"/>
                    </a:cubicBezTo>
                    <a:cubicBezTo>
                      <a:pt x="9" y="5"/>
                      <a:pt x="9" y="5"/>
                      <a:pt x="10" y="5"/>
                    </a:cubicBezTo>
                    <a:cubicBezTo>
                      <a:pt x="12" y="5"/>
                      <a:pt x="12" y="5"/>
                      <a:pt x="13" y="5"/>
                    </a:cubicBezTo>
                    <a:cubicBezTo>
                      <a:pt x="14" y="6"/>
                      <a:pt x="14" y="6"/>
                      <a:pt x="15" y="7"/>
                    </a:cubicBezTo>
                    <a:cubicBezTo>
                      <a:pt x="15" y="8"/>
                      <a:pt x="15" y="8"/>
                      <a:pt x="15" y="10"/>
                    </a:cubicBezTo>
                    <a:close/>
                    <a:moveTo>
                      <a:pt x="15" y="21"/>
                    </a:moveTo>
                    <a:cubicBezTo>
                      <a:pt x="15" y="22"/>
                      <a:pt x="15" y="23"/>
                      <a:pt x="15" y="23"/>
                    </a:cubicBezTo>
                    <a:cubicBezTo>
                      <a:pt x="15" y="24"/>
                      <a:pt x="15" y="25"/>
                      <a:pt x="14" y="25"/>
                    </a:cubicBezTo>
                    <a:cubicBezTo>
                      <a:pt x="14" y="26"/>
                      <a:pt x="14" y="27"/>
                      <a:pt x="13" y="27"/>
                    </a:cubicBezTo>
                    <a:cubicBezTo>
                      <a:pt x="13" y="27"/>
                      <a:pt x="12" y="28"/>
                      <a:pt x="11" y="28"/>
                    </a:cubicBezTo>
                    <a:cubicBezTo>
                      <a:pt x="10" y="28"/>
                      <a:pt x="10" y="28"/>
                      <a:pt x="9" y="28"/>
                    </a:cubicBezTo>
                    <a:cubicBezTo>
                      <a:pt x="8" y="28"/>
                      <a:pt x="7" y="28"/>
                      <a:pt x="6" y="27"/>
                    </a:cubicBezTo>
                    <a:cubicBezTo>
                      <a:pt x="6" y="27"/>
                      <a:pt x="5" y="26"/>
                      <a:pt x="5" y="26"/>
                    </a:cubicBezTo>
                    <a:cubicBezTo>
                      <a:pt x="5" y="25"/>
                      <a:pt x="5" y="25"/>
                      <a:pt x="5" y="24"/>
                    </a:cubicBezTo>
                    <a:cubicBezTo>
                      <a:pt x="0" y="24"/>
                      <a:pt x="0" y="24"/>
                      <a:pt x="0" y="24"/>
                    </a:cubicBezTo>
                    <a:cubicBezTo>
                      <a:pt x="1" y="26"/>
                      <a:pt x="1" y="26"/>
                      <a:pt x="1" y="26"/>
                    </a:cubicBezTo>
                    <a:cubicBezTo>
                      <a:pt x="1" y="27"/>
                      <a:pt x="1" y="28"/>
                      <a:pt x="2" y="29"/>
                    </a:cubicBezTo>
                    <a:cubicBezTo>
                      <a:pt x="2" y="30"/>
                      <a:pt x="3" y="30"/>
                      <a:pt x="4" y="31"/>
                    </a:cubicBezTo>
                    <a:cubicBezTo>
                      <a:pt x="4" y="31"/>
                      <a:pt x="5" y="32"/>
                      <a:pt x="6" y="32"/>
                    </a:cubicBezTo>
                    <a:cubicBezTo>
                      <a:pt x="8" y="32"/>
                      <a:pt x="9" y="32"/>
                      <a:pt x="10" y="32"/>
                    </a:cubicBezTo>
                    <a:cubicBezTo>
                      <a:pt x="11" y="32"/>
                      <a:pt x="12" y="32"/>
                      <a:pt x="13" y="32"/>
                    </a:cubicBezTo>
                    <a:cubicBezTo>
                      <a:pt x="14" y="32"/>
                      <a:pt x="15" y="31"/>
                      <a:pt x="16" y="31"/>
                    </a:cubicBezTo>
                    <a:cubicBezTo>
                      <a:pt x="16" y="30"/>
                      <a:pt x="17" y="30"/>
                      <a:pt x="18" y="29"/>
                    </a:cubicBezTo>
                    <a:cubicBezTo>
                      <a:pt x="18" y="28"/>
                      <a:pt x="18" y="27"/>
                      <a:pt x="19" y="27"/>
                    </a:cubicBezTo>
                    <a:cubicBezTo>
                      <a:pt x="19" y="26"/>
                      <a:pt x="19" y="25"/>
                      <a:pt x="19" y="24"/>
                    </a:cubicBezTo>
                    <a:cubicBezTo>
                      <a:pt x="19" y="23"/>
                      <a:pt x="19" y="22"/>
                      <a:pt x="19" y="20"/>
                    </a:cubicBezTo>
                    <a:cubicBezTo>
                      <a:pt x="19" y="11"/>
                      <a:pt x="19" y="11"/>
                      <a:pt x="19" y="11"/>
                    </a:cubicBezTo>
                    <a:cubicBezTo>
                      <a:pt x="19" y="10"/>
                      <a:pt x="19" y="8"/>
                      <a:pt x="19" y="7"/>
                    </a:cubicBezTo>
                    <a:cubicBezTo>
                      <a:pt x="19" y="6"/>
                      <a:pt x="18" y="5"/>
                      <a:pt x="17" y="4"/>
                    </a:cubicBezTo>
                    <a:cubicBezTo>
                      <a:pt x="17" y="3"/>
                      <a:pt x="16" y="2"/>
                      <a:pt x="14" y="1"/>
                    </a:cubicBezTo>
                    <a:cubicBezTo>
                      <a:pt x="13" y="1"/>
                      <a:pt x="12" y="0"/>
                      <a:pt x="10" y="0"/>
                    </a:cubicBezTo>
                    <a:cubicBezTo>
                      <a:pt x="9" y="0"/>
                      <a:pt x="8" y="1"/>
                      <a:pt x="7" y="1"/>
                    </a:cubicBezTo>
                    <a:cubicBezTo>
                      <a:pt x="5" y="1"/>
                      <a:pt x="4" y="2"/>
                      <a:pt x="4" y="3"/>
                    </a:cubicBezTo>
                    <a:cubicBezTo>
                      <a:pt x="3" y="3"/>
                      <a:pt x="2" y="4"/>
                      <a:pt x="2" y="5"/>
                    </a:cubicBezTo>
                    <a:cubicBezTo>
                      <a:pt x="1" y="6"/>
                      <a:pt x="1" y="7"/>
                      <a:pt x="1" y="8"/>
                    </a:cubicBezTo>
                    <a:cubicBezTo>
                      <a:pt x="1" y="9"/>
                      <a:pt x="1" y="10"/>
                      <a:pt x="1" y="11"/>
                    </a:cubicBezTo>
                    <a:cubicBezTo>
                      <a:pt x="1" y="13"/>
                      <a:pt x="1" y="14"/>
                      <a:pt x="1" y="15"/>
                    </a:cubicBezTo>
                    <a:cubicBezTo>
                      <a:pt x="2" y="16"/>
                      <a:pt x="2" y="17"/>
                      <a:pt x="3" y="18"/>
                    </a:cubicBezTo>
                    <a:cubicBezTo>
                      <a:pt x="3" y="18"/>
                      <a:pt x="4" y="19"/>
                      <a:pt x="6" y="20"/>
                    </a:cubicBezTo>
                    <a:cubicBezTo>
                      <a:pt x="7" y="20"/>
                      <a:pt x="9" y="20"/>
                      <a:pt x="10" y="20"/>
                    </a:cubicBezTo>
                    <a:cubicBezTo>
                      <a:pt x="11" y="20"/>
                      <a:pt x="12" y="20"/>
                      <a:pt x="13" y="20"/>
                    </a:cubicBezTo>
                    <a:cubicBezTo>
                      <a:pt x="13" y="20"/>
                      <a:pt x="14" y="20"/>
                      <a:pt x="14" y="20"/>
                    </a:cubicBezTo>
                    <a:cubicBezTo>
                      <a:pt x="15" y="19"/>
                      <a:pt x="15" y="19"/>
                      <a:pt x="15" y="19"/>
                    </a:cubicBezTo>
                    <a:lnTo>
                      <a:pt x="15" y="2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76605" y="837305"/>
                <a:ext cx="21579" cy="32800"/>
              </a:xfrm>
              <a:custGeom>
                <a:avLst/>
                <a:gdLst>
                  <a:gd name="T0" fmla="*/ 17 w 21"/>
                  <a:gd name="T1" fmla="*/ 18 h 32"/>
                  <a:gd name="T2" fmla="*/ 17 w 21"/>
                  <a:gd name="T3" fmla="*/ 22 h 32"/>
                  <a:gd name="T4" fmla="*/ 15 w 21"/>
                  <a:gd name="T5" fmla="*/ 25 h 32"/>
                  <a:gd name="T6" fmla="*/ 13 w 21"/>
                  <a:gd name="T7" fmla="*/ 27 h 32"/>
                  <a:gd name="T8" fmla="*/ 11 w 21"/>
                  <a:gd name="T9" fmla="*/ 28 h 32"/>
                  <a:gd name="T10" fmla="*/ 8 w 21"/>
                  <a:gd name="T11" fmla="*/ 27 h 32"/>
                  <a:gd name="T12" fmla="*/ 6 w 21"/>
                  <a:gd name="T13" fmla="*/ 25 h 32"/>
                  <a:gd name="T14" fmla="*/ 5 w 21"/>
                  <a:gd name="T15" fmla="*/ 21 h 32"/>
                  <a:gd name="T16" fmla="*/ 4 w 21"/>
                  <a:gd name="T17" fmla="*/ 17 h 32"/>
                  <a:gd name="T18" fmla="*/ 4 w 21"/>
                  <a:gd name="T19" fmla="*/ 14 h 32"/>
                  <a:gd name="T20" fmla="*/ 5 w 21"/>
                  <a:gd name="T21" fmla="*/ 11 h 32"/>
                  <a:gd name="T22" fmla="*/ 6 w 21"/>
                  <a:gd name="T23" fmla="*/ 7 h 32"/>
                  <a:gd name="T24" fmla="*/ 8 w 21"/>
                  <a:gd name="T25" fmla="*/ 5 h 32"/>
                  <a:gd name="T26" fmla="*/ 11 w 21"/>
                  <a:gd name="T27" fmla="*/ 4 h 32"/>
                  <a:gd name="T28" fmla="*/ 13 w 21"/>
                  <a:gd name="T29" fmla="*/ 5 h 32"/>
                  <a:gd name="T30" fmla="*/ 15 w 21"/>
                  <a:gd name="T31" fmla="*/ 7 h 32"/>
                  <a:gd name="T32" fmla="*/ 17 w 21"/>
                  <a:gd name="T33" fmla="*/ 10 h 32"/>
                  <a:gd name="T34" fmla="*/ 17 w 21"/>
                  <a:gd name="T35" fmla="*/ 15 h 32"/>
                  <a:gd name="T36" fmla="*/ 17 w 21"/>
                  <a:gd name="T37" fmla="*/ 18 h 32"/>
                  <a:gd name="T38" fmla="*/ 21 w 21"/>
                  <a:gd name="T39" fmla="*/ 13 h 32"/>
                  <a:gd name="T40" fmla="*/ 21 w 21"/>
                  <a:gd name="T41" fmla="*/ 9 h 32"/>
                  <a:gd name="T42" fmla="*/ 19 w 21"/>
                  <a:gd name="T43" fmla="*/ 5 h 32"/>
                  <a:gd name="T44" fmla="*/ 17 w 21"/>
                  <a:gd name="T45" fmla="*/ 2 h 32"/>
                  <a:gd name="T46" fmla="*/ 14 w 21"/>
                  <a:gd name="T47" fmla="*/ 1 h 32"/>
                  <a:gd name="T48" fmla="*/ 11 w 21"/>
                  <a:gd name="T49" fmla="*/ 0 h 32"/>
                  <a:gd name="T50" fmla="*/ 7 w 21"/>
                  <a:gd name="T51" fmla="*/ 1 h 32"/>
                  <a:gd name="T52" fmla="*/ 4 w 21"/>
                  <a:gd name="T53" fmla="*/ 3 h 32"/>
                  <a:gd name="T54" fmla="*/ 2 w 21"/>
                  <a:gd name="T55" fmla="*/ 6 h 32"/>
                  <a:gd name="T56" fmla="*/ 1 w 21"/>
                  <a:gd name="T57" fmla="*/ 10 h 32"/>
                  <a:gd name="T58" fmla="*/ 0 w 21"/>
                  <a:gd name="T59" fmla="*/ 14 h 32"/>
                  <a:gd name="T60" fmla="*/ 0 w 21"/>
                  <a:gd name="T61" fmla="*/ 18 h 32"/>
                  <a:gd name="T62" fmla="*/ 1 w 21"/>
                  <a:gd name="T63" fmla="*/ 22 h 32"/>
                  <a:gd name="T64" fmla="*/ 2 w 21"/>
                  <a:gd name="T65" fmla="*/ 26 h 32"/>
                  <a:gd name="T66" fmla="*/ 4 w 21"/>
                  <a:gd name="T67" fmla="*/ 29 h 32"/>
                  <a:gd name="T68" fmla="*/ 7 w 21"/>
                  <a:gd name="T69" fmla="*/ 32 h 32"/>
                  <a:gd name="T70" fmla="*/ 11 w 21"/>
                  <a:gd name="T71" fmla="*/ 32 h 32"/>
                  <a:gd name="T72" fmla="*/ 14 w 21"/>
                  <a:gd name="T73" fmla="*/ 32 h 32"/>
                  <a:gd name="T74" fmla="*/ 17 w 21"/>
                  <a:gd name="T75" fmla="*/ 30 h 32"/>
                  <a:gd name="T76" fmla="*/ 19 w 21"/>
                  <a:gd name="T77" fmla="*/ 28 h 32"/>
                  <a:gd name="T78" fmla="*/ 20 w 21"/>
                  <a:gd name="T79" fmla="*/ 24 h 32"/>
                  <a:gd name="T80" fmla="*/ 21 w 21"/>
                  <a:gd name="T81" fmla="*/ 21 h 32"/>
                  <a:gd name="T82" fmla="*/ 21 w 21"/>
                  <a:gd name="T83" fmla="*/ 18 h 32"/>
                  <a:gd name="T84" fmla="*/ 21 w 21"/>
                  <a:gd name="T85"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32">
                    <a:moveTo>
                      <a:pt x="17" y="18"/>
                    </a:moveTo>
                    <a:cubicBezTo>
                      <a:pt x="17" y="19"/>
                      <a:pt x="17" y="20"/>
                      <a:pt x="17" y="22"/>
                    </a:cubicBezTo>
                    <a:cubicBezTo>
                      <a:pt x="16" y="23"/>
                      <a:pt x="16" y="24"/>
                      <a:pt x="15" y="25"/>
                    </a:cubicBezTo>
                    <a:cubicBezTo>
                      <a:pt x="15" y="26"/>
                      <a:pt x="14" y="27"/>
                      <a:pt x="13" y="27"/>
                    </a:cubicBezTo>
                    <a:cubicBezTo>
                      <a:pt x="12" y="28"/>
                      <a:pt x="12" y="28"/>
                      <a:pt x="11" y="28"/>
                    </a:cubicBezTo>
                    <a:cubicBezTo>
                      <a:pt x="9" y="28"/>
                      <a:pt x="9" y="28"/>
                      <a:pt x="8" y="27"/>
                    </a:cubicBezTo>
                    <a:cubicBezTo>
                      <a:pt x="7" y="27"/>
                      <a:pt x="6" y="26"/>
                      <a:pt x="6" y="25"/>
                    </a:cubicBezTo>
                    <a:cubicBezTo>
                      <a:pt x="5" y="24"/>
                      <a:pt x="5" y="23"/>
                      <a:pt x="5" y="21"/>
                    </a:cubicBezTo>
                    <a:cubicBezTo>
                      <a:pt x="4" y="20"/>
                      <a:pt x="4" y="19"/>
                      <a:pt x="4" y="17"/>
                    </a:cubicBezTo>
                    <a:cubicBezTo>
                      <a:pt x="4" y="15"/>
                      <a:pt x="4" y="14"/>
                      <a:pt x="4" y="14"/>
                    </a:cubicBezTo>
                    <a:cubicBezTo>
                      <a:pt x="4" y="13"/>
                      <a:pt x="5" y="12"/>
                      <a:pt x="5" y="11"/>
                    </a:cubicBezTo>
                    <a:cubicBezTo>
                      <a:pt x="5" y="10"/>
                      <a:pt x="5" y="8"/>
                      <a:pt x="6" y="7"/>
                    </a:cubicBezTo>
                    <a:cubicBezTo>
                      <a:pt x="6" y="7"/>
                      <a:pt x="7" y="6"/>
                      <a:pt x="8" y="5"/>
                    </a:cubicBezTo>
                    <a:cubicBezTo>
                      <a:pt x="9" y="5"/>
                      <a:pt x="10" y="4"/>
                      <a:pt x="11" y="4"/>
                    </a:cubicBezTo>
                    <a:cubicBezTo>
                      <a:pt x="12" y="4"/>
                      <a:pt x="13" y="5"/>
                      <a:pt x="13" y="5"/>
                    </a:cubicBezTo>
                    <a:cubicBezTo>
                      <a:pt x="14" y="6"/>
                      <a:pt x="15" y="6"/>
                      <a:pt x="15" y="7"/>
                    </a:cubicBezTo>
                    <a:cubicBezTo>
                      <a:pt x="16" y="8"/>
                      <a:pt x="16" y="9"/>
                      <a:pt x="17" y="10"/>
                    </a:cubicBezTo>
                    <a:cubicBezTo>
                      <a:pt x="17" y="12"/>
                      <a:pt x="17" y="13"/>
                      <a:pt x="17" y="15"/>
                    </a:cubicBezTo>
                    <a:cubicBezTo>
                      <a:pt x="17" y="16"/>
                      <a:pt x="17" y="17"/>
                      <a:pt x="17" y="18"/>
                    </a:cubicBezTo>
                    <a:close/>
                    <a:moveTo>
                      <a:pt x="21" y="13"/>
                    </a:moveTo>
                    <a:cubicBezTo>
                      <a:pt x="21" y="12"/>
                      <a:pt x="21" y="10"/>
                      <a:pt x="21" y="9"/>
                    </a:cubicBezTo>
                    <a:cubicBezTo>
                      <a:pt x="20" y="8"/>
                      <a:pt x="20" y="7"/>
                      <a:pt x="19" y="5"/>
                    </a:cubicBezTo>
                    <a:cubicBezTo>
                      <a:pt x="19" y="4"/>
                      <a:pt x="18" y="3"/>
                      <a:pt x="17" y="2"/>
                    </a:cubicBezTo>
                    <a:cubicBezTo>
                      <a:pt x="16" y="2"/>
                      <a:pt x="15" y="1"/>
                      <a:pt x="14" y="1"/>
                    </a:cubicBezTo>
                    <a:cubicBezTo>
                      <a:pt x="13" y="0"/>
                      <a:pt x="12" y="0"/>
                      <a:pt x="11" y="0"/>
                    </a:cubicBezTo>
                    <a:cubicBezTo>
                      <a:pt x="9" y="0"/>
                      <a:pt x="8" y="0"/>
                      <a:pt x="7" y="1"/>
                    </a:cubicBezTo>
                    <a:cubicBezTo>
                      <a:pt x="5" y="2"/>
                      <a:pt x="5" y="2"/>
                      <a:pt x="4" y="3"/>
                    </a:cubicBezTo>
                    <a:cubicBezTo>
                      <a:pt x="3" y="4"/>
                      <a:pt x="2" y="5"/>
                      <a:pt x="2" y="6"/>
                    </a:cubicBezTo>
                    <a:cubicBezTo>
                      <a:pt x="1" y="7"/>
                      <a:pt x="1" y="9"/>
                      <a:pt x="1" y="10"/>
                    </a:cubicBezTo>
                    <a:cubicBezTo>
                      <a:pt x="0" y="12"/>
                      <a:pt x="0" y="13"/>
                      <a:pt x="0" y="14"/>
                    </a:cubicBezTo>
                    <a:cubicBezTo>
                      <a:pt x="0" y="15"/>
                      <a:pt x="0" y="16"/>
                      <a:pt x="0" y="18"/>
                    </a:cubicBezTo>
                    <a:cubicBezTo>
                      <a:pt x="0" y="20"/>
                      <a:pt x="0" y="21"/>
                      <a:pt x="1" y="22"/>
                    </a:cubicBezTo>
                    <a:cubicBezTo>
                      <a:pt x="1" y="24"/>
                      <a:pt x="1" y="25"/>
                      <a:pt x="2" y="26"/>
                    </a:cubicBezTo>
                    <a:cubicBezTo>
                      <a:pt x="2" y="27"/>
                      <a:pt x="3" y="28"/>
                      <a:pt x="4" y="29"/>
                    </a:cubicBezTo>
                    <a:cubicBezTo>
                      <a:pt x="5" y="30"/>
                      <a:pt x="6" y="31"/>
                      <a:pt x="7" y="32"/>
                    </a:cubicBezTo>
                    <a:cubicBezTo>
                      <a:pt x="8" y="32"/>
                      <a:pt x="9" y="32"/>
                      <a:pt x="11" y="32"/>
                    </a:cubicBezTo>
                    <a:cubicBezTo>
                      <a:pt x="12" y="32"/>
                      <a:pt x="13" y="32"/>
                      <a:pt x="14" y="32"/>
                    </a:cubicBezTo>
                    <a:cubicBezTo>
                      <a:pt x="15" y="31"/>
                      <a:pt x="16" y="31"/>
                      <a:pt x="17" y="30"/>
                    </a:cubicBezTo>
                    <a:cubicBezTo>
                      <a:pt x="18" y="30"/>
                      <a:pt x="18" y="29"/>
                      <a:pt x="19" y="28"/>
                    </a:cubicBezTo>
                    <a:cubicBezTo>
                      <a:pt x="20" y="27"/>
                      <a:pt x="20" y="26"/>
                      <a:pt x="20" y="24"/>
                    </a:cubicBezTo>
                    <a:cubicBezTo>
                      <a:pt x="21" y="23"/>
                      <a:pt x="21" y="22"/>
                      <a:pt x="21" y="21"/>
                    </a:cubicBezTo>
                    <a:cubicBezTo>
                      <a:pt x="21" y="19"/>
                      <a:pt x="21" y="18"/>
                      <a:pt x="21" y="18"/>
                    </a:cubicBezTo>
                    <a:cubicBezTo>
                      <a:pt x="21" y="16"/>
                      <a:pt x="21" y="15"/>
                      <a:pt x="21" y="13"/>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21" name="直接连接符 20"/>
          <p:cNvCxnSpPr/>
          <p:nvPr userDrawn="1"/>
        </p:nvCxnSpPr>
        <p:spPr>
          <a:xfrm>
            <a:off x="0" y="4905830"/>
            <a:ext cx="12192000" cy="0"/>
          </a:xfrm>
          <a:prstGeom prst="line">
            <a:avLst/>
          </a:prstGeom>
          <a:ln>
            <a:solidFill>
              <a:srgbClr val="BA2A17"/>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64" name="图片 63"/>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7" name="矩形 6"/>
          <p:cNvSpPr/>
          <p:nvPr userDrawn="1"/>
        </p:nvSpPr>
        <p:spPr>
          <a:xfrm>
            <a:off x="0" y="1829470"/>
            <a:ext cx="12192000" cy="3046271"/>
          </a:xfrm>
          <a:prstGeom prst="rect">
            <a:avLst/>
          </a:prstGeom>
          <a:solidFill>
            <a:srgbClr val="9C0C15">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userDrawn="1"/>
        </p:nvGrpSpPr>
        <p:grpSpPr>
          <a:xfrm>
            <a:off x="10094074" y="364089"/>
            <a:ext cx="1510657" cy="398996"/>
            <a:chOff x="232331" y="483409"/>
            <a:chExt cx="1887300" cy="498475"/>
          </a:xfrm>
          <a:solidFill>
            <a:srgbClr val="9C0C15"/>
          </a:solidFill>
        </p:grpSpPr>
        <p:sp>
          <p:nvSpPr>
            <p:cNvPr id="67" name="Freeform 5"/>
            <p:cNvSpPr/>
            <p:nvPr/>
          </p:nvSpPr>
          <p:spPr bwMode="auto">
            <a:xfrm>
              <a:off x="951343" y="578788"/>
              <a:ext cx="47906" cy="149758"/>
            </a:xfrm>
            <a:custGeom>
              <a:avLst/>
              <a:gdLst>
                <a:gd name="T0" fmla="*/ 0 w 47"/>
                <a:gd name="T1" fmla="*/ 138 h 146"/>
                <a:gd name="T2" fmla="*/ 8 w 47"/>
                <a:gd name="T3" fmla="*/ 145 h 146"/>
                <a:gd name="T4" fmla="*/ 28 w 47"/>
                <a:gd name="T5" fmla="*/ 113 h 146"/>
                <a:gd name="T6" fmla="*/ 46 w 47"/>
                <a:gd name="T7" fmla="*/ 40 h 146"/>
                <a:gd name="T8" fmla="*/ 18 w 47"/>
                <a:gd name="T9" fmla="*/ 0 h 146"/>
                <a:gd name="T10" fmla="*/ 9 w 47"/>
                <a:gd name="T11" fmla="*/ 8 h 146"/>
                <a:gd name="T12" fmla="*/ 15 w 47"/>
                <a:gd name="T13" fmla="*/ 49 h 146"/>
                <a:gd name="T14" fmla="*/ 8 w 47"/>
                <a:gd name="T15" fmla="*/ 112 h 146"/>
                <a:gd name="T16" fmla="*/ 0 w 47"/>
                <a:gd name="T17" fmla="*/ 13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46">
                  <a:moveTo>
                    <a:pt x="0" y="138"/>
                  </a:moveTo>
                  <a:cubicBezTo>
                    <a:pt x="0" y="138"/>
                    <a:pt x="0" y="146"/>
                    <a:pt x="8" y="145"/>
                  </a:cubicBezTo>
                  <a:cubicBezTo>
                    <a:pt x="8" y="145"/>
                    <a:pt x="27" y="129"/>
                    <a:pt x="28" y="113"/>
                  </a:cubicBezTo>
                  <a:cubicBezTo>
                    <a:pt x="28" y="113"/>
                    <a:pt x="35" y="61"/>
                    <a:pt x="46" y="40"/>
                  </a:cubicBezTo>
                  <a:cubicBezTo>
                    <a:pt x="46" y="40"/>
                    <a:pt x="47" y="27"/>
                    <a:pt x="18" y="0"/>
                  </a:cubicBezTo>
                  <a:cubicBezTo>
                    <a:pt x="18" y="0"/>
                    <a:pt x="8" y="3"/>
                    <a:pt x="9" y="8"/>
                  </a:cubicBezTo>
                  <a:cubicBezTo>
                    <a:pt x="9" y="13"/>
                    <a:pt x="23" y="19"/>
                    <a:pt x="15" y="49"/>
                  </a:cubicBezTo>
                  <a:cubicBezTo>
                    <a:pt x="8" y="112"/>
                    <a:pt x="8" y="112"/>
                    <a:pt x="8" y="112"/>
                  </a:cubicBezTo>
                  <a:cubicBezTo>
                    <a:pt x="8" y="112"/>
                    <a:pt x="7" y="131"/>
                    <a:pt x="0" y="13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68" name="Freeform 6"/>
            <p:cNvSpPr/>
            <p:nvPr/>
          </p:nvSpPr>
          <p:spPr bwMode="auto">
            <a:xfrm>
              <a:off x="1007449" y="715167"/>
              <a:ext cx="91927" cy="94516"/>
            </a:xfrm>
            <a:custGeom>
              <a:avLst/>
              <a:gdLst>
                <a:gd name="T0" fmla="*/ 83 w 90"/>
                <a:gd name="T1" fmla="*/ 39 h 92"/>
                <a:gd name="T2" fmla="*/ 54 w 90"/>
                <a:gd name="T3" fmla="*/ 6 h 92"/>
                <a:gd name="T4" fmla="*/ 42 w 90"/>
                <a:gd name="T5" fmla="*/ 14 h 92"/>
                <a:gd name="T6" fmla="*/ 4 w 90"/>
                <a:gd name="T7" fmla="*/ 77 h 92"/>
                <a:gd name="T8" fmla="*/ 16 w 90"/>
                <a:gd name="T9" fmla="*/ 82 h 92"/>
                <a:gd name="T10" fmla="*/ 73 w 90"/>
                <a:gd name="T11" fmla="*/ 56 h 92"/>
                <a:gd name="T12" fmla="*/ 83 w 90"/>
                <a:gd name="T13" fmla="*/ 39 h 92"/>
              </a:gdLst>
              <a:ahLst/>
              <a:cxnLst>
                <a:cxn ang="0">
                  <a:pos x="T0" y="T1"/>
                </a:cxn>
                <a:cxn ang="0">
                  <a:pos x="T2" y="T3"/>
                </a:cxn>
                <a:cxn ang="0">
                  <a:pos x="T4" y="T5"/>
                </a:cxn>
                <a:cxn ang="0">
                  <a:pos x="T6" y="T7"/>
                </a:cxn>
                <a:cxn ang="0">
                  <a:pos x="T8" y="T9"/>
                </a:cxn>
                <a:cxn ang="0">
                  <a:pos x="T10" y="T11"/>
                </a:cxn>
                <a:cxn ang="0">
                  <a:pos x="T12" y="T13"/>
                </a:cxn>
              </a:cxnLst>
              <a:rect l="0" t="0" r="r" b="b"/>
              <a:pathLst>
                <a:path w="90" h="92">
                  <a:moveTo>
                    <a:pt x="83" y="39"/>
                  </a:moveTo>
                  <a:cubicBezTo>
                    <a:pt x="54" y="6"/>
                    <a:pt x="54" y="6"/>
                    <a:pt x="54" y="6"/>
                  </a:cubicBezTo>
                  <a:cubicBezTo>
                    <a:pt x="54" y="6"/>
                    <a:pt x="39" y="0"/>
                    <a:pt x="42" y="14"/>
                  </a:cubicBezTo>
                  <a:cubicBezTo>
                    <a:pt x="42" y="14"/>
                    <a:pt x="28" y="64"/>
                    <a:pt x="4" y="77"/>
                  </a:cubicBezTo>
                  <a:cubicBezTo>
                    <a:pt x="4" y="77"/>
                    <a:pt x="0" y="92"/>
                    <a:pt x="16" y="82"/>
                  </a:cubicBezTo>
                  <a:cubicBezTo>
                    <a:pt x="16" y="82"/>
                    <a:pt x="60" y="54"/>
                    <a:pt x="73" y="56"/>
                  </a:cubicBezTo>
                  <a:cubicBezTo>
                    <a:pt x="73" y="56"/>
                    <a:pt x="90" y="51"/>
                    <a:pt x="83" y="39"/>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69" name="Freeform 7"/>
            <p:cNvSpPr/>
            <p:nvPr/>
          </p:nvSpPr>
          <p:spPr bwMode="auto">
            <a:xfrm>
              <a:off x="818417" y="733726"/>
              <a:ext cx="176948" cy="144579"/>
            </a:xfrm>
            <a:custGeom>
              <a:avLst/>
              <a:gdLst>
                <a:gd name="T0" fmla="*/ 167 w 173"/>
                <a:gd name="T1" fmla="*/ 12 h 141"/>
                <a:gd name="T2" fmla="*/ 160 w 173"/>
                <a:gd name="T3" fmla="*/ 3 h 141"/>
                <a:gd name="T4" fmla="*/ 114 w 173"/>
                <a:gd name="T5" fmla="*/ 42 h 141"/>
                <a:gd name="T6" fmla="*/ 73 w 173"/>
                <a:gd name="T7" fmla="*/ 77 h 141"/>
                <a:gd name="T8" fmla="*/ 46 w 173"/>
                <a:gd name="T9" fmla="*/ 98 h 141"/>
                <a:gd name="T10" fmla="*/ 42 w 173"/>
                <a:gd name="T11" fmla="*/ 95 h 141"/>
                <a:gd name="T12" fmla="*/ 38 w 173"/>
                <a:gd name="T13" fmla="*/ 21 h 141"/>
                <a:gd name="T14" fmla="*/ 33 w 173"/>
                <a:gd name="T15" fmla="*/ 33 h 141"/>
                <a:gd name="T16" fmla="*/ 0 w 173"/>
                <a:gd name="T17" fmla="*/ 109 h 141"/>
                <a:gd name="T18" fmla="*/ 27 w 173"/>
                <a:gd name="T19" fmla="*/ 141 h 141"/>
                <a:gd name="T20" fmla="*/ 97 w 173"/>
                <a:gd name="T21" fmla="*/ 104 h 141"/>
                <a:gd name="T22" fmla="*/ 131 w 173"/>
                <a:gd name="T23" fmla="*/ 67 h 141"/>
                <a:gd name="T24" fmla="*/ 167 w 173"/>
                <a:gd name="T25" fmla="*/ 1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41">
                  <a:moveTo>
                    <a:pt x="167" y="12"/>
                  </a:moveTo>
                  <a:cubicBezTo>
                    <a:pt x="167" y="12"/>
                    <a:pt x="173" y="0"/>
                    <a:pt x="160" y="3"/>
                  </a:cubicBezTo>
                  <a:cubicBezTo>
                    <a:pt x="160" y="3"/>
                    <a:pt x="132" y="38"/>
                    <a:pt x="114" y="42"/>
                  </a:cubicBezTo>
                  <a:cubicBezTo>
                    <a:pt x="114" y="42"/>
                    <a:pt x="84" y="72"/>
                    <a:pt x="73" y="77"/>
                  </a:cubicBezTo>
                  <a:cubicBezTo>
                    <a:pt x="73" y="77"/>
                    <a:pt x="49" y="92"/>
                    <a:pt x="46" y="98"/>
                  </a:cubicBezTo>
                  <a:cubicBezTo>
                    <a:pt x="42" y="95"/>
                    <a:pt x="42" y="95"/>
                    <a:pt x="42" y="95"/>
                  </a:cubicBezTo>
                  <a:cubicBezTo>
                    <a:pt x="42" y="95"/>
                    <a:pt x="69" y="33"/>
                    <a:pt x="38" y="21"/>
                  </a:cubicBezTo>
                  <a:cubicBezTo>
                    <a:pt x="38" y="21"/>
                    <a:pt x="32" y="24"/>
                    <a:pt x="33" y="33"/>
                  </a:cubicBezTo>
                  <a:cubicBezTo>
                    <a:pt x="33" y="33"/>
                    <a:pt x="15" y="100"/>
                    <a:pt x="0" y="109"/>
                  </a:cubicBezTo>
                  <a:cubicBezTo>
                    <a:pt x="0" y="109"/>
                    <a:pt x="12" y="128"/>
                    <a:pt x="27" y="141"/>
                  </a:cubicBezTo>
                  <a:cubicBezTo>
                    <a:pt x="27" y="141"/>
                    <a:pt x="81" y="116"/>
                    <a:pt x="97" y="104"/>
                  </a:cubicBezTo>
                  <a:cubicBezTo>
                    <a:pt x="97" y="104"/>
                    <a:pt x="125" y="78"/>
                    <a:pt x="131" y="67"/>
                  </a:cubicBezTo>
                  <a:cubicBezTo>
                    <a:pt x="131" y="67"/>
                    <a:pt x="159" y="30"/>
                    <a:pt x="167" y="12"/>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70" name="Freeform 8"/>
            <p:cNvSpPr/>
            <p:nvPr/>
          </p:nvSpPr>
          <p:spPr bwMode="auto">
            <a:xfrm>
              <a:off x="1475282" y="575767"/>
              <a:ext cx="252043" cy="315917"/>
            </a:xfrm>
            <a:custGeom>
              <a:avLst/>
              <a:gdLst>
                <a:gd name="T0" fmla="*/ 231 w 247"/>
                <a:gd name="T1" fmla="*/ 13 h 308"/>
                <a:gd name="T2" fmla="*/ 217 w 247"/>
                <a:gd name="T3" fmla="*/ 23 h 308"/>
                <a:gd name="T4" fmla="*/ 193 w 247"/>
                <a:gd name="T5" fmla="*/ 36 h 308"/>
                <a:gd name="T6" fmla="*/ 165 w 247"/>
                <a:gd name="T7" fmla="*/ 7 h 308"/>
                <a:gd name="T8" fmla="*/ 148 w 247"/>
                <a:gd name="T9" fmla="*/ 9 h 308"/>
                <a:gd name="T10" fmla="*/ 156 w 247"/>
                <a:gd name="T11" fmla="*/ 42 h 308"/>
                <a:gd name="T12" fmla="*/ 156 w 247"/>
                <a:gd name="T13" fmla="*/ 58 h 308"/>
                <a:gd name="T14" fmla="*/ 105 w 247"/>
                <a:gd name="T15" fmla="*/ 95 h 308"/>
                <a:gd name="T16" fmla="*/ 105 w 247"/>
                <a:gd name="T17" fmla="*/ 65 h 308"/>
                <a:gd name="T18" fmla="*/ 91 w 247"/>
                <a:gd name="T19" fmla="*/ 67 h 308"/>
                <a:gd name="T20" fmla="*/ 93 w 247"/>
                <a:gd name="T21" fmla="*/ 125 h 308"/>
                <a:gd name="T22" fmla="*/ 132 w 247"/>
                <a:gd name="T23" fmla="*/ 129 h 308"/>
                <a:gd name="T24" fmla="*/ 104 w 247"/>
                <a:gd name="T25" fmla="*/ 177 h 308"/>
                <a:gd name="T26" fmla="*/ 16 w 247"/>
                <a:gd name="T27" fmla="*/ 288 h 308"/>
                <a:gd name="T28" fmla="*/ 27 w 247"/>
                <a:gd name="T29" fmla="*/ 298 h 308"/>
                <a:gd name="T30" fmla="*/ 116 w 247"/>
                <a:gd name="T31" fmla="*/ 216 h 308"/>
                <a:gd name="T32" fmla="*/ 200 w 247"/>
                <a:gd name="T33" fmla="*/ 66 h 308"/>
                <a:gd name="T34" fmla="*/ 247 w 247"/>
                <a:gd name="T35" fmla="*/ 33 h 308"/>
                <a:gd name="T36" fmla="*/ 231 w 247"/>
                <a:gd name="T37" fmla="*/ 1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7" h="308">
                  <a:moveTo>
                    <a:pt x="231" y="13"/>
                  </a:moveTo>
                  <a:cubicBezTo>
                    <a:pt x="223" y="12"/>
                    <a:pt x="217" y="23"/>
                    <a:pt x="217" y="23"/>
                  </a:cubicBezTo>
                  <a:cubicBezTo>
                    <a:pt x="193" y="36"/>
                    <a:pt x="193" y="36"/>
                    <a:pt x="193" y="36"/>
                  </a:cubicBezTo>
                  <a:cubicBezTo>
                    <a:pt x="196" y="27"/>
                    <a:pt x="165" y="7"/>
                    <a:pt x="165" y="7"/>
                  </a:cubicBezTo>
                  <a:cubicBezTo>
                    <a:pt x="151" y="0"/>
                    <a:pt x="148" y="9"/>
                    <a:pt x="148" y="9"/>
                  </a:cubicBezTo>
                  <a:cubicBezTo>
                    <a:pt x="144" y="20"/>
                    <a:pt x="156" y="42"/>
                    <a:pt x="156" y="42"/>
                  </a:cubicBezTo>
                  <a:cubicBezTo>
                    <a:pt x="156" y="58"/>
                    <a:pt x="156" y="58"/>
                    <a:pt x="156" y="58"/>
                  </a:cubicBezTo>
                  <a:cubicBezTo>
                    <a:pt x="105" y="95"/>
                    <a:pt x="105" y="95"/>
                    <a:pt x="105" y="95"/>
                  </a:cubicBezTo>
                  <a:cubicBezTo>
                    <a:pt x="89" y="87"/>
                    <a:pt x="105" y="65"/>
                    <a:pt x="105" y="65"/>
                  </a:cubicBezTo>
                  <a:cubicBezTo>
                    <a:pt x="103" y="47"/>
                    <a:pt x="91" y="67"/>
                    <a:pt x="91" y="67"/>
                  </a:cubicBezTo>
                  <a:cubicBezTo>
                    <a:pt x="78" y="97"/>
                    <a:pt x="93" y="125"/>
                    <a:pt x="93" y="125"/>
                  </a:cubicBezTo>
                  <a:cubicBezTo>
                    <a:pt x="106" y="146"/>
                    <a:pt x="127" y="133"/>
                    <a:pt x="132" y="129"/>
                  </a:cubicBezTo>
                  <a:cubicBezTo>
                    <a:pt x="125" y="137"/>
                    <a:pt x="104" y="177"/>
                    <a:pt x="104" y="177"/>
                  </a:cubicBezTo>
                  <a:cubicBezTo>
                    <a:pt x="80" y="242"/>
                    <a:pt x="16" y="288"/>
                    <a:pt x="16" y="288"/>
                  </a:cubicBezTo>
                  <a:cubicBezTo>
                    <a:pt x="0" y="308"/>
                    <a:pt x="27" y="298"/>
                    <a:pt x="27" y="298"/>
                  </a:cubicBezTo>
                  <a:cubicBezTo>
                    <a:pt x="51" y="288"/>
                    <a:pt x="116" y="216"/>
                    <a:pt x="116" y="216"/>
                  </a:cubicBezTo>
                  <a:cubicBezTo>
                    <a:pt x="206" y="108"/>
                    <a:pt x="200" y="66"/>
                    <a:pt x="200" y="66"/>
                  </a:cubicBezTo>
                  <a:cubicBezTo>
                    <a:pt x="222" y="56"/>
                    <a:pt x="247" y="33"/>
                    <a:pt x="247" y="33"/>
                  </a:cubicBezTo>
                  <a:lnTo>
                    <a:pt x="231" y="1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1" name="Freeform 9"/>
            <p:cNvSpPr/>
            <p:nvPr/>
          </p:nvSpPr>
          <p:spPr bwMode="auto">
            <a:xfrm>
              <a:off x="1689777" y="747968"/>
              <a:ext cx="69485" cy="122137"/>
            </a:xfrm>
            <a:custGeom>
              <a:avLst/>
              <a:gdLst>
                <a:gd name="T0" fmla="*/ 10 w 68"/>
                <a:gd name="T1" fmla="*/ 26 h 119"/>
                <a:gd name="T2" fmla="*/ 10 w 68"/>
                <a:gd name="T3" fmla="*/ 100 h 119"/>
                <a:gd name="T4" fmla="*/ 16 w 68"/>
                <a:gd name="T5" fmla="*/ 112 h 119"/>
                <a:gd name="T6" fmla="*/ 60 w 68"/>
                <a:gd name="T7" fmla="*/ 58 h 119"/>
                <a:gd name="T8" fmla="*/ 24 w 68"/>
                <a:gd name="T9" fmla="*/ 13 h 119"/>
                <a:gd name="T10" fmla="*/ 10 w 68"/>
                <a:gd name="T11" fmla="*/ 26 h 119"/>
              </a:gdLst>
              <a:ahLst/>
              <a:cxnLst>
                <a:cxn ang="0">
                  <a:pos x="T0" y="T1"/>
                </a:cxn>
                <a:cxn ang="0">
                  <a:pos x="T2" y="T3"/>
                </a:cxn>
                <a:cxn ang="0">
                  <a:pos x="T4" y="T5"/>
                </a:cxn>
                <a:cxn ang="0">
                  <a:pos x="T6" y="T7"/>
                </a:cxn>
                <a:cxn ang="0">
                  <a:pos x="T8" y="T9"/>
                </a:cxn>
                <a:cxn ang="0">
                  <a:pos x="T10" y="T11"/>
                </a:cxn>
              </a:cxnLst>
              <a:rect l="0" t="0" r="r" b="b"/>
              <a:pathLst>
                <a:path w="68" h="119">
                  <a:moveTo>
                    <a:pt x="10" y="26"/>
                  </a:moveTo>
                  <a:cubicBezTo>
                    <a:pt x="10" y="26"/>
                    <a:pt x="27" y="85"/>
                    <a:pt x="10" y="100"/>
                  </a:cubicBezTo>
                  <a:cubicBezTo>
                    <a:pt x="10" y="100"/>
                    <a:pt x="0" y="119"/>
                    <a:pt x="16" y="112"/>
                  </a:cubicBezTo>
                  <a:cubicBezTo>
                    <a:pt x="16" y="112"/>
                    <a:pt x="40" y="72"/>
                    <a:pt x="60" y="58"/>
                  </a:cubicBezTo>
                  <a:cubicBezTo>
                    <a:pt x="60" y="58"/>
                    <a:pt x="68" y="28"/>
                    <a:pt x="24" y="13"/>
                  </a:cubicBezTo>
                  <a:cubicBezTo>
                    <a:pt x="24" y="13"/>
                    <a:pt x="1" y="0"/>
                    <a:pt x="10" y="2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72" name="Freeform 10"/>
            <p:cNvSpPr>
              <a:spLocks noEditPoints="1"/>
            </p:cNvSpPr>
            <p:nvPr/>
          </p:nvSpPr>
          <p:spPr bwMode="auto">
            <a:xfrm>
              <a:off x="1856367" y="483409"/>
              <a:ext cx="263264" cy="451433"/>
            </a:xfrm>
            <a:custGeom>
              <a:avLst/>
              <a:gdLst>
                <a:gd name="T0" fmla="*/ 166 w 258"/>
                <a:gd name="T1" fmla="*/ 8 h 440"/>
                <a:gd name="T2" fmla="*/ 160 w 258"/>
                <a:gd name="T3" fmla="*/ 17 h 440"/>
                <a:gd name="T4" fmla="*/ 133 w 258"/>
                <a:gd name="T5" fmla="*/ 40 h 440"/>
                <a:gd name="T6" fmla="*/ 104 w 258"/>
                <a:gd name="T7" fmla="*/ 52 h 440"/>
                <a:gd name="T8" fmla="*/ 93 w 258"/>
                <a:gd name="T9" fmla="*/ 69 h 440"/>
                <a:gd name="T10" fmla="*/ 46 w 258"/>
                <a:gd name="T11" fmla="*/ 113 h 440"/>
                <a:gd name="T12" fmla="*/ 27 w 258"/>
                <a:gd name="T13" fmla="*/ 97 h 440"/>
                <a:gd name="T14" fmla="*/ 14 w 258"/>
                <a:gd name="T15" fmla="*/ 105 h 440"/>
                <a:gd name="T16" fmla="*/ 21 w 258"/>
                <a:gd name="T17" fmla="*/ 147 h 440"/>
                <a:gd name="T18" fmla="*/ 52 w 258"/>
                <a:gd name="T19" fmla="*/ 131 h 440"/>
                <a:gd name="T20" fmla="*/ 99 w 258"/>
                <a:gd name="T21" fmla="*/ 83 h 440"/>
                <a:gd name="T22" fmla="*/ 133 w 258"/>
                <a:gd name="T23" fmla="*/ 91 h 440"/>
                <a:gd name="T24" fmla="*/ 122 w 258"/>
                <a:gd name="T25" fmla="*/ 117 h 440"/>
                <a:gd name="T26" fmla="*/ 34 w 258"/>
                <a:gd name="T27" fmla="*/ 223 h 440"/>
                <a:gd name="T28" fmla="*/ 33 w 258"/>
                <a:gd name="T29" fmla="*/ 259 h 440"/>
                <a:gd name="T30" fmla="*/ 61 w 258"/>
                <a:gd name="T31" fmla="*/ 260 h 440"/>
                <a:gd name="T32" fmla="*/ 90 w 258"/>
                <a:gd name="T33" fmla="*/ 229 h 440"/>
                <a:gd name="T34" fmla="*/ 80 w 258"/>
                <a:gd name="T35" fmla="*/ 273 h 440"/>
                <a:gd name="T36" fmla="*/ 107 w 258"/>
                <a:gd name="T37" fmla="*/ 288 h 440"/>
                <a:gd name="T38" fmla="*/ 148 w 258"/>
                <a:gd name="T39" fmla="*/ 301 h 440"/>
                <a:gd name="T40" fmla="*/ 4 w 258"/>
                <a:gd name="T41" fmla="*/ 364 h 440"/>
                <a:gd name="T42" fmla="*/ 121 w 258"/>
                <a:gd name="T43" fmla="*/ 426 h 440"/>
                <a:gd name="T44" fmla="*/ 176 w 258"/>
                <a:gd name="T45" fmla="*/ 384 h 440"/>
                <a:gd name="T46" fmla="*/ 176 w 258"/>
                <a:gd name="T47" fmla="*/ 340 h 440"/>
                <a:gd name="T48" fmla="*/ 182 w 258"/>
                <a:gd name="T49" fmla="*/ 331 h 440"/>
                <a:gd name="T50" fmla="*/ 212 w 258"/>
                <a:gd name="T51" fmla="*/ 338 h 440"/>
                <a:gd name="T52" fmla="*/ 228 w 258"/>
                <a:gd name="T53" fmla="*/ 338 h 440"/>
                <a:gd name="T54" fmla="*/ 222 w 258"/>
                <a:gd name="T55" fmla="*/ 309 h 440"/>
                <a:gd name="T56" fmla="*/ 168 w 258"/>
                <a:gd name="T57" fmla="*/ 302 h 440"/>
                <a:gd name="T58" fmla="*/ 118 w 258"/>
                <a:gd name="T59" fmla="*/ 264 h 440"/>
                <a:gd name="T60" fmla="*/ 135 w 258"/>
                <a:gd name="T61" fmla="*/ 191 h 440"/>
                <a:gd name="T62" fmla="*/ 89 w 258"/>
                <a:gd name="T63" fmla="*/ 198 h 440"/>
                <a:gd name="T64" fmla="*/ 132 w 258"/>
                <a:gd name="T65" fmla="*/ 152 h 440"/>
                <a:gd name="T66" fmla="*/ 142 w 258"/>
                <a:gd name="T67" fmla="*/ 131 h 440"/>
                <a:gd name="T68" fmla="*/ 167 w 258"/>
                <a:gd name="T69" fmla="*/ 94 h 440"/>
                <a:gd name="T70" fmla="*/ 204 w 258"/>
                <a:gd name="T71" fmla="*/ 15 h 440"/>
                <a:gd name="T72" fmla="*/ 166 w 258"/>
                <a:gd name="T73" fmla="*/ 8 h 440"/>
                <a:gd name="T74" fmla="*/ 153 w 258"/>
                <a:gd name="T75" fmla="*/ 371 h 440"/>
                <a:gd name="T76" fmla="*/ 75 w 258"/>
                <a:gd name="T77" fmla="*/ 389 h 440"/>
                <a:gd name="T78" fmla="*/ 94 w 258"/>
                <a:gd name="T79" fmla="*/ 355 h 440"/>
                <a:gd name="T80" fmla="*/ 135 w 258"/>
                <a:gd name="T81" fmla="*/ 334 h 440"/>
                <a:gd name="T82" fmla="*/ 153 w 258"/>
                <a:gd name="T83" fmla="*/ 371 h 440"/>
                <a:gd name="T84" fmla="*/ 141 w 258"/>
                <a:gd name="T85" fmla="*/ 58 h 440"/>
                <a:gd name="T86" fmla="*/ 146 w 258"/>
                <a:gd name="T87" fmla="*/ 49 h 440"/>
                <a:gd name="T88" fmla="*/ 161 w 258"/>
                <a:gd name="T89" fmla="*/ 38 h 440"/>
                <a:gd name="T90" fmla="*/ 141 w 258"/>
                <a:gd name="T91" fmla="*/ 5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8" h="440">
                  <a:moveTo>
                    <a:pt x="166" y="8"/>
                  </a:moveTo>
                  <a:cubicBezTo>
                    <a:pt x="160" y="17"/>
                    <a:pt x="160" y="17"/>
                    <a:pt x="160" y="17"/>
                  </a:cubicBezTo>
                  <a:cubicBezTo>
                    <a:pt x="133" y="40"/>
                    <a:pt x="133" y="40"/>
                    <a:pt x="133" y="40"/>
                  </a:cubicBezTo>
                  <a:cubicBezTo>
                    <a:pt x="133" y="40"/>
                    <a:pt x="134" y="61"/>
                    <a:pt x="104" y="52"/>
                  </a:cubicBezTo>
                  <a:cubicBezTo>
                    <a:pt x="104" y="52"/>
                    <a:pt x="94" y="52"/>
                    <a:pt x="93" y="69"/>
                  </a:cubicBezTo>
                  <a:cubicBezTo>
                    <a:pt x="46" y="113"/>
                    <a:pt x="46" y="113"/>
                    <a:pt x="46" y="113"/>
                  </a:cubicBezTo>
                  <a:cubicBezTo>
                    <a:pt x="46" y="113"/>
                    <a:pt x="31" y="127"/>
                    <a:pt x="27" y="97"/>
                  </a:cubicBezTo>
                  <a:cubicBezTo>
                    <a:pt x="27" y="97"/>
                    <a:pt x="21" y="74"/>
                    <a:pt x="14" y="105"/>
                  </a:cubicBezTo>
                  <a:cubicBezTo>
                    <a:pt x="14" y="105"/>
                    <a:pt x="12" y="142"/>
                    <a:pt x="21" y="147"/>
                  </a:cubicBezTo>
                  <a:cubicBezTo>
                    <a:pt x="21" y="147"/>
                    <a:pt x="49" y="156"/>
                    <a:pt x="52" y="131"/>
                  </a:cubicBezTo>
                  <a:cubicBezTo>
                    <a:pt x="52" y="131"/>
                    <a:pt x="92" y="90"/>
                    <a:pt x="99" y="83"/>
                  </a:cubicBezTo>
                  <a:cubicBezTo>
                    <a:pt x="99" y="83"/>
                    <a:pt x="123" y="96"/>
                    <a:pt x="133" y="91"/>
                  </a:cubicBezTo>
                  <a:cubicBezTo>
                    <a:pt x="133" y="91"/>
                    <a:pt x="143" y="96"/>
                    <a:pt x="122" y="117"/>
                  </a:cubicBezTo>
                  <a:cubicBezTo>
                    <a:pt x="122" y="117"/>
                    <a:pt x="53" y="222"/>
                    <a:pt x="34" y="223"/>
                  </a:cubicBezTo>
                  <a:cubicBezTo>
                    <a:pt x="34" y="223"/>
                    <a:pt x="25" y="246"/>
                    <a:pt x="33" y="259"/>
                  </a:cubicBezTo>
                  <a:cubicBezTo>
                    <a:pt x="33" y="259"/>
                    <a:pt x="56" y="265"/>
                    <a:pt x="61" y="260"/>
                  </a:cubicBezTo>
                  <a:cubicBezTo>
                    <a:pt x="90" y="229"/>
                    <a:pt x="90" y="229"/>
                    <a:pt x="90" y="229"/>
                  </a:cubicBezTo>
                  <a:cubicBezTo>
                    <a:pt x="90" y="229"/>
                    <a:pt x="95" y="245"/>
                    <a:pt x="80" y="273"/>
                  </a:cubicBezTo>
                  <a:cubicBezTo>
                    <a:pt x="80" y="273"/>
                    <a:pt x="79" y="303"/>
                    <a:pt x="107" y="288"/>
                  </a:cubicBezTo>
                  <a:cubicBezTo>
                    <a:pt x="107" y="288"/>
                    <a:pt x="140" y="278"/>
                    <a:pt x="148" y="301"/>
                  </a:cubicBezTo>
                  <a:cubicBezTo>
                    <a:pt x="148" y="301"/>
                    <a:pt x="91" y="290"/>
                    <a:pt x="4" y="364"/>
                  </a:cubicBezTo>
                  <a:cubicBezTo>
                    <a:pt x="4" y="364"/>
                    <a:pt x="0" y="392"/>
                    <a:pt x="121" y="426"/>
                  </a:cubicBezTo>
                  <a:cubicBezTo>
                    <a:pt x="121" y="426"/>
                    <a:pt x="170" y="440"/>
                    <a:pt x="176" y="384"/>
                  </a:cubicBezTo>
                  <a:cubicBezTo>
                    <a:pt x="176" y="340"/>
                    <a:pt x="176" y="340"/>
                    <a:pt x="176" y="340"/>
                  </a:cubicBezTo>
                  <a:cubicBezTo>
                    <a:pt x="176" y="340"/>
                    <a:pt x="170" y="334"/>
                    <a:pt x="182" y="331"/>
                  </a:cubicBezTo>
                  <a:cubicBezTo>
                    <a:pt x="212" y="338"/>
                    <a:pt x="212" y="338"/>
                    <a:pt x="212" y="338"/>
                  </a:cubicBezTo>
                  <a:cubicBezTo>
                    <a:pt x="212" y="338"/>
                    <a:pt x="220" y="353"/>
                    <a:pt x="228" y="338"/>
                  </a:cubicBezTo>
                  <a:cubicBezTo>
                    <a:pt x="228" y="338"/>
                    <a:pt x="258" y="326"/>
                    <a:pt x="222" y="309"/>
                  </a:cubicBezTo>
                  <a:cubicBezTo>
                    <a:pt x="168" y="302"/>
                    <a:pt x="168" y="302"/>
                    <a:pt x="168" y="302"/>
                  </a:cubicBezTo>
                  <a:cubicBezTo>
                    <a:pt x="168" y="302"/>
                    <a:pt x="179" y="269"/>
                    <a:pt x="118" y="264"/>
                  </a:cubicBezTo>
                  <a:cubicBezTo>
                    <a:pt x="135" y="191"/>
                    <a:pt x="135" y="191"/>
                    <a:pt x="135" y="191"/>
                  </a:cubicBezTo>
                  <a:cubicBezTo>
                    <a:pt x="135" y="191"/>
                    <a:pt x="122" y="167"/>
                    <a:pt x="89" y="198"/>
                  </a:cubicBezTo>
                  <a:cubicBezTo>
                    <a:pt x="89" y="198"/>
                    <a:pt x="116" y="161"/>
                    <a:pt x="132" y="152"/>
                  </a:cubicBezTo>
                  <a:cubicBezTo>
                    <a:pt x="132" y="152"/>
                    <a:pt x="140" y="152"/>
                    <a:pt x="142" y="131"/>
                  </a:cubicBezTo>
                  <a:cubicBezTo>
                    <a:pt x="142" y="131"/>
                    <a:pt x="154" y="129"/>
                    <a:pt x="167" y="94"/>
                  </a:cubicBezTo>
                  <a:cubicBezTo>
                    <a:pt x="167" y="94"/>
                    <a:pt x="186" y="94"/>
                    <a:pt x="204" y="15"/>
                  </a:cubicBezTo>
                  <a:cubicBezTo>
                    <a:pt x="204" y="15"/>
                    <a:pt x="180" y="0"/>
                    <a:pt x="166" y="8"/>
                  </a:cubicBezTo>
                  <a:close/>
                  <a:moveTo>
                    <a:pt x="153" y="371"/>
                  </a:moveTo>
                  <a:cubicBezTo>
                    <a:pt x="145" y="420"/>
                    <a:pt x="75" y="389"/>
                    <a:pt x="75" y="389"/>
                  </a:cubicBezTo>
                  <a:cubicBezTo>
                    <a:pt x="38" y="383"/>
                    <a:pt x="94" y="355"/>
                    <a:pt x="94" y="355"/>
                  </a:cubicBezTo>
                  <a:cubicBezTo>
                    <a:pt x="135" y="334"/>
                    <a:pt x="135" y="334"/>
                    <a:pt x="135" y="334"/>
                  </a:cubicBezTo>
                  <a:cubicBezTo>
                    <a:pt x="172" y="319"/>
                    <a:pt x="153" y="371"/>
                    <a:pt x="153" y="371"/>
                  </a:cubicBezTo>
                  <a:close/>
                  <a:moveTo>
                    <a:pt x="141" y="58"/>
                  </a:moveTo>
                  <a:cubicBezTo>
                    <a:pt x="141" y="58"/>
                    <a:pt x="140" y="53"/>
                    <a:pt x="146" y="49"/>
                  </a:cubicBezTo>
                  <a:cubicBezTo>
                    <a:pt x="161" y="38"/>
                    <a:pt x="161" y="38"/>
                    <a:pt x="161" y="38"/>
                  </a:cubicBezTo>
                  <a:cubicBezTo>
                    <a:pt x="161" y="38"/>
                    <a:pt x="152" y="74"/>
                    <a:pt x="141" y="5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73" name="Freeform 11"/>
            <p:cNvSpPr>
              <a:spLocks noEditPoints="1"/>
            </p:cNvSpPr>
            <p:nvPr/>
          </p:nvSpPr>
          <p:spPr bwMode="auto">
            <a:xfrm>
              <a:off x="1180081" y="497651"/>
              <a:ext cx="237801" cy="423812"/>
            </a:xfrm>
            <a:custGeom>
              <a:avLst/>
              <a:gdLst>
                <a:gd name="T0" fmla="*/ 136 w 233"/>
                <a:gd name="T1" fmla="*/ 295 h 413"/>
                <a:gd name="T2" fmla="*/ 171 w 233"/>
                <a:gd name="T3" fmla="*/ 228 h 413"/>
                <a:gd name="T4" fmla="*/ 167 w 233"/>
                <a:gd name="T5" fmla="*/ 210 h 413"/>
                <a:gd name="T6" fmla="*/ 172 w 233"/>
                <a:gd name="T7" fmla="*/ 199 h 413"/>
                <a:gd name="T8" fmla="*/ 162 w 233"/>
                <a:gd name="T9" fmla="*/ 191 h 413"/>
                <a:gd name="T10" fmla="*/ 141 w 233"/>
                <a:gd name="T11" fmla="*/ 171 h 413"/>
                <a:gd name="T12" fmla="*/ 153 w 233"/>
                <a:gd name="T13" fmla="*/ 156 h 413"/>
                <a:gd name="T14" fmla="*/ 202 w 233"/>
                <a:gd name="T15" fmla="*/ 127 h 413"/>
                <a:gd name="T16" fmla="*/ 226 w 233"/>
                <a:gd name="T17" fmla="*/ 71 h 413"/>
                <a:gd name="T18" fmla="*/ 214 w 233"/>
                <a:gd name="T19" fmla="*/ 54 h 413"/>
                <a:gd name="T20" fmla="*/ 199 w 233"/>
                <a:gd name="T21" fmla="*/ 73 h 413"/>
                <a:gd name="T22" fmla="*/ 157 w 233"/>
                <a:gd name="T23" fmla="*/ 106 h 413"/>
                <a:gd name="T24" fmla="*/ 179 w 233"/>
                <a:gd name="T25" fmla="*/ 41 h 413"/>
                <a:gd name="T26" fmla="*/ 176 w 233"/>
                <a:gd name="T27" fmla="*/ 18 h 413"/>
                <a:gd name="T28" fmla="*/ 162 w 233"/>
                <a:gd name="T29" fmla="*/ 35 h 413"/>
                <a:gd name="T30" fmla="*/ 106 w 233"/>
                <a:gd name="T31" fmla="*/ 145 h 413"/>
                <a:gd name="T32" fmla="*/ 72 w 233"/>
                <a:gd name="T33" fmla="*/ 163 h 413"/>
                <a:gd name="T34" fmla="*/ 53 w 233"/>
                <a:gd name="T35" fmla="*/ 181 h 413"/>
                <a:gd name="T36" fmla="*/ 82 w 233"/>
                <a:gd name="T37" fmla="*/ 204 h 413"/>
                <a:gd name="T38" fmla="*/ 48 w 233"/>
                <a:gd name="T39" fmla="*/ 276 h 413"/>
                <a:gd name="T40" fmla="*/ 38 w 233"/>
                <a:gd name="T41" fmla="*/ 296 h 413"/>
                <a:gd name="T42" fmla="*/ 62 w 233"/>
                <a:gd name="T43" fmla="*/ 313 h 413"/>
                <a:gd name="T44" fmla="*/ 101 w 233"/>
                <a:gd name="T45" fmla="*/ 291 h 413"/>
                <a:gd name="T46" fmla="*/ 104 w 233"/>
                <a:gd name="T47" fmla="*/ 299 h 413"/>
                <a:gd name="T48" fmla="*/ 93 w 233"/>
                <a:gd name="T49" fmla="*/ 331 h 413"/>
                <a:gd name="T50" fmla="*/ 58 w 233"/>
                <a:gd name="T51" fmla="*/ 357 h 413"/>
                <a:gd name="T52" fmla="*/ 40 w 233"/>
                <a:gd name="T53" fmla="*/ 361 h 413"/>
                <a:gd name="T54" fmla="*/ 37 w 233"/>
                <a:gd name="T55" fmla="*/ 400 h 413"/>
                <a:gd name="T56" fmla="*/ 61 w 233"/>
                <a:gd name="T57" fmla="*/ 392 h 413"/>
                <a:gd name="T58" fmla="*/ 78 w 233"/>
                <a:gd name="T59" fmla="*/ 365 h 413"/>
                <a:gd name="T60" fmla="*/ 127 w 233"/>
                <a:gd name="T61" fmla="*/ 403 h 413"/>
                <a:gd name="T62" fmla="*/ 136 w 233"/>
                <a:gd name="T63" fmla="*/ 365 h 413"/>
                <a:gd name="T64" fmla="*/ 136 w 233"/>
                <a:gd name="T65" fmla="*/ 295 h 413"/>
                <a:gd name="T66" fmla="*/ 100 w 233"/>
                <a:gd name="T67" fmla="*/ 260 h 413"/>
                <a:gd name="T68" fmla="*/ 79 w 233"/>
                <a:gd name="T69" fmla="*/ 273 h 413"/>
                <a:gd name="T70" fmla="*/ 97 w 233"/>
                <a:gd name="T71" fmla="*/ 210 h 413"/>
                <a:gd name="T72" fmla="*/ 125 w 233"/>
                <a:gd name="T73" fmla="*/ 181 h 413"/>
                <a:gd name="T74" fmla="*/ 112 w 233"/>
                <a:gd name="T75" fmla="*/ 233 h 413"/>
                <a:gd name="T76" fmla="*/ 100 w 233"/>
                <a:gd name="T77" fmla="*/ 26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413">
                  <a:moveTo>
                    <a:pt x="136" y="295"/>
                  </a:moveTo>
                  <a:cubicBezTo>
                    <a:pt x="136" y="295"/>
                    <a:pt x="129" y="275"/>
                    <a:pt x="171" y="228"/>
                  </a:cubicBezTo>
                  <a:cubicBezTo>
                    <a:pt x="167" y="210"/>
                    <a:pt x="167" y="210"/>
                    <a:pt x="167" y="210"/>
                  </a:cubicBezTo>
                  <a:cubicBezTo>
                    <a:pt x="172" y="199"/>
                    <a:pt x="172" y="199"/>
                    <a:pt x="172" y="199"/>
                  </a:cubicBezTo>
                  <a:cubicBezTo>
                    <a:pt x="162" y="191"/>
                    <a:pt x="162" y="191"/>
                    <a:pt x="162" y="191"/>
                  </a:cubicBezTo>
                  <a:cubicBezTo>
                    <a:pt x="162" y="191"/>
                    <a:pt x="161" y="171"/>
                    <a:pt x="141" y="171"/>
                  </a:cubicBezTo>
                  <a:cubicBezTo>
                    <a:pt x="141" y="171"/>
                    <a:pt x="130" y="168"/>
                    <a:pt x="153" y="156"/>
                  </a:cubicBezTo>
                  <a:cubicBezTo>
                    <a:pt x="202" y="127"/>
                    <a:pt x="202" y="127"/>
                    <a:pt x="202" y="127"/>
                  </a:cubicBezTo>
                  <a:cubicBezTo>
                    <a:pt x="226" y="71"/>
                    <a:pt x="226" y="71"/>
                    <a:pt x="226" y="71"/>
                  </a:cubicBezTo>
                  <a:cubicBezTo>
                    <a:pt x="226" y="71"/>
                    <a:pt x="233" y="61"/>
                    <a:pt x="214" y="54"/>
                  </a:cubicBezTo>
                  <a:cubicBezTo>
                    <a:pt x="214" y="54"/>
                    <a:pt x="212" y="67"/>
                    <a:pt x="199" y="73"/>
                  </a:cubicBezTo>
                  <a:cubicBezTo>
                    <a:pt x="186" y="79"/>
                    <a:pt x="167" y="96"/>
                    <a:pt x="157" y="106"/>
                  </a:cubicBezTo>
                  <a:cubicBezTo>
                    <a:pt x="157" y="106"/>
                    <a:pt x="177" y="53"/>
                    <a:pt x="179" y="41"/>
                  </a:cubicBezTo>
                  <a:cubicBezTo>
                    <a:pt x="176" y="18"/>
                    <a:pt x="176" y="18"/>
                    <a:pt x="176" y="18"/>
                  </a:cubicBezTo>
                  <a:cubicBezTo>
                    <a:pt x="176" y="18"/>
                    <a:pt x="164" y="0"/>
                    <a:pt x="162" y="35"/>
                  </a:cubicBezTo>
                  <a:cubicBezTo>
                    <a:pt x="106" y="145"/>
                    <a:pt x="106" y="145"/>
                    <a:pt x="106" y="145"/>
                  </a:cubicBezTo>
                  <a:cubicBezTo>
                    <a:pt x="72" y="163"/>
                    <a:pt x="72" y="163"/>
                    <a:pt x="72" y="163"/>
                  </a:cubicBezTo>
                  <a:cubicBezTo>
                    <a:pt x="72" y="163"/>
                    <a:pt x="38" y="156"/>
                    <a:pt x="53" y="181"/>
                  </a:cubicBezTo>
                  <a:cubicBezTo>
                    <a:pt x="82" y="204"/>
                    <a:pt x="82" y="204"/>
                    <a:pt x="82" y="204"/>
                  </a:cubicBezTo>
                  <a:cubicBezTo>
                    <a:pt x="48" y="276"/>
                    <a:pt x="48" y="276"/>
                    <a:pt x="48" y="276"/>
                  </a:cubicBezTo>
                  <a:cubicBezTo>
                    <a:pt x="38" y="296"/>
                    <a:pt x="38" y="296"/>
                    <a:pt x="38" y="296"/>
                  </a:cubicBezTo>
                  <a:cubicBezTo>
                    <a:pt x="62" y="313"/>
                    <a:pt x="62" y="313"/>
                    <a:pt x="62" y="313"/>
                  </a:cubicBezTo>
                  <a:cubicBezTo>
                    <a:pt x="101" y="291"/>
                    <a:pt x="101" y="291"/>
                    <a:pt x="101" y="291"/>
                  </a:cubicBezTo>
                  <a:cubicBezTo>
                    <a:pt x="101" y="291"/>
                    <a:pt x="106" y="291"/>
                    <a:pt x="104" y="299"/>
                  </a:cubicBezTo>
                  <a:cubicBezTo>
                    <a:pt x="93" y="331"/>
                    <a:pt x="93" y="331"/>
                    <a:pt x="93" y="331"/>
                  </a:cubicBezTo>
                  <a:cubicBezTo>
                    <a:pt x="93" y="331"/>
                    <a:pt x="67" y="358"/>
                    <a:pt x="58" y="357"/>
                  </a:cubicBezTo>
                  <a:cubicBezTo>
                    <a:pt x="58" y="357"/>
                    <a:pt x="54" y="357"/>
                    <a:pt x="40" y="361"/>
                  </a:cubicBezTo>
                  <a:cubicBezTo>
                    <a:pt x="40" y="361"/>
                    <a:pt x="0" y="381"/>
                    <a:pt x="37" y="400"/>
                  </a:cubicBezTo>
                  <a:cubicBezTo>
                    <a:pt x="37" y="400"/>
                    <a:pt x="48" y="413"/>
                    <a:pt x="61" y="392"/>
                  </a:cubicBezTo>
                  <a:cubicBezTo>
                    <a:pt x="78" y="365"/>
                    <a:pt x="78" y="365"/>
                    <a:pt x="78" y="365"/>
                  </a:cubicBezTo>
                  <a:cubicBezTo>
                    <a:pt x="127" y="403"/>
                    <a:pt x="127" y="403"/>
                    <a:pt x="127" y="403"/>
                  </a:cubicBezTo>
                  <a:cubicBezTo>
                    <a:pt x="127" y="403"/>
                    <a:pt x="138" y="390"/>
                    <a:pt x="136" y="365"/>
                  </a:cubicBezTo>
                  <a:lnTo>
                    <a:pt x="136" y="295"/>
                  </a:lnTo>
                  <a:close/>
                  <a:moveTo>
                    <a:pt x="100" y="260"/>
                  </a:moveTo>
                  <a:cubicBezTo>
                    <a:pt x="79" y="273"/>
                    <a:pt x="79" y="273"/>
                    <a:pt x="79" y="273"/>
                  </a:cubicBezTo>
                  <a:cubicBezTo>
                    <a:pt x="97" y="210"/>
                    <a:pt x="97" y="210"/>
                    <a:pt x="97" y="210"/>
                  </a:cubicBezTo>
                  <a:cubicBezTo>
                    <a:pt x="104" y="190"/>
                    <a:pt x="125" y="181"/>
                    <a:pt x="125" y="181"/>
                  </a:cubicBezTo>
                  <a:cubicBezTo>
                    <a:pt x="125" y="200"/>
                    <a:pt x="112" y="233"/>
                    <a:pt x="112" y="233"/>
                  </a:cubicBezTo>
                  <a:cubicBezTo>
                    <a:pt x="107" y="250"/>
                    <a:pt x="100" y="260"/>
                    <a:pt x="100" y="26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74" name="Freeform 12"/>
            <p:cNvSpPr/>
            <p:nvPr/>
          </p:nvSpPr>
          <p:spPr bwMode="auto">
            <a:xfrm>
              <a:off x="1313008" y="816589"/>
              <a:ext cx="84590" cy="75095"/>
            </a:xfrm>
            <a:custGeom>
              <a:avLst/>
              <a:gdLst>
                <a:gd name="T0" fmla="*/ 61 w 83"/>
                <a:gd name="T1" fmla="*/ 10 h 73"/>
                <a:gd name="T2" fmla="*/ 26 w 83"/>
                <a:gd name="T3" fmla="*/ 0 h 73"/>
                <a:gd name="T4" fmla="*/ 21 w 83"/>
                <a:gd name="T5" fmla="*/ 13 h 73"/>
                <a:gd name="T6" fmla="*/ 44 w 83"/>
                <a:gd name="T7" fmla="*/ 46 h 73"/>
                <a:gd name="T8" fmla="*/ 68 w 83"/>
                <a:gd name="T9" fmla="*/ 52 h 73"/>
                <a:gd name="T10" fmla="*/ 76 w 83"/>
                <a:gd name="T11" fmla="*/ 35 h 73"/>
                <a:gd name="T12" fmla="*/ 61 w 83"/>
                <a:gd name="T13" fmla="*/ 10 h 73"/>
              </a:gdLst>
              <a:ahLst/>
              <a:cxnLst>
                <a:cxn ang="0">
                  <a:pos x="T0" y="T1"/>
                </a:cxn>
                <a:cxn ang="0">
                  <a:pos x="T2" y="T3"/>
                </a:cxn>
                <a:cxn ang="0">
                  <a:pos x="T4" y="T5"/>
                </a:cxn>
                <a:cxn ang="0">
                  <a:pos x="T6" y="T7"/>
                </a:cxn>
                <a:cxn ang="0">
                  <a:pos x="T8" y="T9"/>
                </a:cxn>
                <a:cxn ang="0">
                  <a:pos x="T10" y="T11"/>
                </a:cxn>
                <a:cxn ang="0">
                  <a:pos x="T12" y="T13"/>
                </a:cxn>
              </a:cxnLst>
              <a:rect l="0" t="0" r="r" b="b"/>
              <a:pathLst>
                <a:path w="83" h="73">
                  <a:moveTo>
                    <a:pt x="61" y="10"/>
                  </a:moveTo>
                  <a:cubicBezTo>
                    <a:pt x="26" y="0"/>
                    <a:pt x="26" y="0"/>
                    <a:pt x="26" y="0"/>
                  </a:cubicBezTo>
                  <a:cubicBezTo>
                    <a:pt x="26" y="0"/>
                    <a:pt x="0" y="0"/>
                    <a:pt x="21" y="13"/>
                  </a:cubicBezTo>
                  <a:cubicBezTo>
                    <a:pt x="21" y="13"/>
                    <a:pt x="39" y="31"/>
                    <a:pt x="44" y="46"/>
                  </a:cubicBezTo>
                  <a:cubicBezTo>
                    <a:pt x="44" y="46"/>
                    <a:pt x="49" y="73"/>
                    <a:pt x="68" y="52"/>
                  </a:cubicBezTo>
                  <a:cubicBezTo>
                    <a:pt x="76" y="35"/>
                    <a:pt x="76" y="35"/>
                    <a:pt x="76" y="35"/>
                  </a:cubicBezTo>
                  <a:cubicBezTo>
                    <a:pt x="76" y="35"/>
                    <a:pt x="83" y="19"/>
                    <a:pt x="61" y="10"/>
                  </a:cubicBezTo>
                  <a:close/>
                </a:path>
              </a:pathLst>
            </a:custGeom>
            <a:grpFill/>
            <a:ln w="9525">
              <a:noFill/>
              <a:round/>
            </a:ln>
          </p:spPr>
          <p:txBody>
            <a:bodyPr vert="horz" wrap="square" lIns="91440" tIns="45720" rIns="91440" bIns="45720" numCol="1" anchor="t" anchorCtr="0" compatLnSpc="1"/>
            <a:lstStyle/>
            <a:p>
              <a:endParaRPr lang="zh-CN" altLang="en-US"/>
            </a:p>
          </p:txBody>
        </p:sp>
        <p:grpSp>
          <p:nvGrpSpPr>
            <p:cNvPr id="75" name="组合 74"/>
            <p:cNvGrpSpPr/>
            <p:nvPr/>
          </p:nvGrpSpPr>
          <p:grpSpPr>
            <a:xfrm>
              <a:off x="232331" y="500672"/>
              <a:ext cx="476896" cy="481212"/>
              <a:chOff x="232331" y="500672"/>
              <a:chExt cx="476896" cy="481212"/>
            </a:xfrm>
            <a:grpFill/>
          </p:grpSpPr>
          <p:sp>
            <p:nvSpPr>
              <p:cNvPr id="76" name="Freeform 13"/>
              <p:cNvSpPr>
                <a:spLocks noEditPoints="1"/>
              </p:cNvSpPr>
              <p:nvPr/>
            </p:nvSpPr>
            <p:spPr bwMode="auto">
              <a:xfrm>
                <a:off x="232331" y="500672"/>
                <a:ext cx="476896" cy="481212"/>
              </a:xfrm>
              <a:custGeom>
                <a:avLst/>
                <a:gdLst>
                  <a:gd name="T0" fmla="*/ 234 w 467"/>
                  <a:gd name="T1" fmla="*/ 0 h 469"/>
                  <a:gd name="T2" fmla="*/ 0 w 467"/>
                  <a:gd name="T3" fmla="*/ 235 h 469"/>
                  <a:gd name="T4" fmla="*/ 234 w 467"/>
                  <a:gd name="T5" fmla="*/ 469 h 469"/>
                  <a:gd name="T6" fmla="*/ 467 w 467"/>
                  <a:gd name="T7" fmla="*/ 235 h 469"/>
                  <a:gd name="T8" fmla="*/ 234 w 467"/>
                  <a:gd name="T9" fmla="*/ 0 h 469"/>
                  <a:gd name="T10" fmla="*/ 234 w 467"/>
                  <a:gd name="T11" fmla="*/ 461 h 469"/>
                  <a:gd name="T12" fmla="*/ 9 w 467"/>
                  <a:gd name="T13" fmla="*/ 235 h 469"/>
                  <a:gd name="T14" fmla="*/ 234 w 467"/>
                  <a:gd name="T15" fmla="*/ 9 h 469"/>
                  <a:gd name="T16" fmla="*/ 459 w 467"/>
                  <a:gd name="T17" fmla="*/ 235 h 469"/>
                  <a:gd name="T18" fmla="*/ 234 w 467"/>
                  <a:gd name="T19" fmla="*/ 46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7" h="469">
                    <a:moveTo>
                      <a:pt x="234" y="0"/>
                    </a:moveTo>
                    <a:cubicBezTo>
                      <a:pt x="105" y="0"/>
                      <a:pt x="0" y="105"/>
                      <a:pt x="0" y="235"/>
                    </a:cubicBezTo>
                    <a:cubicBezTo>
                      <a:pt x="0" y="364"/>
                      <a:pt x="105" y="469"/>
                      <a:pt x="234" y="469"/>
                    </a:cubicBezTo>
                    <a:cubicBezTo>
                      <a:pt x="363" y="469"/>
                      <a:pt x="467" y="364"/>
                      <a:pt x="467" y="235"/>
                    </a:cubicBezTo>
                    <a:cubicBezTo>
                      <a:pt x="467" y="105"/>
                      <a:pt x="363" y="0"/>
                      <a:pt x="234" y="0"/>
                    </a:cubicBezTo>
                    <a:close/>
                    <a:moveTo>
                      <a:pt x="234" y="461"/>
                    </a:moveTo>
                    <a:cubicBezTo>
                      <a:pt x="109" y="461"/>
                      <a:pt x="9" y="360"/>
                      <a:pt x="9" y="235"/>
                    </a:cubicBezTo>
                    <a:cubicBezTo>
                      <a:pt x="9" y="110"/>
                      <a:pt x="109" y="9"/>
                      <a:pt x="234" y="9"/>
                    </a:cubicBezTo>
                    <a:cubicBezTo>
                      <a:pt x="358" y="9"/>
                      <a:pt x="459" y="110"/>
                      <a:pt x="459" y="235"/>
                    </a:cubicBezTo>
                    <a:cubicBezTo>
                      <a:pt x="459" y="360"/>
                      <a:pt x="358" y="461"/>
                      <a:pt x="234" y="46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77" name="Freeform 14"/>
              <p:cNvSpPr/>
              <p:nvPr/>
            </p:nvSpPr>
            <p:spPr bwMode="auto">
              <a:xfrm>
                <a:off x="427405" y="919305"/>
                <a:ext cx="29779" cy="32800"/>
              </a:xfrm>
              <a:custGeom>
                <a:avLst/>
                <a:gdLst>
                  <a:gd name="T0" fmla="*/ 15 w 29"/>
                  <a:gd name="T1" fmla="*/ 20 h 32"/>
                  <a:gd name="T2" fmla="*/ 15 w 29"/>
                  <a:gd name="T3" fmla="*/ 15 h 32"/>
                  <a:gd name="T4" fmla="*/ 29 w 29"/>
                  <a:gd name="T5" fmla="*/ 17 h 32"/>
                  <a:gd name="T6" fmla="*/ 27 w 29"/>
                  <a:gd name="T7" fmla="*/ 29 h 32"/>
                  <a:gd name="T8" fmla="*/ 21 w 29"/>
                  <a:gd name="T9" fmla="*/ 31 h 32"/>
                  <a:gd name="T10" fmla="*/ 13 w 29"/>
                  <a:gd name="T11" fmla="*/ 31 h 32"/>
                  <a:gd name="T12" fmla="*/ 5 w 29"/>
                  <a:gd name="T13" fmla="*/ 28 h 32"/>
                  <a:gd name="T14" fmla="*/ 1 w 29"/>
                  <a:gd name="T15" fmla="*/ 22 h 32"/>
                  <a:gd name="T16" fmla="*/ 0 w 29"/>
                  <a:gd name="T17" fmla="*/ 14 h 32"/>
                  <a:gd name="T18" fmla="*/ 3 w 29"/>
                  <a:gd name="T19" fmla="*/ 6 h 32"/>
                  <a:gd name="T20" fmla="*/ 10 w 29"/>
                  <a:gd name="T21" fmla="*/ 1 h 32"/>
                  <a:gd name="T22" fmla="*/ 18 w 29"/>
                  <a:gd name="T23" fmla="*/ 1 h 32"/>
                  <a:gd name="T24" fmla="*/ 26 w 29"/>
                  <a:gd name="T25" fmla="*/ 4 h 32"/>
                  <a:gd name="T26" fmla="*/ 29 w 29"/>
                  <a:gd name="T27" fmla="*/ 11 h 32"/>
                  <a:gd name="T28" fmla="*/ 23 w 29"/>
                  <a:gd name="T29" fmla="*/ 11 h 32"/>
                  <a:gd name="T30" fmla="*/ 21 w 29"/>
                  <a:gd name="T31" fmla="*/ 8 h 32"/>
                  <a:gd name="T32" fmla="*/ 17 w 29"/>
                  <a:gd name="T33" fmla="*/ 6 h 32"/>
                  <a:gd name="T34" fmla="*/ 10 w 29"/>
                  <a:gd name="T35" fmla="*/ 7 h 32"/>
                  <a:gd name="T36" fmla="*/ 7 w 29"/>
                  <a:gd name="T37" fmla="*/ 14 h 32"/>
                  <a:gd name="T38" fmla="*/ 8 w 29"/>
                  <a:gd name="T39" fmla="*/ 23 h 32"/>
                  <a:gd name="T40" fmla="*/ 14 w 29"/>
                  <a:gd name="T41" fmla="*/ 26 h 32"/>
                  <a:gd name="T42" fmla="*/ 17 w 29"/>
                  <a:gd name="T43" fmla="*/ 26 h 32"/>
                  <a:gd name="T44" fmla="*/ 21 w 29"/>
                  <a:gd name="T45" fmla="*/ 25 h 32"/>
                  <a:gd name="T46" fmla="*/ 22 w 29"/>
                  <a:gd name="T47" fmla="*/ 21 h 32"/>
                  <a:gd name="T48" fmla="*/ 15 w 29"/>
                  <a:gd name="T4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32">
                    <a:moveTo>
                      <a:pt x="15" y="20"/>
                    </a:moveTo>
                    <a:cubicBezTo>
                      <a:pt x="15" y="15"/>
                      <a:pt x="15" y="15"/>
                      <a:pt x="15" y="15"/>
                    </a:cubicBezTo>
                    <a:cubicBezTo>
                      <a:pt x="29" y="17"/>
                      <a:pt x="29" y="17"/>
                      <a:pt x="29" y="17"/>
                    </a:cubicBezTo>
                    <a:cubicBezTo>
                      <a:pt x="27" y="29"/>
                      <a:pt x="27" y="29"/>
                      <a:pt x="27" y="29"/>
                    </a:cubicBezTo>
                    <a:cubicBezTo>
                      <a:pt x="25" y="30"/>
                      <a:pt x="23" y="30"/>
                      <a:pt x="21" y="31"/>
                    </a:cubicBezTo>
                    <a:cubicBezTo>
                      <a:pt x="18" y="32"/>
                      <a:pt x="16" y="32"/>
                      <a:pt x="13" y="31"/>
                    </a:cubicBezTo>
                    <a:cubicBezTo>
                      <a:pt x="10" y="31"/>
                      <a:pt x="7" y="30"/>
                      <a:pt x="5" y="28"/>
                    </a:cubicBezTo>
                    <a:cubicBezTo>
                      <a:pt x="3" y="26"/>
                      <a:pt x="2" y="24"/>
                      <a:pt x="1" y="22"/>
                    </a:cubicBezTo>
                    <a:cubicBezTo>
                      <a:pt x="0" y="19"/>
                      <a:pt x="0" y="16"/>
                      <a:pt x="0" y="14"/>
                    </a:cubicBezTo>
                    <a:cubicBezTo>
                      <a:pt x="1" y="11"/>
                      <a:pt x="2" y="8"/>
                      <a:pt x="3" y="6"/>
                    </a:cubicBezTo>
                    <a:cubicBezTo>
                      <a:pt x="5" y="3"/>
                      <a:pt x="7" y="2"/>
                      <a:pt x="10" y="1"/>
                    </a:cubicBezTo>
                    <a:cubicBezTo>
                      <a:pt x="12" y="0"/>
                      <a:pt x="15" y="0"/>
                      <a:pt x="18" y="1"/>
                    </a:cubicBezTo>
                    <a:cubicBezTo>
                      <a:pt x="21" y="1"/>
                      <a:pt x="24" y="2"/>
                      <a:pt x="26" y="4"/>
                    </a:cubicBezTo>
                    <a:cubicBezTo>
                      <a:pt x="28" y="6"/>
                      <a:pt x="29" y="8"/>
                      <a:pt x="29" y="11"/>
                    </a:cubicBezTo>
                    <a:cubicBezTo>
                      <a:pt x="23" y="11"/>
                      <a:pt x="23" y="11"/>
                      <a:pt x="23" y="11"/>
                    </a:cubicBezTo>
                    <a:cubicBezTo>
                      <a:pt x="23" y="10"/>
                      <a:pt x="22" y="9"/>
                      <a:pt x="21" y="8"/>
                    </a:cubicBezTo>
                    <a:cubicBezTo>
                      <a:pt x="20" y="7"/>
                      <a:pt x="18" y="6"/>
                      <a:pt x="17" y="6"/>
                    </a:cubicBezTo>
                    <a:cubicBezTo>
                      <a:pt x="14" y="5"/>
                      <a:pt x="12" y="6"/>
                      <a:pt x="10" y="7"/>
                    </a:cubicBezTo>
                    <a:cubicBezTo>
                      <a:pt x="8" y="9"/>
                      <a:pt x="7" y="11"/>
                      <a:pt x="7" y="14"/>
                    </a:cubicBezTo>
                    <a:cubicBezTo>
                      <a:pt x="6" y="18"/>
                      <a:pt x="6" y="21"/>
                      <a:pt x="8" y="23"/>
                    </a:cubicBezTo>
                    <a:cubicBezTo>
                      <a:pt x="9" y="25"/>
                      <a:pt x="11" y="26"/>
                      <a:pt x="14" y="26"/>
                    </a:cubicBezTo>
                    <a:cubicBezTo>
                      <a:pt x="15" y="26"/>
                      <a:pt x="16" y="26"/>
                      <a:pt x="17" y="26"/>
                    </a:cubicBezTo>
                    <a:cubicBezTo>
                      <a:pt x="19" y="26"/>
                      <a:pt x="20" y="25"/>
                      <a:pt x="21" y="25"/>
                    </a:cubicBezTo>
                    <a:cubicBezTo>
                      <a:pt x="22" y="21"/>
                      <a:pt x="22" y="21"/>
                      <a:pt x="22" y="21"/>
                    </a:cubicBezTo>
                    <a:lnTo>
                      <a:pt x="15"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8" name="Freeform 15"/>
              <p:cNvSpPr/>
              <p:nvPr/>
            </p:nvSpPr>
            <p:spPr bwMode="auto">
              <a:xfrm>
                <a:off x="391584" y="908947"/>
                <a:ext cx="34095" cy="37116"/>
              </a:xfrm>
              <a:custGeom>
                <a:avLst/>
                <a:gdLst>
                  <a:gd name="T0" fmla="*/ 0 w 79"/>
                  <a:gd name="T1" fmla="*/ 67 h 86"/>
                  <a:gd name="T2" fmla="*/ 24 w 79"/>
                  <a:gd name="T3" fmla="*/ 0 h 86"/>
                  <a:gd name="T4" fmla="*/ 36 w 79"/>
                  <a:gd name="T5" fmla="*/ 5 h 86"/>
                  <a:gd name="T6" fmla="*/ 48 w 79"/>
                  <a:gd name="T7" fmla="*/ 60 h 86"/>
                  <a:gd name="T8" fmla="*/ 64 w 79"/>
                  <a:gd name="T9" fmla="*/ 14 h 86"/>
                  <a:gd name="T10" fmla="*/ 79 w 79"/>
                  <a:gd name="T11" fmla="*/ 19 h 86"/>
                  <a:gd name="T12" fmla="*/ 55 w 79"/>
                  <a:gd name="T13" fmla="*/ 86 h 86"/>
                  <a:gd name="T14" fmla="*/ 41 w 79"/>
                  <a:gd name="T15" fmla="*/ 81 h 86"/>
                  <a:gd name="T16" fmla="*/ 29 w 79"/>
                  <a:gd name="T17" fmla="*/ 26 h 86"/>
                  <a:gd name="T18" fmla="*/ 12 w 79"/>
                  <a:gd name="T19" fmla="*/ 72 h 86"/>
                  <a:gd name="T20" fmla="*/ 0 w 79"/>
                  <a:gd name="T21"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6">
                    <a:moveTo>
                      <a:pt x="0" y="67"/>
                    </a:moveTo>
                    <a:lnTo>
                      <a:pt x="24" y="0"/>
                    </a:lnTo>
                    <a:lnTo>
                      <a:pt x="36" y="5"/>
                    </a:lnTo>
                    <a:lnTo>
                      <a:pt x="48" y="60"/>
                    </a:lnTo>
                    <a:lnTo>
                      <a:pt x="64" y="14"/>
                    </a:lnTo>
                    <a:lnTo>
                      <a:pt x="79" y="19"/>
                    </a:lnTo>
                    <a:lnTo>
                      <a:pt x="55" y="86"/>
                    </a:lnTo>
                    <a:lnTo>
                      <a:pt x="41" y="81"/>
                    </a:lnTo>
                    <a:lnTo>
                      <a:pt x="29" y="26"/>
                    </a:lnTo>
                    <a:lnTo>
                      <a:pt x="12" y="72"/>
                    </a:lnTo>
                    <a:lnTo>
                      <a:pt x="0" y="6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9" name="Freeform 16"/>
              <p:cNvSpPr/>
              <p:nvPr/>
            </p:nvSpPr>
            <p:spPr bwMode="auto">
              <a:xfrm>
                <a:off x="303110" y="850684"/>
                <a:ext cx="39705" cy="38842"/>
              </a:xfrm>
              <a:custGeom>
                <a:avLst/>
                <a:gdLst>
                  <a:gd name="T0" fmla="*/ 0 w 92"/>
                  <a:gd name="T1" fmla="*/ 47 h 90"/>
                  <a:gd name="T2" fmla="*/ 56 w 92"/>
                  <a:gd name="T3" fmla="*/ 0 h 90"/>
                  <a:gd name="T4" fmla="*/ 66 w 92"/>
                  <a:gd name="T5" fmla="*/ 12 h 90"/>
                  <a:gd name="T6" fmla="*/ 47 w 92"/>
                  <a:gd name="T7" fmla="*/ 64 h 90"/>
                  <a:gd name="T8" fmla="*/ 85 w 92"/>
                  <a:gd name="T9" fmla="*/ 33 h 90"/>
                  <a:gd name="T10" fmla="*/ 92 w 92"/>
                  <a:gd name="T11" fmla="*/ 43 h 90"/>
                  <a:gd name="T12" fmla="*/ 37 w 92"/>
                  <a:gd name="T13" fmla="*/ 90 h 90"/>
                  <a:gd name="T14" fmla="*/ 28 w 92"/>
                  <a:gd name="T15" fmla="*/ 78 h 90"/>
                  <a:gd name="T16" fmla="*/ 45 w 92"/>
                  <a:gd name="T17" fmla="*/ 26 h 90"/>
                  <a:gd name="T18" fmla="*/ 9 w 92"/>
                  <a:gd name="T19" fmla="*/ 57 h 90"/>
                  <a:gd name="T20" fmla="*/ 0 w 92"/>
                  <a:gd name="T21" fmla="*/ 4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0">
                    <a:moveTo>
                      <a:pt x="0" y="47"/>
                    </a:moveTo>
                    <a:lnTo>
                      <a:pt x="56" y="0"/>
                    </a:lnTo>
                    <a:lnTo>
                      <a:pt x="66" y="12"/>
                    </a:lnTo>
                    <a:lnTo>
                      <a:pt x="47" y="64"/>
                    </a:lnTo>
                    <a:lnTo>
                      <a:pt x="85" y="33"/>
                    </a:lnTo>
                    <a:lnTo>
                      <a:pt x="92" y="43"/>
                    </a:lnTo>
                    <a:lnTo>
                      <a:pt x="37" y="90"/>
                    </a:lnTo>
                    <a:lnTo>
                      <a:pt x="28" y="78"/>
                    </a:lnTo>
                    <a:lnTo>
                      <a:pt x="45" y="26"/>
                    </a:lnTo>
                    <a:lnTo>
                      <a:pt x="9" y="57"/>
                    </a:lnTo>
                    <a:lnTo>
                      <a:pt x="0" y="4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0" name="Freeform 17"/>
              <p:cNvSpPr>
                <a:spLocks noEditPoints="1"/>
              </p:cNvSpPr>
              <p:nvPr/>
            </p:nvSpPr>
            <p:spPr bwMode="auto">
              <a:xfrm>
                <a:off x="360079" y="896863"/>
                <a:ext cx="32800" cy="32800"/>
              </a:xfrm>
              <a:custGeom>
                <a:avLst/>
                <a:gdLst>
                  <a:gd name="T0" fmla="*/ 15 w 32"/>
                  <a:gd name="T1" fmla="*/ 6 h 32"/>
                  <a:gd name="T2" fmla="*/ 21 w 32"/>
                  <a:gd name="T3" fmla="*/ 7 h 32"/>
                  <a:gd name="T4" fmla="*/ 25 w 32"/>
                  <a:gd name="T5" fmla="*/ 13 h 32"/>
                  <a:gd name="T6" fmla="*/ 23 w 32"/>
                  <a:gd name="T7" fmla="*/ 20 h 32"/>
                  <a:gd name="T8" fmla="*/ 17 w 32"/>
                  <a:gd name="T9" fmla="*/ 26 h 32"/>
                  <a:gd name="T10" fmla="*/ 11 w 32"/>
                  <a:gd name="T11" fmla="*/ 25 h 32"/>
                  <a:gd name="T12" fmla="*/ 7 w 32"/>
                  <a:gd name="T13" fmla="*/ 20 h 32"/>
                  <a:gd name="T14" fmla="*/ 9 w 32"/>
                  <a:gd name="T15" fmla="*/ 12 h 32"/>
                  <a:gd name="T16" fmla="*/ 15 w 32"/>
                  <a:gd name="T17" fmla="*/ 6 h 32"/>
                  <a:gd name="T18" fmla="*/ 1 w 32"/>
                  <a:gd name="T19" fmla="*/ 20 h 32"/>
                  <a:gd name="T20" fmla="*/ 8 w 32"/>
                  <a:gd name="T21" fmla="*/ 29 h 32"/>
                  <a:gd name="T22" fmla="*/ 19 w 32"/>
                  <a:gd name="T23" fmla="*/ 31 h 32"/>
                  <a:gd name="T24" fmla="*/ 29 w 32"/>
                  <a:gd name="T25" fmla="*/ 24 h 32"/>
                  <a:gd name="T26" fmla="*/ 31 w 32"/>
                  <a:gd name="T27" fmla="*/ 12 h 32"/>
                  <a:gd name="T28" fmla="*/ 24 w 32"/>
                  <a:gd name="T29" fmla="*/ 3 h 32"/>
                  <a:gd name="T30" fmla="*/ 18 w 32"/>
                  <a:gd name="T31" fmla="*/ 1 h 32"/>
                  <a:gd name="T32" fmla="*/ 13 w 32"/>
                  <a:gd name="T33" fmla="*/ 1 h 32"/>
                  <a:gd name="T34" fmla="*/ 8 w 32"/>
                  <a:gd name="T35" fmla="*/ 3 h 32"/>
                  <a:gd name="T36" fmla="*/ 3 w 32"/>
                  <a:gd name="T37" fmla="*/ 9 h 32"/>
                  <a:gd name="T38" fmla="*/ 1 w 32"/>
                  <a:gd name="T3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2">
                    <a:moveTo>
                      <a:pt x="15" y="6"/>
                    </a:moveTo>
                    <a:cubicBezTo>
                      <a:pt x="17" y="6"/>
                      <a:pt x="19" y="6"/>
                      <a:pt x="21" y="7"/>
                    </a:cubicBezTo>
                    <a:cubicBezTo>
                      <a:pt x="24" y="9"/>
                      <a:pt x="25" y="10"/>
                      <a:pt x="25" y="13"/>
                    </a:cubicBezTo>
                    <a:cubicBezTo>
                      <a:pt x="26" y="15"/>
                      <a:pt x="25" y="17"/>
                      <a:pt x="23" y="20"/>
                    </a:cubicBezTo>
                    <a:cubicBezTo>
                      <a:pt x="21" y="23"/>
                      <a:pt x="19" y="25"/>
                      <a:pt x="17" y="26"/>
                    </a:cubicBezTo>
                    <a:cubicBezTo>
                      <a:pt x="15" y="27"/>
                      <a:pt x="13" y="26"/>
                      <a:pt x="11" y="25"/>
                    </a:cubicBezTo>
                    <a:cubicBezTo>
                      <a:pt x="8" y="24"/>
                      <a:pt x="7" y="22"/>
                      <a:pt x="7" y="20"/>
                    </a:cubicBezTo>
                    <a:cubicBezTo>
                      <a:pt x="6" y="17"/>
                      <a:pt x="7" y="15"/>
                      <a:pt x="9" y="12"/>
                    </a:cubicBezTo>
                    <a:cubicBezTo>
                      <a:pt x="11" y="9"/>
                      <a:pt x="13" y="7"/>
                      <a:pt x="15" y="6"/>
                    </a:cubicBezTo>
                    <a:close/>
                    <a:moveTo>
                      <a:pt x="1" y="20"/>
                    </a:moveTo>
                    <a:cubicBezTo>
                      <a:pt x="2" y="24"/>
                      <a:pt x="4" y="27"/>
                      <a:pt x="8" y="29"/>
                    </a:cubicBezTo>
                    <a:cubicBezTo>
                      <a:pt x="12" y="32"/>
                      <a:pt x="15" y="32"/>
                      <a:pt x="19" y="31"/>
                    </a:cubicBezTo>
                    <a:cubicBezTo>
                      <a:pt x="23" y="30"/>
                      <a:pt x="26" y="28"/>
                      <a:pt x="29" y="24"/>
                    </a:cubicBezTo>
                    <a:cubicBezTo>
                      <a:pt x="31" y="20"/>
                      <a:pt x="32" y="16"/>
                      <a:pt x="31" y="12"/>
                    </a:cubicBezTo>
                    <a:cubicBezTo>
                      <a:pt x="30" y="8"/>
                      <a:pt x="28" y="5"/>
                      <a:pt x="24" y="3"/>
                    </a:cubicBezTo>
                    <a:cubicBezTo>
                      <a:pt x="22" y="2"/>
                      <a:pt x="20" y="1"/>
                      <a:pt x="18" y="1"/>
                    </a:cubicBezTo>
                    <a:cubicBezTo>
                      <a:pt x="16" y="0"/>
                      <a:pt x="15" y="0"/>
                      <a:pt x="13" y="1"/>
                    </a:cubicBezTo>
                    <a:cubicBezTo>
                      <a:pt x="11" y="1"/>
                      <a:pt x="10" y="2"/>
                      <a:pt x="8" y="3"/>
                    </a:cubicBezTo>
                    <a:cubicBezTo>
                      <a:pt x="7" y="4"/>
                      <a:pt x="5" y="6"/>
                      <a:pt x="3" y="9"/>
                    </a:cubicBezTo>
                    <a:cubicBezTo>
                      <a:pt x="1" y="13"/>
                      <a:pt x="0" y="17"/>
                      <a:pt x="1" y="2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81" name="Freeform 18"/>
              <p:cNvSpPr>
                <a:spLocks noEditPoints="1"/>
              </p:cNvSpPr>
              <p:nvPr/>
            </p:nvSpPr>
            <p:spPr bwMode="auto">
              <a:xfrm>
                <a:off x="327279" y="873989"/>
                <a:ext cx="34958" cy="34958"/>
              </a:xfrm>
              <a:custGeom>
                <a:avLst/>
                <a:gdLst>
                  <a:gd name="T0" fmla="*/ 24 w 34"/>
                  <a:gd name="T1" fmla="*/ 9 h 34"/>
                  <a:gd name="T2" fmla="*/ 27 w 34"/>
                  <a:gd name="T3" fmla="*/ 13 h 34"/>
                  <a:gd name="T4" fmla="*/ 28 w 34"/>
                  <a:gd name="T5" fmla="*/ 15 h 34"/>
                  <a:gd name="T6" fmla="*/ 28 w 34"/>
                  <a:gd name="T7" fmla="*/ 19 h 34"/>
                  <a:gd name="T8" fmla="*/ 25 w 34"/>
                  <a:gd name="T9" fmla="*/ 23 h 34"/>
                  <a:gd name="T10" fmla="*/ 21 w 34"/>
                  <a:gd name="T11" fmla="*/ 27 h 34"/>
                  <a:gd name="T12" fmla="*/ 18 w 34"/>
                  <a:gd name="T13" fmla="*/ 28 h 34"/>
                  <a:gd name="T14" fmla="*/ 15 w 34"/>
                  <a:gd name="T15" fmla="*/ 28 h 34"/>
                  <a:gd name="T16" fmla="*/ 12 w 34"/>
                  <a:gd name="T17" fmla="*/ 25 h 34"/>
                  <a:gd name="T18" fmla="*/ 8 w 34"/>
                  <a:gd name="T19" fmla="*/ 23 h 34"/>
                  <a:gd name="T20" fmla="*/ 21 w 34"/>
                  <a:gd name="T21" fmla="*/ 7 h 34"/>
                  <a:gd name="T22" fmla="*/ 24 w 34"/>
                  <a:gd name="T23" fmla="*/ 9 h 34"/>
                  <a:gd name="T24" fmla="*/ 0 w 34"/>
                  <a:gd name="T25" fmla="*/ 23 h 34"/>
                  <a:gd name="T26" fmla="*/ 9 w 34"/>
                  <a:gd name="T27" fmla="*/ 30 h 34"/>
                  <a:gd name="T28" fmla="*/ 14 w 34"/>
                  <a:gd name="T29" fmla="*/ 33 h 34"/>
                  <a:gd name="T30" fmla="*/ 19 w 34"/>
                  <a:gd name="T31" fmla="*/ 34 h 34"/>
                  <a:gd name="T32" fmla="*/ 25 w 34"/>
                  <a:gd name="T33" fmla="*/ 32 h 34"/>
                  <a:gd name="T34" fmla="*/ 29 w 34"/>
                  <a:gd name="T35" fmla="*/ 28 h 34"/>
                  <a:gd name="T36" fmla="*/ 33 w 34"/>
                  <a:gd name="T37" fmla="*/ 21 h 34"/>
                  <a:gd name="T38" fmla="*/ 34 w 34"/>
                  <a:gd name="T39" fmla="*/ 16 h 34"/>
                  <a:gd name="T40" fmla="*/ 33 w 34"/>
                  <a:gd name="T41" fmla="*/ 11 h 34"/>
                  <a:gd name="T42" fmla="*/ 29 w 34"/>
                  <a:gd name="T43" fmla="*/ 7 h 34"/>
                  <a:gd name="T44" fmla="*/ 20 w 34"/>
                  <a:gd name="T45" fmla="*/ 0 h 34"/>
                  <a:gd name="T46" fmla="*/ 0 w 34"/>
                  <a:gd name="T47"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34">
                    <a:moveTo>
                      <a:pt x="24" y="9"/>
                    </a:moveTo>
                    <a:cubicBezTo>
                      <a:pt x="25" y="11"/>
                      <a:pt x="27" y="12"/>
                      <a:pt x="27" y="13"/>
                    </a:cubicBezTo>
                    <a:cubicBezTo>
                      <a:pt x="28" y="14"/>
                      <a:pt x="28" y="14"/>
                      <a:pt x="28" y="15"/>
                    </a:cubicBezTo>
                    <a:cubicBezTo>
                      <a:pt x="29" y="16"/>
                      <a:pt x="28" y="18"/>
                      <a:pt x="28" y="19"/>
                    </a:cubicBezTo>
                    <a:cubicBezTo>
                      <a:pt x="27" y="20"/>
                      <a:pt x="26" y="22"/>
                      <a:pt x="25" y="23"/>
                    </a:cubicBezTo>
                    <a:cubicBezTo>
                      <a:pt x="23" y="25"/>
                      <a:pt x="22" y="26"/>
                      <a:pt x="21" y="27"/>
                    </a:cubicBezTo>
                    <a:cubicBezTo>
                      <a:pt x="20" y="28"/>
                      <a:pt x="18" y="28"/>
                      <a:pt x="18" y="28"/>
                    </a:cubicBezTo>
                    <a:cubicBezTo>
                      <a:pt x="17" y="28"/>
                      <a:pt x="16" y="28"/>
                      <a:pt x="15" y="28"/>
                    </a:cubicBezTo>
                    <a:cubicBezTo>
                      <a:pt x="14" y="27"/>
                      <a:pt x="13" y="27"/>
                      <a:pt x="12" y="25"/>
                    </a:cubicBezTo>
                    <a:cubicBezTo>
                      <a:pt x="8" y="23"/>
                      <a:pt x="8" y="23"/>
                      <a:pt x="8" y="23"/>
                    </a:cubicBezTo>
                    <a:cubicBezTo>
                      <a:pt x="21" y="7"/>
                      <a:pt x="21" y="7"/>
                      <a:pt x="21" y="7"/>
                    </a:cubicBezTo>
                    <a:lnTo>
                      <a:pt x="24" y="9"/>
                    </a:lnTo>
                    <a:close/>
                    <a:moveTo>
                      <a:pt x="0" y="23"/>
                    </a:moveTo>
                    <a:cubicBezTo>
                      <a:pt x="9" y="30"/>
                      <a:pt x="9" y="30"/>
                      <a:pt x="9" y="30"/>
                    </a:cubicBezTo>
                    <a:cubicBezTo>
                      <a:pt x="11" y="31"/>
                      <a:pt x="12" y="32"/>
                      <a:pt x="14" y="33"/>
                    </a:cubicBezTo>
                    <a:cubicBezTo>
                      <a:pt x="15" y="34"/>
                      <a:pt x="17" y="34"/>
                      <a:pt x="19" y="34"/>
                    </a:cubicBezTo>
                    <a:cubicBezTo>
                      <a:pt x="21" y="34"/>
                      <a:pt x="23" y="33"/>
                      <a:pt x="25" y="32"/>
                    </a:cubicBezTo>
                    <a:cubicBezTo>
                      <a:pt x="26" y="31"/>
                      <a:pt x="28" y="29"/>
                      <a:pt x="29" y="28"/>
                    </a:cubicBezTo>
                    <a:cubicBezTo>
                      <a:pt x="31" y="25"/>
                      <a:pt x="33" y="23"/>
                      <a:pt x="33" y="21"/>
                    </a:cubicBezTo>
                    <a:cubicBezTo>
                      <a:pt x="34" y="20"/>
                      <a:pt x="34" y="18"/>
                      <a:pt x="34" y="16"/>
                    </a:cubicBezTo>
                    <a:cubicBezTo>
                      <a:pt x="34" y="14"/>
                      <a:pt x="34" y="12"/>
                      <a:pt x="33" y="11"/>
                    </a:cubicBezTo>
                    <a:cubicBezTo>
                      <a:pt x="32" y="10"/>
                      <a:pt x="31" y="8"/>
                      <a:pt x="29" y="7"/>
                    </a:cubicBezTo>
                    <a:cubicBezTo>
                      <a:pt x="20" y="0"/>
                      <a:pt x="20" y="0"/>
                      <a:pt x="20" y="0"/>
                    </a:cubicBezTo>
                    <a:lnTo>
                      <a:pt x="0" y="2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2" name="Freeform 19"/>
              <p:cNvSpPr>
                <a:spLocks noEditPoints="1"/>
              </p:cNvSpPr>
              <p:nvPr/>
            </p:nvSpPr>
            <p:spPr bwMode="auto">
              <a:xfrm>
                <a:off x="282394" y="832126"/>
                <a:ext cx="36684" cy="31937"/>
              </a:xfrm>
              <a:custGeom>
                <a:avLst/>
                <a:gdLst>
                  <a:gd name="T0" fmla="*/ 38 w 85"/>
                  <a:gd name="T1" fmla="*/ 19 h 74"/>
                  <a:gd name="T2" fmla="*/ 67 w 85"/>
                  <a:gd name="T3" fmla="*/ 14 h 74"/>
                  <a:gd name="T4" fmla="*/ 50 w 85"/>
                  <a:gd name="T5" fmla="*/ 36 h 74"/>
                  <a:gd name="T6" fmla="*/ 38 w 85"/>
                  <a:gd name="T7" fmla="*/ 19 h 74"/>
                  <a:gd name="T8" fmla="*/ 85 w 85"/>
                  <a:gd name="T9" fmla="*/ 14 h 74"/>
                  <a:gd name="T10" fmla="*/ 78 w 85"/>
                  <a:gd name="T11" fmla="*/ 0 h 74"/>
                  <a:gd name="T12" fmla="*/ 0 w 85"/>
                  <a:gd name="T13" fmla="*/ 12 h 74"/>
                  <a:gd name="T14" fmla="*/ 10 w 85"/>
                  <a:gd name="T15" fmla="*/ 24 h 74"/>
                  <a:gd name="T16" fmla="*/ 26 w 85"/>
                  <a:gd name="T17" fmla="*/ 21 h 74"/>
                  <a:gd name="T18" fmla="*/ 40 w 85"/>
                  <a:gd name="T19" fmla="*/ 47 h 74"/>
                  <a:gd name="T20" fmla="*/ 29 w 85"/>
                  <a:gd name="T21" fmla="*/ 59 h 74"/>
                  <a:gd name="T22" fmla="*/ 38 w 85"/>
                  <a:gd name="T23" fmla="*/ 74 h 74"/>
                  <a:gd name="T24" fmla="*/ 85 w 85"/>
                  <a:gd name="T25"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4">
                    <a:moveTo>
                      <a:pt x="38" y="19"/>
                    </a:moveTo>
                    <a:lnTo>
                      <a:pt x="67" y="14"/>
                    </a:lnTo>
                    <a:lnTo>
                      <a:pt x="50" y="36"/>
                    </a:lnTo>
                    <a:lnTo>
                      <a:pt x="38" y="19"/>
                    </a:lnTo>
                    <a:close/>
                    <a:moveTo>
                      <a:pt x="85" y="14"/>
                    </a:moveTo>
                    <a:lnTo>
                      <a:pt x="78" y="0"/>
                    </a:lnTo>
                    <a:lnTo>
                      <a:pt x="0" y="12"/>
                    </a:lnTo>
                    <a:lnTo>
                      <a:pt x="10" y="24"/>
                    </a:lnTo>
                    <a:lnTo>
                      <a:pt x="26" y="21"/>
                    </a:lnTo>
                    <a:lnTo>
                      <a:pt x="40" y="47"/>
                    </a:lnTo>
                    <a:lnTo>
                      <a:pt x="29" y="59"/>
                    </a:lnTo>
                    <a:lnTo>
                      <a:pt x="38" y="74"/>
                    </a:lnTo>
                    <a:lnTo>
                      <a:pt x="85"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3" name="Freeform 20"/>
              <p:cNvSpPr/>
              <p:nvPr/>
            </p:nvSpPr>
            <p:spPr bwMode="auto">
              <a:xfrm>
                <a:off x="271173" y="796305"/>
                <a:ext cx="37979" cy="32800"/>
              </a:xfrm>
              <a:custGeom>
                <a:avLst/>
                <a:gdLst>
                  <a:gd name="T0" fmla="*/ 0 w 88"/>
                  <a:gd name="T1" fmla="*/ 24 h 76"/>
                  <a:gd name="T2" fmla="*/ 66 w 88"/>
                  <a:gd name="T3" fmla="*/ 0 h 76"/>
                  <a:gd name="T4" fmla="*/ 71 w 88"/>
                  <a:gd name="T5" fmla="*/ 12 h 76"/>
                  <a:gd name="T6" fmla="*/ 45 w 88"/>
                  <a:gd name="T7" fmla="*/ 24 h 76"/>
                  <a:gd name="T8" fmla="*/ 55 w 88"/>
                  <a:gd name="T9" fmla="*/ 50 h 76"/>
                  <a:gd name="T10" fmla="*/ 83 w 88"/>
                  <a:gd name="T11" fmla="*/ 40 h 76"/>
                  <a:gd name="T12" fmla="*/ 88 w 88"/>
                  <a:gd name="T13" fmla="*/ 52 h 76"/>
                  <a:gd name="T14" fmla="*/ 19 w 88"/>
                  <a:gd name="T15" fmla="*/ 76 h 76"/>
                  <a:gd name="T16" fmla="*/ 14 w 88"/>
                  <a:gd name="T17" fmla="*/ 64 h 76"/>
                  <a:gd name="T18" fmla="*/ 43 w 88"/>
                  <a:gd name="T19" fmla="*/ 52 h 76"/>
                  <a:gd name="T20" fmla="*/ 33 w 88"/>
                  <a:gd name="T21" fmla="*/ 26 h 76"/>
                  <a:gd name="T22" fmla="*/ 5 w 88"/>
                  <a:gd name="T23" fmla="*/ 38 h 76"/>
                  <a:gd name="T24" fmla="*/ 0 w 88"/>
                  <a:gd name="T25" fmla="*/ 2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76">
                    <a:moveTo>
                      <a:pt x="0" y="24"/>
                    </a:moveTo>
                    <a:lnTo>
                      <a:pt x="66" y="0"/>
                    </a:lnTo>
                    <a:lnTo>
                      <a:pt x="71" y="12"/>
                    </a:lnTo>
                    <a:lnTo>
                      <a:pt x="45" y="24"/>
                    </a:lnTo>
                    <a:lnTo>
                      <a:pt x="55" y="50"/>
                    </a:lnTo>
                    <a:lnTo>
                      <a:pt x="83" y="40"/>
                    </a:lnTo>
                    <a:lnTo>
                      <a:pt x="88" y="52"/>
                    </a:lnTo>
                    <a:lnTo>
                      <a:pt x="19" y="76"/>
                    </a:lnTo>
                    <a:lnTo>
                      <a:pt x="14" y="64"/>
                    </a:lnTo>
                    <a:lnTo>
                      <a:pt x="43" y="52"/>
                    </a:lnTo>
                    <a:lnTo>
                      <a:pt x="33" y="26"/>
                    </a:lnTo>
                    <a:lnTo>
                      <a:pt x="5" y="38"/>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4" name="Freeform 21"/>
              <p:cNvSpPr/>
              <p:nvPr/>
            </p:nvSpPr>
            <p:spPr bwMode="auto">
              <a:xfrm>
                <a:off x="264268" y="768683"/>
                <a:ext cx="33663" cy="26326"/>
              </a:xfrm>
              <a:custGeom>
                <a:avLst/>
                <a:gdLst>
                  <a:gd name="T0" fmla="*/ 9 w 33"/>
                  <a:gd name="T1" fmla="*/ 1 h 26"/>
                  <a:gd name="T2" fmla="*/ 11 w 33"/>
                  <a:gd name="T3" fmla="*/ 7 h 26"/>
                  <a:gd name="T4" fmla="*/ 7 w 33"/>
                  <a:gd name="T5" fmla="*/ 10 h 26"/>
                  <a:gd name="T6" fmla="*/ 6 w 33"/>
                  <a:gd name="T7" fmla="*/ 15 h 26"/>
                  <a:gd name="T8" fmla="*/ 8 w 33"/>
                  <a:gd name="T9" fmla="*/ 19 h 26"/>
                  <a:gd name="T10" fmla="*/ 11 w 33"/>
                  <a:gd name="T11" fmla="*/ 20 h 26"/>
                  <a:gd name="T12" fmla="*/ 13 w 33"/>
                  <a:gd name="T13" fmla="*/ 19 h 26"/>
                  <a:gd name="T14" fmla="*/ 14 w 33"/>
                  <a:gd name="T15" fmla="*/ 16 h 26"/>
                  <a:gd name="T16" fmla="*/ 14 w 33"/>
                  <a:gd name="T17" fmla="*/ 11 h 26"/>
                  <a:gd name="T18" fmla="*/ 16 w 33"/>
                  <a:gd name="T19" fmla="*/ 4 h 26"/>
                  <a:gd name="T20" fmla="*/ 22 w 33"/>
                  <a:gd name="T21" fmla="*/ 0 h 26"/>
                  <a:gd name="T22" fmla="*/ 26 w 33"/>
                  <a:gd name="T23" fmla="*/ 1 h 26"/>
                  <a:gd name="T24" fmla="*/ 30 w 33"/>
                  <a:gd name="T25" fmla="*/ 4 h 26"/>
                  <a:gd name="T26" fmla="*/ 32 w 33"/>
                  <a:gd name="T27" fmla="*/ 10 h 26"/>
                  <a:gd name="T28" fmla="*/ 31 w 33"/>
                  <a:gd name="T29" fmla="*/ 18 h 26"/>
                  <a:gd name="T30" fmla="*/ 25 w 33"/>
                  <a:gd name="T31" fmla="*/ 22 h 26"/>
                  <a:gd name="T32" fmla="*/ 24 w 33"/>
                  <a:gd name="T33" fmla="*/ 17 h 26"/>
                  <a:gd name="T34" fmla="*/ 27 w 33"/>
                  <a:gd name="T35" fmla="*/ 14 h 26"/>
                  <a:gd name="T36" fmla="*/ 27 w 33"/>
                  <a:gd name="T37" fmla="*/ 10 h 26"/>
                  <a:gd name="T38" fmla="*/ 25 w 33"/>
                  <a:gd name="T39" fmla="*/ 7 h 26"/>
                  <a:gd name="T40" fmla="*/ 23 w 33"/>
                  <a:gd name="T41" fmla="*/ 6 h 26"/>
                  <a:gd name="T42" fmla="*/ 21 w 33"/>
                  <a:gd name="T43" fmla="*/ 7 h 26"/>
                  <a:gd name="T44" fmla="*/ 20 w 33"/>
                  <a:gd name="T45" fmla="*/ 13 h 26"/>
                  <a:gd name="T46" fmla="*/ 19 w 33"/>
                  <a:gd name="T47" fmla="*/ 20 h 26"/>
                  <a:gd name="T48" fmla="*/ 17 w 33"/>
                  <a:gd name="T49" fmla="*/ 24 h 26"/>
                  <a:gd name="T50" fmla="*/ 12 w 33"/>
                  <a:gd name="T51" fmla="*/ 26 h 26"/>
                  <a:gd name="T52" fmla="*/ 7 w 33"/>
                  <a:gd name="T53" fmla="*/ 25 h 26"/>
                  <a:gd name="T54" fmla="*/ 3 w 33"/>
                  <a:gd name="T55" fmla="*/ 22 h 26"/>
                  <a:gd name="T56" fmla="*/ 1 w 33"/>
                  <a:gd name="T57" fmla="*/ 15 h 26"/>
                  <a:gd name="T58" fmla="*/ 2 w 33"/>
                  <a:gd name="T59" fmla="*/ 6 h 26"/>
                  <a:gd name="T60" fmla="*/ 9 w 33"/>
                  <a:gd name="T61"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 h="26">
                    <a:moveTo>
                      <a:pt x="9" y="1"/>
                    </a:moveTo>
                    <a:cubicBezTo>
                      <a:pt x="11" y="7"/>
                      <a:pt x="11" y="7"/>
                      <a:pt x="11" y="7"/>
                    </a:cubicBezTo>
                    <a:cubicBezTo>
                      <a:pt x="9" y="8"/>
                      <a:pt x="7" y="9"/>
                      <a:pt x="7" y="10"/>
                    </a:cubicBezTo>
                    <a:cubicBezTo>
                      <a:pt x="6" y="11"/>
                      <a:pt x="6" y="13"/>
                      <a:pt x="6" y="15"/>
                    </a:cubicBezTo>
                    <a:cubicBezTo>
                      <a:pt x="6" y="16"/>
                      <a:pt x="7" y="18"/>
                      <a:pt x="8" y="19"/>
                    </a:cubicBezTo>
                    <a:cubicBezTo>
                      <a:pt x="9" y="19"/>
                      <a:pt x="10" y="20"/>
                      <a:pt x="11" y="20"/>
                    </a:cubicBezTo>
                    <a:cubicBezTo>
                      <a:pt x="12" y="19"/>
                      <a:pt x="12" y="19"/>
                      <a:pt x="13" y="19"/>
                    </a:cubicBezTo>
                    <a:cubicBezTo>
                      <a:pt x="13" y="18"/>
                      <a:pt x="14" y="17"/>
                      <a:pt x="14" y="16"/>
                    </a:cubicBezTo>
                    <a:cubicBezTo>
                      <a:pt x="14" y="16"/>
                      <a:pt x="14" y="14"/>
                      <a:pt x="14" y="11"/>
                    </a:cubicBezTo>
                    <a:cubicBezTo>
                      <a:pt x="14" y="8"/>
                      <a:pt x="15" y="6"/>
                      <a:pt x="16" y="4"/>
                    </a:cubicBezTo>
                    <a:cubicBezTo>
                      <a:pt x="17" y="2"/>
                      <a:pt x="19" y="1"/>
                      <a:pt x="22" y="0"/>
                    </a:cubicBezTo>
                    <a:cubicBezTo>
                      <a:pt x="23" y="0"/>
                      <a:pt x="25" y="0"/>
                      <a:pt x="26" y="1"/>
                    </a:cubicBezTo>
                    <a:cubicBezTo>
                      <a:pt x="28" y="1"/>
                      <a:pt x="29" y="2"/>
                      <a:pt x="30" y="4"/>
                    </a:cubicBezTo>
                    <a:cubicBezTo>
                      <a:pt x="31" y="5"/>
                      <a:pt x="31" y="7"/>
                      <a:pt x="32" y="10"/>
                    </a:cubicBezTo>
                    <a:cubicBezTo>
                      <a:pt x="33" y="13"/>
                      <a:pt x="32" y="16"/>
                      <a:pt x="31" y="18"/>
                    </a:cubicBezTo>
                    <a:cubicBezTo>
                      <a:pt x="30" y="20"/>
                      <a:pt x="28" y="22"/>
                      <a:pt x="25" y="22"/>
                    </a:cubicBezTo>
                    <a:cubicBezTo>
                      <a:pt x="24" y="17"/>
                      <a:pt x="24" y="17"/>
                      <a:pt x="24" y="17"/>
                    </a:cubicBezTo>
                    <a:cubicBezTo>
                      <a:pt x="25" y="16"/>
                      <a:pt x="26" y="15"/>
                      <a:pt x="27" y="14"/>
                    </a:cubicBezTo>
                    <a:cubicBezTo>
                      <a:pt x="27" y="13"/>
                      <a:pt x="27" y="12"/>
                      <a:pt x="27" y="10"/>
                    </a:cubicBezTo>
                    <a:cubicBezTo>
                      <a:pt x="27" y="9"/>
                      <a:pt x="26" y="7"/>
                      <a:pt x="25" y="7"/>
                    </a:cubicBezTo>
                    <a:cubicBezTo>
                      <a:pt x="24" y="6"/>
                      <a:pt x="24" y="6"/>
                      <a:pt x="23" y="6"/>
                    </a:cubicBezTo>
                    <a:cubicBezTo>
                      <a:pt x="22" y="6"/>
                      <a:pt x="22" y="6"/>
                      <a:pt x="21" y="7"/>
                    </a:cubicBezTo>
                    <a:cubicBezTo>
                      <a:pt x="21" y="8"/>
                      <a:pt x="21" y="10"/>
                      <a:pt x="20" y="13"/>
                    </a:cubicBezTo>
                    <a:cubicBezTo>
                      <a:pt x="20" y="16"/>
                      <a:pt x="20" y="18"/>
                      <a:pt x="19" y="20"/>
                    </a:cubicBezTo>
                    <a:cubicBezTo>
                      <a:pt x="19" y="21"/>
                      <a:pt x="18" y="23"/>
                      <a:pt x="17" y="24"/>
                    </a:cubicBezTo>
                    <a:cubicBezTo>
                      <a:pt x="16" y="25"/>
                      <a:pt x="14" y="25"/>
                      <a:pt x="12" y="26"/>
                    </a:cubicBezTo>
                    <a:cubicBezTo>
                      <a:pt x="11" y="26"/>
                      <a:pt x="9" y="26"/>
                      <a:pt x="7" y="25"/>
                    </a:cubicBezTo>
                    <a:cubicBezTo>
                      <a:pt x="6" y="24"/>
                      <a:pt x="4" y="23"/>
                      <a:pt x="3" y="22"/>
                    </a:cubicBezTo>
                    <a:cubicBezTo>
                      <a:pt x="2" y="20"/>
                      <a:pt x="1" y="18"/>
                      <a:pt x="1" y="15"/>
                    </a:cubicBezTo>
                    <a:cubicBezTo>
                      <a:pt x="0" y="12"/>
                      <a:pt x="0" y="9"/>
                      <a:pt x="2" y="6"/>
                    </a:cubicBezTo>
                    <a:cubicBezTo>
                      <a:pt x="3" y="4"/>
                      <a:pt x="6" y="2"/>
                      <a:pt x="9" y="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85" name="Freeform 22"/>
              <p:cNvSpPr/>
              <p:nvPr/>
            </p:nvSpPr>
            <p:spPr bwMode="auto">
              <a:xfrm>
                <a:off x="477469" y="920168"/>
                <a:ext cx="26758" cy="32800"/>
              </a:xfrm>
              <a:custGeom>
                <a:avLst/>
                <a:gdLst>
                  <a:gd name="T0" fmla="*/ 0 w 26"/>
                  <a:gd name="T1" fmla="*/ 3 h 32"/>
                  <a:gd name="T2" fmla="*/ 6 w 26"/>
                  <a:gd name="T3" fmla="*/ 2 h 32"/>
                  <a:gd name="T4" fmla="*/ 8 w 26"/>
                  <a:gd name="T5" fmla="*/ 18 h 32"/>
                  <a:gd name="T6" fmla="*/ 8 w 26"/>
                  <a:gd name="T7" fmla="*/ 23 h 32"/>
                  <a:gd name="T8" fmla="*/ 10 w 26"/>
                  <a:gd name="T9" fmla="*/ 26 h 32"/>
                  <a:gd name="T10" fmla="*/ 14 w 26"/>
                  <a:gd name="T11" fmla="*/ 27 h 32"/>
                  <a:gd name="T12" fmla="*/ 18 w 26"/>
                  <a:gd name="T13" fmla="*/ 25 h 32"/>
                  <a:gd name="T14" fmla="*/ 20 w 26"/>
                  <a:gd name="T15" fmla="*/ 23 h 32"/>
                  <a:gd name="T16" fmla="*/ 19 w 26"/>
                  <a:gd name="T17" fmla="*/ 17 h 32"/>
                  <a:gd name="T18" fmla="*/ 18 w 26"/>
                  <a:gd name="T19" fmla="*/ 1 h 32"/>
                  <a:gd name="T20" fmla="*/ 24 w 26"/>
                  <a:gd name="T21" fmla="*/ 0 h 32"/>
                  <a:gd name="T22" fmla="*/ 25 w 26"/>
                  <a:gd name="T23" fmla="*/ 16 h 32"/>
                  <a:gd name="T24" fmla="*/ 26 w 26"/>
                  <a:gd name="T25" fmla="*/ 24 h 32"/>
                  <a:gd name="T26" fmla="*/ 24 w 26"/>
                  <a:gd name="T27" fmla="*/ 28 h 32"/>
                  <a:gd name="T28" fmla="*/ 21 w 26"/>
                  <a:gd name="T29" fmla="*/ 30 h 32"/>
                  <a:gd name="T30" fmla="*/ 15 w 26"/>
                  <a:gd name="T31" fmla="*/ 32 h 32"/>
                  <a:gd name="T32" fmla="*/ 8 w 26"/>
                  <a:gd name="T33" fmla="*/ 31 h 32"/>
                  <a:gd name="T34" fmla="*/ 5 w 26"/>
                  <a:gd name="T35" fmla="*/ 29 h 32"/>
                  <a:gd name="T36" fmla="*/ 3 w 26"/>
                  <a:gd name="T37" fmla="*/ 26 h 32"/>
                  <a:gd name="T38" fmla="*/ 1 w 26"/>
                  <a:gd name="T39" fmla="*/ 18 h 32"/>
                  <a:gd name="T40" fmla="*/ 0 w 26"/>
                  <a:gd name="T4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0" y="3"/>
                    </a:moveTo>
                    <a:cubicBezTo>
                      <a:pt x="6" y="2"/>
                      <a:pt x="6" y="2"/>
                      <a:pt x="6" y="2"/>
                    </a:cubicBezTo>
                    <a:cubicBezTo>
                      <a:pt x="8" y="18"/>
                      <a:pt x="8" y="18"/>
                      <a:pt x="8" y="18"/>
                    </a:cubicBezTo>
                    <a:cubicBezTo>
                      <a:pt x="8" y="21"/>
                      <a:pt x="8" y="22"/>
                      <a:pt x="8" y="23"/>
                    </a:cubicBezTo>
                    <a:cubicBezTo>
                      <a:pt x="9" y="24"/>
                      <a:pt x="9" y="25"/>
                      <a:pt x="10" y="26"/>
                    </a:cubicBezTo>
                    <a:cubicBezTo>
                      <a:pt x="11" y="27"/>
                      <a:pt x="13" y="27"/>
                      <a:pt x="14" y="27"/>
                    </a:cubicBezTo>
                    <a:cubicBezTo>
                      <a:pt x="16" y="27"/>
                      <a:pt x="17" y="26"/>
                      <a:pt x="18" y="25"/>
                    </a:cubicBezTo>
                    <a:cubicBezTo>
                      <a:pt x="19" y="25"/>
                      <a:pt x="20" y="24"/>
                      <a:pt x="20" y="23"/>
                    </a:cubicBezTo>
                    <a:cubicBezTo>
                      <a:pt x="20" y="22"/>
                      <a:pt x="20" y="20"/>
                      <a:pt x="19" y="17"/>
                    </a:cubicBezTo>
                    <a:cubicBezTo>
                      <a:pt x="18" y="1"/>
                      <a:pt x="18" y="1"/>
                      <a:pt x="18" y="1"/>
                    </a:cubicBezTo>
                    <a:cubicBezTo>
                      <a:pt x="24" y="0"/>
                      <a:pt x="24" y="0"/>
                      <a:pt x="24" y="0"/>
                    </a:cubicBezTo>
                    <a:cubicBezTo>
                      <a:pt x="25" y="16"/>
                      <a:pt x="25" y="16"/>
                      <a:pt x="25" y="16"/>
                    </a:cubicBezTo>
                    <a:cubicBezTo>
                      <a:pt x="26" y="20"/>
                      <a:pt x="26" y="22"/>
                      <a:pt x="26" y="24"/>
                    </a:cubicBezTo>
                    <a:cubicBezTo>
                      <a:pt x="25" y="25"/>
                      <a:pt x="25" y="27"/>
                      <a:pt x="24" y="28"/>
                    </a:cubicBezTo>
                    <a:cubicBezTo>
                      <a:pt x="23" y="29"/>
                      <a:pt x="22" y="30"/>
                      <a:pt x="21" y="30"/>
                    </a:cubicBezTo>
                    <a:cubicBezTo>
                      <a:pt x="19" y="31"/>
                      <a:pt x="17" y="32"/>
                      <a:pt x="15" y="32"/>
                    </a:cubicBezTo>
                    <a:cubicBezTo>
                      <a:pt x="12" y="32"/>
                      <a:pt x="10" y="32"/>
                      <a:pt x="8" y="31"/>
                    </a:cubicBezTo>
                    <a:cubicBezTo>
                      <a:pt x="7" y="31"/>
                      <a:pt x="6" y="30"/>
                      <a:pt x="5" y="29"/>
                    </a:cubicBezTo>
                    <a:cubicBezTo>
                      <a:pt x="4" y="28"/>
                      <a:pt x="3" y="27"/>
                      <a:pt x="3" y="26"/>
                    </a:cubicBezTo>
                    <a:cubicBezTo>
                      <a:pt x="2" y="24"/>
                      <a:pt x="2" y="22"/>
                      <a:pt x="1" y="18"/>
                    </a:cubicBezTo>
                    <a:lnTo>
                      <a:pt x="0" y="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6" name="Freeform 23"/>
              <p:cNvSpPr/>
              <p:nvPr/>
            </p:nvSpPr>
            <p:spPr bwMode="auto">
              <a:xfrm>
                <a:off x="508111" y="913263"/>
                <a:ext cx="32800" cy="35821"/>
              </a:xfrm>
              <a:custGeom>
                <a:avLst/>
                <a:gdLst>
                  <a:gd name="T0" fmla="*/ 21 w 76"/>
                  <a:gd name="T1" fmla="*/ 83 h 83"/>
                  <a:gd name="T2" fmla="*/ 0 w 76"/>
                  <a:gd name="T3" fmla="*/ 14 h 83"/>
                  <a:gd name="T4" fmla="*/ 14 w 76"/>
                  <a:gd name="T5" fmla="*/ 12 h 83"/>
                  <a:gd name="T6" fmla="*/ 57 w 76"/>
                  <a:gd name="T7" fmla="*/ 50 h 83"/>
                  <a:gd name="T8" fmla="*/ 43 w 76"/>
                  <a:gd name="T9" fmla="*/ 2 h 83"/>
                  <a:gd name="T10" fmla="*/ 55 w 76"/>
                  <a:gd name="T11" fmla="*/ 0 h 83"/>
                  <a:gd name="T12" fmla="*/ 76 w 76"/>
                  <a:gd name="T13" fmla="*/ 69 h 83"/>
                  <a:gd name="T14" fmla="*/ 62 w 76"/>
                  <a:gd name="T15" fmla="*/ 71 h 83"/>
                  <a:gd name="T16" fmla="*/ 21 w 76"/>
                  <a:gd name="T17" fmla="*/ 35 h 83"/>
                  <a:gd name="T18" fmla="*/ 33 w 76"/>
                  <a:gd name="T19" fmla="*/ 81 h 83"/>
                  <a:gd name="T20" fmla="*/ 21 w 76"/>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3">
                    <a:moveTo>
                      <a:pt x="21" y="83"/>
                    </a:moveTo>
                    <a:lnTo>
                      <a:pt x="0" y="14"/>
                    </a:lnTo>
                    <a:lnTo>
                      <a:pt x="14" y="12"/>
                    </a:lnTo>
                    <a:lnTo>
                      <a:pt x="57" y="50"/>
                    </a:lnTo>
                    <a:lnTo>
                      <a:pt x="43" y="2"/>
                    </a:lnTo>
                    <a:lnTo>
                      <a:pt x="55" y="0"/>
                    </a:lnTo>
                    <a:lnTo>
                      <a:pt x="76" y="69"/>
                    </a:lnTo>
                    <a:lnTo>
                      <a:pt x="62" y="71"/>
                    </a:lnTo>
                    <a:lnTo>
                      <a:pt x="21" y="35"/>
                    </a:lnTo>
                    <a:lnTo>
                      <a:pt x="33" y="81"/>
                    </a:lnTo>
                    <a:lnTo>
                      <a:pt x="21" y="8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7" name="Freeform 24"/>
              <p:cNvSpPr/>
              <p:nvPr/>
            </p:nvSpPr>
            <p:spPr bwMode="auto">
              <a:xfrm>
                <a:off x="538753" y="908084"/>
                <a:ext cx="17263" cy="30642"/>
              </a:xfrm>
              <a:custGeom>
                <a:avLst/>
                <a:gdLst>
                  <a:gd name="T0" fmla="*/ 26 w 40"/>
                  <a:gd name="T1" fmla="*/ 71 h 71"/>
                  <a:gd name="T2" fmla="*/ 0 w 40"/>
                  <a:gd name="T3" fmla="*/ 5 h 71"/>
                  <a:gd name="T4" fmla="*/ 12 w 40"/>
                  <a:gd name="T5" fmla="*/ 0 h 71"/>
                  <a:gd name="T6" fmla="*/ 40 w 40"/>
                  <a:gd name="T7" fmla="*/ 66 h 71"/>
                  <a:gd name="T8" fmla="*/ 26 w 40"/>
                  <a:gd name="T9" fmla="*/ 71 h 71"/>
                </a:gdLst>
                <a:ahLst/>
                <a:cxnLst>
                  <a:cxn ang="0">
                    <a:pos x="T0" y="T1"/>
                  </a:cxn>
                  <a:cxn ang="0">
                    <a:pos x="T2" y="T3"/>
                  </a:cxn>
                  <a:cxn ang="0">
                    <a:pos x="T4" y="T5"/>
                  </a:cxn>
                  <a:cxn ang="0">
                    <a:pos x="T6" y="T7"/>
                  </a:cxn>
                  <a:cxn ang="0">
                    <a:pos x="T8" y="T9"/>
                  </a:cxn>
                </a:cxnLst>
                <a:rect l="0" t="0" r="r" b="b"/>
                <a:pathLst>
                  <a:path w="40" h="71">
                    <a:moveTo>
                      <a:pt x="26" y="71"/>
                    </a:moveTo>
                    <a:lnTo>
                      <a:pt x="0" y="5"/>
                    </a:lnTo>
                    <a:lnTo>
                      <a:pt x="12" y="0"/>
                    </a:lnTo>
                    <a:lnTo>
                      <a:pt x="40" y="66"/>
                    </a:lnTo>
                    <a:lnTo>
                      <a:pt x="26" y="7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8" name="Freeform 25"/>
              <p:cNvSpPr/>
              <p:nvPr/>
            </p:nvSpPr>
            <p:spPr bwMode="auto">
              <a:xfrm>
                <a:off x="546953" y="893842"/>
                <a:ext cx="30642" cy="34526"/>
              </a:xfrm>
              <a:custGeom>
                <a:avLst/>
                <a:gdLst>
                  <a:gd name="T0" fmla="*/ 57 w 71"/>
                  <a:gd name="T1" fmla="*/ 80 h 80"/>
                  <a:gd name="T2" fmla="*/ 0 w 71"/>
                  <a:gd name="T3" fmla="*/ 30 h 80"/>
                  <a:gd name="T4" fmla="*/ 14 w 71"/>
                  <a:gd name="T5" fmla="*/ 23 h 80"/>
                  <a:gd name="T6" fmla="*/ 57 w 71"/>
                  <a:gd name="T7" fmla="*/ 61 h 80"/>
                  <a:gd name="T8" fmla="*/ 45 w 71"/>
                  <a:gd name="T9" fmla="*/ 7 h 80"/>
                  <a:gd name="T10" fmla="*/ 59 w 71"/>
                  <a:gd name="T11" fmla="*/ 0 h 80"/>
                  <a:gd name="T12" fmla="*/ 71 w 71"/>
                  <a:gd name="T13" fmla="*/ 73 h 80"/>
                  <a:gd name="T14" fmla="*/ 57 w 71"/>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80">
                    <a:moveTo>
                      <a:pt x="57" y="80"/>
                    </a:moveTo>
                    <a:lnTo>
                      <a:pt x="0" y="30"/>
                    </a:lnTo>
                    <a:lnTo>
                      <a:pt x="14" y="23"/>
                    </a:lnTo>
                    <a:lnTo>
                      <a:pt x="57" y="61"/>
                    </a:lnTo>
                    <a:lnTo>
                      <a:pt x="45" y="7"/>
                    </a:lnTo>
                    <a:lnTo>
                      <a:pt x="59" y="0"/>
                    </a:lnTo>
                    <a:lnTo>
                      <a:pt x="71" y="73"/>
                    </a:lnTo>
                    <a:lnTo>
                      <a:pt x="57" y="8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9" name="Freeform 26"/>
              <p:cNvSpPr/>
              <p:nvPr/>
            </p:nvSpPr>
            <p:spPr bwMode="auto">
              <a:xfrm>
                <a:off x="574574" y="877442"/>
                <a:ext cx="37979" cy="37547"/>
              </a:xfrm>
              <a:custGeom>
                <a:avLst/>
                <a:gdLst>
                  <a:gd name="T0" fmla="*/ 45 w 88"/>
                  <a:gd name="T1" fmla="*/ 87 h 87"/>
                  <a:gd name="T2" fmla="*/ 0 w 88"/>
                  <a:gd name="T3" fmla="*/ 33 h 87"/>
                  <a:gd name="T4" fmla="*/ 43 w 88"/>
                  <a:gd name="T5" fmla="*/ 0 h 87"/>
                  <a:gd name="T6" fmla="*/ 50 w 88"/>
                  <a:gd name="T7" fmla="*/ 9 h 87"/>
                  <a:gd name="T8" fmla="*/ 19 w 88"/>
                  <a:gd name="T9" fmla="*/ 33 h 87"/>
                  <a:gd name="T10" fmla="*/ 28 w 88"/>
                  <a:gd name="T11" fmla="*/ 45 h 87"/>
                  <a:gd name="T12" fmla="*/ 57 w 88"/>
                  <a:gd name="T13" fmla="*/ 23 h 87"/>
                  <a:gd name="T14" fmla="*/ 66 w 88"/>
                  <a:gd name="T15" fmla="*/ 33 h 87"/>
                  <a:gd name="T16" fmla="*/ 38 w 88"/>
                  <a:gd name="T17" fmla="*/ 54 h 87"/>
                  <a:gd name="T18" fmla="*/ 50 w 88"/>
                  <a:gd name="T19" fmla="*/ 68 h 87"/>
                  <a:gd name="T20" fmla="*/ 80 w 88"/>
                  <a:gd name="T21" fmla="*/ 45 h 87"/>
                  <a:gd name="T22" fmla="*/ 88 w 88"/>
                  <a:gd name="T23" fmla="*/ 54 h 87"/>
                  <a:gd name="T24" fmla="*/ 45 w 8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7">
                    <a:moveTo>
                      <a:pt x="45" y="87"/>
                    </a:moveTo>
                    <a:lnTo>
                      <a:pt x="0" y="33"/>
                    </a:lnTo>
                    <a:lnTo>
                      <a:pt x="43" y="0"/>
                    </a:lnTo>
                    <a:lnTo>
                      <a:pt x="50" y="9"/>
                    </a:lnTo>
                    <a:lnTo>
                      <a:pt x="19" y="33"/>
                    </a:lnTo>
                    <a:lnTo>
                      <a:pt x="28" y="45"/>
                    </a:lnTo>
                    <a:lnTo>
                      <a:pt x="57" y="23"/>
                    </a:lnTo>
                    <a:lnTo>
                      <a:pt x="66" y="33"/>
                    </a:lnTo>
                    <a:lnTo>
                      <a:pt x="38" y="54"/>
                    </a:lnTo>
                    <a:lnTo>
                      <a:pt x="50" y="68"/>
                    </a:lnTo>
                    <a:lnTo>
                      <a:pt x="80" y="45"/>
                    </a:lnTo>
                    <a:lnTo>
                      <a:pt x="88" y="54"/>
                    </a:lnTo>
                    <a:lnTo>
                      <a:pt x="45" y="8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0" name="Freeform 27"/>
              <p:cNvSpPr>
                <a:spLocks noEditPoints="1"/>
              </p:cNvSpPr>
              <p:nvPr/>
            </p:nvSpPr>
            <p:spPr bwMode="auto">
              <a:xfrm>
                <a:off x="597016" y="857589"/>
                <a:ext cx="41863" cy="36253"/>
              </a:xfrm>
              <a:custGeom>
                <a:avLst/>
                <a:gdLst>
                  <a:gd name="T0" fmla="*/ 8 w 41"/>
                  <a:gd name="T1" fmla="*/ 14 h 35"/>
                  <a:gd name="T2" fmla="*/ 11 w 41"/>
                  <a:gd name="T3" fmla="*/ 11 h 35"/>
                  <a:gd name="T4" fmla="*/ 14 w 41"/>
                  <a:gd name="T5" fmla="*/ 7 h 35"/>
                  <a:gd name="T6" fmla="*/ 17 w 41"/>
                  <a:gd name="T7" fmla="*/ 7 h 35"/>
                  <a:gd name="T8" fmla="*/ 19 w 41"/>
                  <a:gd name="T9" fmla="*/ 8 h 35"/>
                  <a:gd name="T10" fmla="*/ 21 w 41"/>
                  <a:gd name="T11" fmla="*/ 10 h 35"/>
                  <a:gd name="T12" fmla="*/ 20 w 41"/>
                  <a:gd name="T13" fmla="*/ 12 h 35"/>
                  <a:gd name="T14" fmla="*/ 17 w 41"/>
                  <a:gd name="T15" fmla="*/ 16 h 35"/>
                  <a:gd name="T16" fmla="*/ 14 w 41"/>
                  <a:gd name="T17" fmla="*/ 19 h 35"/>
                  <a:gd name="T18" fmla="*/ 8 w 41"/>
                  <a:gd name="T19" fmla="*/ 14 h 35"/>
                  <a:gd name="T20" fmla="*/ 27 w 41"/>
                  <a:gd name="T21" fmla="*/ 31 h 35"/>
                  <a:gd name="T22" fmla="*/ 17 w 41"/>
                  <a:gd name="T23" fmla="*/ 22 h 35"/>
                  <a:gd name="T24" fmla="*/ 18 w 41"/>
                  <a:gd name="T25" fmla="*/ 22 h 35"/>
                  <a:gd name="T26" fmla="*/ 21 w 41"/>
                  <a:gd name="T27" fmla="*/ 19 h 35"/>
                  <a:gd name="T28" fmla="*/ 23 w 41"/>
                  <a:gd name="T29" fmla="*/ 19 h 35"/>
                  <a:gd name="T30" fmla="*/ 28 w 41"/>
                  <a:gd name="T31" fmla="*/ 20 h 35"/>
                  <a:gd name="T32" fmla="*/ 36 w 41"/>
                  <a:gd name="T33" fmla="*/ 21 h 35"/>
                  <a:gd name="T34" fmla="*/ 41 w 41"/>
                  <a:gd name="T35" fmla="*/ 15 h 35"/>
                  <a:gd name="T36" fmla="*/ 34 w 41"/>
                  <a:gd name="T37" fmla="*/ 14 h 35"/>
                  <a:gd name="T38" fmla="*/ 28 w 41"/>
                  <a:gd name="T39" fmla="*/ 13 h 35"/>
                  <a:gd name="T40" fmla="*/ 24 w 41"/>
                  <a:gd name="T41" fmla="*/ 14 h 35"/>
                  <a:gd name="T42" fmla="*/ 26 w 41"/>
                  <a:gd name="T43" fmla="*/ 8 h 35"/>
                  <a:gd name="T44" fmla="*/ 23 w 41"/>
                  <a:gd name="T45" fmla="*/ 3 h 35"/>
                  <a:gd name="T46" fmla="*/ 19 w 41"/>
                  <a:gd name="T47" fmla="*/ 0 h 35"/>
                  <a:gd name="T48" fmla="*/ 14 w 41"/>
                  <a:gd name="T49" fmla="*/ 1 h 35"/>
                  <a:gd name="T50" fmla="*/ 9 w 41"/>
                  <a:gd name="T51" fmla="*/ 6 h 35"/>
                  <a:gd name="T52" fmla="*/ 0 w 41"/>
                  <a:gd name="T53" fmla="*/ 15 h 35"/>
                  <a:gd name="T54" fmla="*/ 23 w 41"/>
                  <a:gd name="T55" fmla="*/ 35 h 35"/>
                  <a:gd name="T56" fmla="*/ 27 w 41"/>
                  <a:gd name="T5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35">
                    <a:moveTo>
                      <a:pt x="8" y="14"/>
                    </a:moveTo>
                    <a:cubicBezTo>
                      <a:pt x="11" y="11"/>
                      <a:pt x="11" y="11"/>
                      <a:pt x="11" y="11"/>
                    </a:cubicBezTo>
                    <a:cubicBezTo>
                      <a:pt x="13" y="9"/>
                      <a:pt x="14" y="8"/>
                      <a:pt x="14" y="7"/>
                    </a:cubicBezTo>
                    <a:cubicBezTo>
                      <a:pt x="15" y="7"/>
                      <a:pt x="16" y="6"/>
                      <a:pt x="17" y="7"/>
                    </a:cubicBezTo>
                    <a:cubicBezTo>
                      <a:pt x="18" y="7"/>
                      <a:pt x="18" y="7"/>
                      <a:pt x="19" y="8"/>
                    </a:cubicBezTo>
                    <a:cubicBezTo>
                      <a:pt x="20" y="8"/>
                      <a:pt x="20" y="9"/>
                      <a:pt x="21" y="10"/>
                    </a:cubicBezTo>
                    <a:cubicBezTo>
                      <a:pt x="21" y="10"/>
                      <a:pt x="21" y="11"/>
                      <a:pt x="20" y="12"/>
                    </a:cubicBezTo>
                    <a:cubicBezTo>
                      <a:pt x="20" y="12"/>
                      <a:pt x="19" y="14"/>
                      <a:pt x="17" y="16"/>
                    </a:cubicBezTo>
                    <a:cubicBezTo>
                      <a:pt x="14" y="19"/>
                      <a:pt x="14" y="19"/>
                      <a:pt x="14" y="19"/>
                    </a:cubicBezTo>
                    <a:lnTo>
                      <a:pt x="8" y="14"/>
                    </a:lnTo>
                    <a:close/>
                    <a:moveTo>
                      <a:pt x="27" y="31"/>
                    </a:moveTo>
                    <a:cubicBezTo>
                      <a:pt x="17" y="22"/>
                      <a:pt x="17" y="22"/>
                      <a:pt x="17" y="22"/>
                    </a:cubicBezTo>
                    <a:cubicBezTo>
                      <a:pt x="18" y="22"/>
                      <a:pt x="18" y="22"/>
                      <a:pt x="18" y="22"/>
                    </a:cubicBezTo>
                    <a:cubicBezTo>
                      <a:pt x="19" y="20"/>
                      <a:pt x="20" y="20"/>
                      <a:pt x="21" y="19"/>
                    </a:cubicBezTo>
                    <a:cubicBezTo>
                      <a:pt x="21" y="19"/>
                      <a:pt x="22" y="19"/>
                      <a:pt x="23" y="19"/>
                    </a:cubicBezTo>
                    <a:cubicBezTo>
                      <a:pt x="24" y="19"/>
                      <a:pt x="25" y="19"/>
                      <a:pt x="28" y="20"/>
                    </a:cubicBezTo>
                    <a:cubicBezTo>
                      <a:pt x="36" y="21"/>
                      <a:pt x="36" y="21"/>
                      <a:pt x="36" y="21"/>
                    </a:cubicBezTo>
                    <a:cubicBezTo>
                      <a:pt x="41" y="15"/>
                      <a:pt x="41" y="15"/>
                      <a:pt x="41" y="15"/>
                    </a:cubicBezTo>
                    <a:cubicBezTo>
                      <a:pt x="34" y="14"/>
                      <a:pt x="34" y="14"/>
                      <a:pt x="34" y="14"/>
                    </a:cubicBezTo>
                    <a:cubicBezTo>
                      <a:pt x="31" y="14"/>
                      <a:pt x="29" y="13"/>
                      <a:pt x="28" y="13"/>
                    </a:cubicBezTo>
                    <a:cubicBezTo>
                      <a:pt x="27" y="13"/>
                      <a:pt x="26" y="14"/>
                      <a:pt x="24" y="14"/>
                    </a:cubicBezTo>
                    <a:cubicBezTo>
                      <a:pt x="26" y="12"/>
                      <a:pt x="26" y="10"/>
                      <a:pt x="26" y="8"/>
                    </a:cubicBezTo>
                    <a:cubicBezTo>
                      <a:pt x="26" y="6"/>
                      <a:pt x="25" y="4"/>
                      <a:pt x="23" y="3"/>
                    </a:cubicBezTo>
                    <a:cubicBezTo>
                      <a:pt x="22" y="2"/>
                      <a:pt x="20" y="1"/>
                      <a:pt x="19" y="0"/>
                    </a:cubicBezTo>
                    <a:cubicBezTo>
                      <a:pt x="17" y="0"/>
                      <a:pt x="16" y="0"/>
                      <a:pt x="14" y="1"/>
                    </a:cubicBezTo>
                    <a:cubicBezTo>
                      <a:pt x="13" y="2"/>
                      <a:pt x="11" y="3"/>
                      <a:pt x="9" y="6"/>
                    </a:cubicBezTo>
                    <a:cubicBezTo>
                      <a:pt x="0" y="15"/>
                      <a:pt x="0" y="15"/>
                      <a:pt x="0" y="15"/>
                    </a:cubicBezTo>
                    <a:cubicBezTo>
                      <a:pt x="23" y="35"/>
                      <a:pt x="23" y="35"/>
                      <a:pt x="23" y="35"/>
                    </a:cubicBezTo>
                    <a:lnTo>
                      <a:pt x="27" y="3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1" name="Freeform 28"/>
              <p:cNvSpPr/>
              <p:nvPr/>
            </p:nvSpPr>
            <p:spPr bwMode="auto">
              <a:xfrm>
                <a:off x="620322" y="834284"/>
                <a:ext cx="32800" cy="30642"/>
              </a:xfrm>
              <a:custGeom>
                <a:avLst/>
                <a:gdLst>
                  <a:gd name="T0" fmla="*/ 13 w 32"/>
                  <a:gd name="T1" fmla="*/ 28 h 30"/>
                  <a:gd name="T2" fmla="*/ 16 w 32"/>
                  <a:gd name="T3" fmla="*/ 22 h 30"/>
                  <a:gd name="T4" fmla="*/ 21 w 32"/>
                  <a:gd name="T5" fmla="*/ 23 h 30"/>
                  <a:gd name="T6" fmla="*/ 25 w 32"/>
                  <a:gd name="T7" fmla="*/ 20 h 30"/>
                  <a:gd name="T8" fmla="*/ 26 w 32"/>
                  <a:gd name="T9" fmla="*/ 16 h 30"/>
                  <a:gd name="T10" fmla="*/ 25 w 32"/>
                  <a:gd name="T11" fmla="*/ 13 h 30"/>
                  <a:gd name="T12" fmla="*/ 23 w 32"/>
                  <a:gd name="T13" fmla="*/ 13 h 30"/>
                  <a:gd name="T14" fmla="*/ 20 w 32"/>
                  <a:gd name="T15" fmla="*/ 14 h 30"/>
                  <a:gd name="T16" fmla="*/ 17 w 32"/>
                  <a:gd name="T17" fmla="*/ 17 h 30"/>
                  <a:gd name="T18" fmla="*/ 10 w 32"/>
                  <a:gd name="T19" fmla="*/ 21 h 30"/>
                  <a:gd name="T20" fmla="*/ 4 w 32"/>
                  <a:gd name="T21" fmla="*/ 20 h 30"/>
                  <a:gd name="T22" fmla="*/ 1 w 32"/>
                  <a:gd name="T23" fmla="*/ 16 h 30"/>
                  <a:gd name="T24" fmla="*/ 0 w 32"/>
                  <a:gd name="T25" fmla="*/ 12 h 30"/>
                  <a:gd name="T26" fmla="*/ 3 w 32"/>
                  <a:gd name="T27" fmla="*/ 6 h 30"/>
                  <a:gd name="T28" fmla="*/ 10 w 32"/>
                  <a:gd name="T29" fmla="*/ 1 h 30"/>
                  <a:gd name="T30" fmla="*/ 17 w 32"/>
                  <a:gd name="T31" fmla="*/ 2 h 30"/>
                  <a:gd name="T32" fmla="*/ 14 w 32"/>
                  <a:gd name="T33" fmla="*/ 7 h 30"/>
                  <a:gd name="T34" fmla="*/ 10 w 32"/>
                  <a:gd name="T35" fmla="*/ 6 h 30"/>
                  <a:gd name="T36" fmla="*/ 7 w 32"/>
                  <a:gd name="T37" fmla="*/ 9 h 30"/>
                  <a:gd name="T38" fmla="*/ 5 w 32"/>
                  <a:gd name="T39" fmla="*/ 13 h 30"/>
                  <a:gd name="T40" fmla="*/ 6 w 32"/>
                  <a:gd name="T41" fmla="*/ 15 h 30"/>
                  <a:gd name="T42" fmla="*/ 9 w 32"/>
                  <a:gd name="T43" fmla="*/ 15 h 30"/>
                  <a:gd name="T44" fmla="*/ 13 w 32"/>
                  <a:gd name="T45" fmla="*/ 12 h 30"/>
                  <a:gd name="T46" fmla="*/ 19 w 32"/>
                  <a:gd name="T47" fmla="*/ 7 h 30"/>
                  <a:gd name="T48" fmla="*/ 23 w 32"/>
                  <a:gd name="T49" fmla="*/ 6 h 30"/>
                  <a:gd name="T50" fmla="*/ 28 w 32"/>
                  <a:gd name="T51" fmla="*/ 8 h 30"/>
                  <a:gd name="T52" fmla="*/ 31 w 32"/>
                  <a:gd name="T53" fmla="*/ 12 h 30"/>
                  <a:gd name="T54" fmla="*/ 32 w 32"/>
                  <a:gd name="T55" fmla="*/ 17 h 30"/>
                  <a:gd name="T56" fmla="*/ 29 w 32"/>
                  <a:gd name="T57" fmla="*/ 23 h 30"/>
                  <a:gd name="T58" fmla="*/ 22 w 32"/>
                  <a:gd name="T59" fmla="*/ 29 h 30"/>
                  <a:gd name="T60" fmla="*/ 13 w 32"/>
                  <a:gd name="T61"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30">
                    <a:moveTo>
                      <a:pt x="13" y="28"/>
                    </a:moveTo>
                    <a:cubicBezTo>
                      <a:pt x="16" y="22"/>
                      <a:pt x="16" y="22"/>
                      <a:pt x="16" y="22"/>
                    </a:cubicBezTo>
                    <a:cubicBezTo>
                      <a:pt x="18" y="23"/>
                      <a:pt x="20" y="23"/>
                      <a:pt x="21" y="23"/>
                    </a:cubicBezTo>
                    <a:cubicBezTo>
                      <a:pt x="23" y="23"/>
                      <a:pt x="24" y="22"/>
                      <a:pt x="25" y="20"/>
                    </a:cubicBezTo>
                    <a:cubicBezTo>
                      <a:pt x="26" y="19"/>
                      <a:pt x="26" y="17"/>
                      <a:pt x="26" y="16"/>
                    </a:cubicBezTo>
                    <a:cubicBezTo>
                      <a:pt x="26" y="15"/>
                      <a:pt x="26" y="14"/>
                      <a:pt x="25" y="13"/>
                    </a:cubicBezTo>
                    <a:cubicBezTo>
                      <a:pt x="24" y="13"/>
                      <a:pt x="23" y="13"/>
                      <a:pt x="23" y="13"/>
                    </a:cubicBezTo>
                    <a:cubicBezTo>
                      <a:pt x="22" y="13"/>
                      <a:pt x="21" y="13"/>
                      <a:pt x="20" y="14"/>
                    </a:cubicBezTo>
                    <a:cubicBezTo>
                      <a:pt x="20" y="14"/>
                      <a:pt x="19" y="15"/>
                      <a:pt x="17" y="17"/>
                    </a:cubicBezTo>
                    <a:cubicBezTo>
                      <a:pt x="14" y="19"/>
                      <a:pt x="12" y="20"/>
                      <a:pt x="10" y="21"/>
                    </a:cubicBezTo>
                    <a:cubicBezTo>
                      <a:pt x="8" y="22"/>
                      <a:pt x="6" y="21"/>
                      <a:pt x="4" y="20"/>
                    </a:cubicBezTo>
                    <a:cubicBezTo>
                      <a:pt x="2" y="19"/>
                      <a:pt x="1" y="18"/>
                      <a:pt x="1" y="16"/>
                    </a:cubicBezTo>
                    <a:cubicBezTo>
                      <a:pt x="0" y="15"/>
                      <a:pt x="0" y="13"/>
                      <a:pt x="0" y="12"/>
                    </a:cubicBezTo>
                    <a:cubicBezTo>
                      <a:pt x="1" y="10"/>
                      <a:pt x="1" y="8"/>
                      <a:pt x="3" y="6"/>
                    </a:cubicBezTo>
                    <a:cubicBezTo>
                      <a:pt x="5" y="3"/>
                      <a:pt x="7" y="1"/>
                      <a:pt x="10" y="1"/>
                    </a:cubicBezTo>
                    <a:cubicBezTo>
                      <a:pt x="12" y="0"/>
                      <a:pt x="14" y="0"/>
                      <a:pt x="17" y="2"/>
                    </a:cubicBezTo>
                    <a:cubicBezTo>
                      <a:pt x="14" y="7"/>
                      <a:pt x="14" y="7"/>
                      <a:pt x="14" y="7"/>
                    </a:cubicBezTo>
                    <a:cubicBezTo>
                      <a:pt x="12" y="6"/>
                      <a:pt x="11" y="6"/>
                      <a:pt x="10" y="6"/>
                    </a:cubicBezTo>
                    <a:cubicBezTo>
                      <a:pt x="9" y="7"/>
                      <a:pt x="8" y="8"/>
                      <a:pt x="7" y="9"/>
                    </a:cubicBezTo>
                    <a:cubicBezTo>
                      <a:pt x="6" y="10"/>
                      <a:pt x="5" y="12"/>
                      <a:pt x="5" y="13"/>
                    </a:cubicBezTo>
                    <a:cubicBezTo>
                      <a:pt x="5" y="14"/>
                      <a:pt x="6" y="14"/>
                      <a:pt x="6" y="15"/>
                    </a:cubicBezTo>
                    <a:cubicBezTo>
                      <a:pt x="7" y="15"/>
                      <a:pt x="8" y="15"/>
                      <a:pt x="9" y="15"/>
                    </a:cubicBezTo>
                    <a:cubicBezTo>
                      <a:pt x="9" y="15"/>
                      <a:pt x="11" y="14"/>
                      <a:pt x="13" y="12"/>
                    </a:cubicBezTo>
                    <a:cubicBezTo>
                      <a:pt x="16" y="10"/>
                      <a:pt x="17" y="8"/>
                      <a:pt x="19" y="7"/>
                    </a:cubicBezTo>
                    <a:cubicBezTo>
                      <a:pt x="20" y="7"/>
                      <a:pt x="22" y="6"/>
                      <a:pt x="23" y="6"/>
                    </a:cubicBezTo>
                    <a:cubicBezTo>
                      <a:pt x="25" y="6"/>
                      <a:pt x="26" y="7"/>
                      <a:pt x="28" y="8"/>
                    </a:cubicBezTo>
                    <a:cubicBezTo>
                      <a:pt x="30" y="9"/>
                      <a:pt x="31" y="10"/>
                      <a:pt x="31" y="12"/>
                    </a:cubicBezTo>
                    <a:cubicBezTo>
                      <a:pt x="32" y="13"/>
                      <a:pt x="32" y="15"/>
                      <a:pt x="32" y="17"/>
                    </a:cubicBezTo>
                    <a:cubicBezTo>
                      <a:pt x="32" y="19"/>
                      <a:pt x="31" y="21"/>
                      <a:pt x="29" y="23"/>
                    </a:cubicBezTo>
                    <a:cubicBezTo>
                      <a:pt x="27" y="26"/>
                      <a:pt x="25" y="28"/>
                      <a:pt x="22" y="29"/>
                    </a:cubicBezTo>
                    <a:cubicBezTo>
                      <a:pt x="19" y="30"/>
                      <a:pt x="17" y="29"/>
                      <a:pt x="13" y="2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2" name="Freeform 29"/>
              <p:cNvSpPr/>
              <p:nvPr/>
            </p:nvSpPr>
            <p:spPr bwMode="auto">
              <a:xfrm>
                <a:off x="632837" y="819610"/>
                <a:ext cx="30642" cy="19853"/>
              </a:xfrm>
              <a:custGeom>
                <a:avLst/>
                <a:gdLst>
                  <a:gd name="T0" fmla="*/ 64 w 71"/>
                  <a:gd name="T1" fmla="*/ 46 h 46"/>
                  <a:gd name="T2" fmla="*/ 0 w 71"/>
                  <a:gd name="T3" fmla="*/ 15 h 46"/>
                  <a:gd name="T4" fmla="*/ 5 w 71"/>
                  <a:gd name="T5" fmla="*/ 0 h 46"/>
                  <a:gd name="T6" fmla="*/ 71 w 71"/>
                  <a:gd name="T7" fmla="*/ 31 h 46"/>
                  <a:gd name="T8" fmla="*/ 64 w 71"/>
                  <a:gd name="T9" fmla="*/ 46 h 46"/>
                </a:gdLst>
                <a:ahLst/>
                <a:cxnLst>
                  <a:cxn ang="0">
                    <a:pos x="T0" y="T1"/>
                  </a:cxn>
                  <a:cxn ang="0">
                    <a:pos x="T2" y="T3"/>
                  </a:cxn>
                  <a:cxn ang="0">
                    <a:pos x="T4" y="T5"/>
                  </a:cxn>
                  <a:cxn ang="0">
                    <a:pos x="T6" y="T7"/>
                  </a:cxn>
                  <a:cxn ang="0">
                    <a:pos x="T8" y="T9"/>
                  </a:cxn>
                </a:cxnLst>
                <a:rect l="0" t="0" r="r" b="b"/>
                <a:pathLst>
                  <a:path w="71" h="46">
                    <a:moveTo>
                      <a:pt x="64" y="46"/>
                    </a:moveTo>
                    <a:lnTo>
                      <a:pt x="0" y="15"/>
                    </a:lnTo>
                    <a:lnTo>
                      <a:pt x="5" y="0"/>
                    </a:lnTo>
                    <a:lnTo>
                      <a:pt x="71" y="31"/>
                    </a:lnTo>
                    <a:lnTo>
                      <a:pt x="64" y="4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3" name="Freeform 30"/>
              <p:cNvSpPr/>
              <p:nvPr/>
            </p:nvSpPr>
            <p:spPr bwMode="auto">
              <a:xfrm>
                <a:off x="636722" y="794147"/>
                <a:ext cx="34958" cy="24600"/>
              </a:xfrm>
              <a:custGeom>
                <a:avLst/>
                <a:gdLst>
                  <a:gd name="T0" fmla="*/ 76 w 81"/>
                  <a:gd name="T1" fmla="*/ 57 h 57"/>
                  <a:gd name="T2" fmla="*/ 19 w 81"/>
                  <a:gd name="T3" fmla="*/ 36 h 57"/>
                  <a:gd name="T4" fmla="*/ 12 w 81"/>
                  <a:gd name="T5" fmla="*/ 57 h 57"/>
                  <a:gd name="T6" fmla="*/ 0 w 81"/>
                  <a:gd name="T7" fmla="*/ 52 h 57"/>
                  <a:gd name="T8" fmla="*/ 19 w 81"/>
                  <a:gd name="T9" fmla="*/ 0 h 57"/>
                  <a:gd name="T10" fmla="*/ 31 w 81"/>
                  <a:gd name="T11" fmla="*/ 2 h 57"/>
                  <a:gd name="T12" fmla="*/ 24 w 81"/>
                  <a:gd name="T13" fmla="*/ 24 h 57"/>
                  <a:gd name="T14" fmla="*/ 81 w 81"/>
                  <a:gd name="T15" fmla="*/ 43 h 57"/>
                  <a:gd name="T16" fmla="*/ 76 w 81"/>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7">
                    <a:moveTo>
                      <a:pt x="76" y="57"/>
                    </a:moveTo>
                    <a:lnTo>
                      <a:pt x="19" y="36"/>
                    </a:lnTo>
                    <a:lnTo>
                      <a:pt x="12" y="57"/>
                    </a:lnTo>
                    <a:lnTo>
                      <a:pt x="0" y="52"/>
                    </a:lnTo>
                    <a:lnTo>
                      <a:pt x="19" y="0"/>
                    </a:lnTo>
                    <a:lnTo>
                      <a:pt x="31" y="2"/>
                    </a:lnTo>
                    <a:lnTo>
                      <a:pt x="24" y="24"/>
                    </a:lnTo>
                    <a:lnTo>
                      <a:pt x="81" y="43"/>
                    </a:lnTo>
                    <a:lnTo>
                      <a:pt x="76" y="5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31"/>
              <p:cNvSpPr/>
              <p:nvPr/>
            </p:nvSpPr>
            <p:spPr bwMode="auto">
              <a:xfrm>
                <a:off x="646216" y="764368"/>
                <a:ext cx="33663" cy="28916"/>
              </a:xfrm>
              <a:custGeom>
                <a:avLst/>
                <a:gdLst>
                  <a:gd name="T0" fmla="*/ 75 w 78"/>
                  <a:gd name="T1" fmla="*/ 52 h 67"/>
                  <a:gd name="T2" fmla="*/ 45 w 78"/>
                  <a:gd name="T3" fmla="*/ 48 h 67"/>
                  <a:gd name="T4" fmla="*/ 0 w 78"/>
                  <a:gd name="T5" fmla="*/ 67 h 67"/>
                  <a:gd name="T6" fmla="*/ 2 w 78"/>
                  <a:gd name="T7" fmla="*/ 50 h 67"/>
                  <a:gd name="T8" fmla="*/ 33 w 78"/>
                  <a:gd name="T9" fmla="*/ 38 h 67"/>
                  <a:gd name="T10" fmla="*/ 9 w 78"/>
                  <a:gd name="T11" fmla="*/ 17 h 67"/>
                  <a:gd name="T12" fmla="*/ 11 w 78"/>
                  <a:gd name="T13" fmla="*/ 0 h 67"/>
                  <a:gd name="T14" fmla="*/ 47 w 78"/>
                  <a:gd name="T15" fmla="*/ 33 h 67"/>
                  <a:gd name="T16" fmla="*/ 78 w 78"/>
                  <a:gd name="T17" fmla="*/ 38 h 67"/>
                  <a:gd name="T18" fmla="*/ 75 w 78"/>
                  <a:gd name="T1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67">
                    <a:moveTo>
                      <a:pt x="75" y="52"/>
                    </a:moveTo>
                    <a:lnTo>
                      <a:pt x="45" y="48"/>
                    </a:lnTo>
                    <a:lnTo>
                      <a:pt x="0" y="67"/>
                    </a:lnTo>
                    <a:lnTo>
                      <a:pt x="2" y="50"/>
                    </a:lnTo>
                    <a:lnTo>
                      <a:pt x="33" y="38"/>
                    </a:lnTo>
                    <a:lnTo>
                      <a:pt x="9" y="17"/>
                    </a:lnTo>
                    <a:lnTo>
                      <a:pt x="11" y="0"/>
                    </a:lnTo>
                    <a:lnTo>
                      <a:pt x="47" y="33"/>
                    </a:lnTo>
                    <a:lnTo>
                      <a:pt x="78" y="38"/>
                    </a:lnTo>
                    <a:lnTo>
                      <a:pt x="75" y="5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32"/>
              <p:cNvSpPr>
                <a:spLocks noEditPoints="1"/>
              </p:cNvSpPr>
              <p:nvPr/>
            </p:nvSpPr>
            <p:spPr bwMode="auto">
              <a:xfrm>
                <a:off x="306131" y="576630"/>
                <a:ext cx="328864" cy="327138"/>
              </a:xfrm>
              <a:custGeom>
                <a:avLst/>
                <a:gdLst>
                  <a:gd name="T0" fmla="*/ 161 w 322"/>
                  <a:gd name="T1" fmla="*/ 0 h 319"/>
                  <a:gd name="T2" fmla="*/ 0 w 322"/>
                  <a:gd name="T3" fmla="*/ 159 h 319"/>
                  <a:gd name="T4" fmla="*/ 161 w 322"/>
                  <a:gd name="T5" fmla="*/ 319 h 319"/>
                  <a:gd name="T6" fmla="*/ 322 w 322"/>
                  <a:gd name="T7" fmla="*/ 159 h 319"/>
                  <a:gd name="T8" fmla="*/ 161 w 322"/>
                  <a:gd name="T9" fmla="*/ 0 h 319"/>
                  <a:gd name="T10" fmla="*/ 161 w 322"/>
                  <a:gd name="T11" fmla="*/ 6 h 319"/>
                  <a:gd name="T12" fmla="*/ 316 w 322"/>
                  <a:gd name="T13" fmla="*/ 159 h 319"/>
                  <a:gd name="T14" fmla="*/ 299 w 322"/>
                  <a:gd name="T15" fmla="*/ 228 h 319"/>
                  <a:gd name="T16" fmla="*/ 23 w 322"/>
                  <a:gd name="T17" fmla="*/ 228 h 319"/>
                  <a:gd name="T18" fmla="*/ 23 w 322"/>
                  <a:gd name="T19" fmla="*/ 229 h 319"/>
                  <a:gd name="T20" fmla="*/ 6 w 322"/>
                  <a:gd name="T21" fmla="*/ 159 h 319"/>
                  <a:gd name="T22" fmla="*/ 161 w 322"/>
                  <a:gd name="T23" fmla="*/ 6 h 319"/>
                  <a:gd name="T24" fmla="*/ 161 w 322"/>
                  <a:gd name="T25" fmla="*/ 313 h 319"/>
                  <a:gd name="T26" fmla="*/ 27 w 322"/>
                  <a:gd name="T27" fmla="*/ 236 h 319"/>
                  <a:gd name="T28" fmla="*/ 295 w 322"/>
                  <a:gd name="T29" fmla="*/ 236 h 319"/>
                  <a:gd name="T30" fmla="*/ 161 w 322"/>
                  <a:gd name="T31" fmla="*/ 3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 h="319">
                    <a:moveTo>
                      <a:pt x="161" y="0"/>
                    </a:moveTo>
                    <a:cubicBezTo>
                      <a:pt x="72" y="0"/>
                      <a:pt x="0" y="71"/>
                      <a:pt x="0" y="159"/>
                    </a:cubicBezTo>
                    <a:cubicBezTo>
                      <a:pt x="0" y="248"/>
                      <a:pt x="72" y="319"/>
                      <a:pt x="161" y="319"/>
                    </a:cubicBezTo>
                    <a:cubicBezTo>
                      <a:pt x="250" y="319"/>
                      <a:pt x="322" y="248"/>
                      <a:pt x="322" y="159"/>
                    </a:cubicBezTo>
                    <a:cubicBezTo>
                      <a:pt x="322" y="71"/>
                      <a:pt x="250" y="0"/>
                      <a:pt x="161" y="0"/>
                    </a:cubicBezTo>
                    <a:close/>
                    <a:moveTo>
                      <a:pt x="161" y="6"/>
                    </a:moveTo>
                    <a:cubicBezTo>
                      <a:pt x="247" y="6"/>
                      <a:pt x="316" y="75"/>
                      <a:pt x="316" y="159"/>
                    </a:cubicBezTo>
                    <a:cubicBezTo>
                      <a:pt x="316" y="184"/>
                      <a:pt x="310" y="208"/>
                      <a:pt x="299" y="228"/>
                    </a:cubicBezTo>
                    <a:cubicBezTo>
                      <a:pt x="23" y="228"/>
                      <a:pt x="23" y="228"/>
                      <a:pt x="23" y="228"/>
                    </a:cubicBezTo>
                    <a:cubicBezTo>
                      <a:pt x="23" y="229"/>
                      <a:pt x="23" y="229"/>
                      <a:pt x="23" y="229"/>
                    </a:cubicBezTo>
                    <a:cubicBezTo>
                      <a:pt x="12" y="208"/>
                      <a:pt x="6" y="184"/>
                      <a:pt x="6" y="159"/>
                    </a:cubicBezTo>
                    <a:cubicBezTo>
                      <a:pt x="6" y="75"/>
                      <a:pt x="75" y="6"/>
                      <a:pt x="161" y="6"/>
                    </a:cubicBezTo>
                    <a:close/>
                    <a:moveTo>
                      <a:pt x="161" y="313"/>
                    </a:moveTo>
                    <a:cubicBezTo>
                      <a:pt x="104" y="313"/>
                      <a:pt x="54" y="282"/>
                      <a:pt x="27" y="236"/>
                    </a:cubicBezTo>
                    <a:cubicBezTo>
                      <a:pt x="295" y="236"/>
                      <a:pt x="295" y="236"/>
                      <a:pt x="295" y="236"/>
                    </a:cubicBezTo>
                    <a:cubicBezTo>
                      <a:pt x="269" y="282"/>
                      <a:pt x="218" y="313"/>
                      <a:pt x="161" y="313"/>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33"/>
              <p:cNvSpPr>
                <a:spLocks noEditPoints="1"/>
              </p:cNvSpPr>
              <p:nvPr/>
            </p:nvSpPr>
            <p:spPr bwMode="auto">
              <a:xfrm>
                <a:off x="327279" y="596051"/>
                <a:ext cx="286138" cy="212337"/>
              </a:xfrm>
              <a:custGeom>
                <a:avLst/>
                <a:gdLst>
                  <a:gd name="T0" fmla="*/ 236 w 280"/>
                  <a:gd name="T1" fmla="*/ 171 h 207"/>
                  <a:gd name="T2" fmla="*/ 158 w 280"/>
                  <a:gd name="T3" fmla="*/ 183 h 207"/>
                  <a:gd name="T4" fmla="*/ 187 w 280"/>
                  <a:gd name="T5" fmla="*/ 139 h 207"/>
                  <a:gd name="T6" fmla="*/ 214 w 280"/>
                  <a:gd name="T7" fmla="*/ 153 h 207"/>
                  <a:gd name="T8" fmla="*/ 232 w 280"/>
                  <a:gd name="T9" fmla="*/ 139 h 207"/>
                  <a:gd name="T10" fmla="*/ 259 w 280"/>
                  <a:gd name="T11" fmla="*/ 152 h 207"/>
                  <a:gd name="T12" fmla="*/ 271 w 280"/>
                  <a:gd name="T13" fmla="*/ 139 h 207"/>
                  <a:gd name="T14" fmla="*/ 242 w 280"/>
                  <a:gd name="T15" fmla="*/ 120 h 207"/>
                  <a:gd name="T16" fmla="*/ 179 w 280"/>
                  <a:gd name="T17" fmla="*/ 78 h 207"/>
                  <a:gd name="T18" fmla="*/ 101 w 280"/>
                  <a:gd name="T19" fmla="*/ 78 h 207"/>
                  <a:gd name="T20" fmla="*/ 46 w 280"/>
                  <a:gd name="T21" fmla="*/ 106 h 207"/>
                  <a:gd name="T22" fmla="*/ 9 w 280"/>
                  <a:gd name="T23" fmla="*/ 125 h 207"/>
                  <a:gd name="T24" fmla="*/ 24 w 280"/>
                  <a:gd name="T25" fmla="*/ 149 h 207"/>
                  <a:gd name="T26" fmla="*/ 56 w 280"/>
                  <a:gd name="T27" fmla="*/ 124 h 207"/>
                  <a:gd name="T28" fmla="*/ 69 w 280"/>
                  <a:gd name="T29" fmla="*/ 149 h 207"/>
                  <a:gd name="T30" fmla="*/ 100 w 280"/>
                  <a:gd name="T31" fmla="*/ 124 h 207"/>
                  <a:gd name="T32" fmla="*/ 120 w 280"/>
                  <a:gd name="T33" fmla="*/ 138 h 207"/>
                  <a:gd name="T34" fmla="*/ 123 w 280"/>
                  <a:gd name="T35" fmla="*/ 182 h 207"/>
                  <a:gd name="T36" fmla="*/ 44 w 280"/>
                  <a:gd name="T37" fmla="*/ 171 h 207"/>
                  <a:gd name="T38" fmla="*/ 0 w 280"/>
                  <a:gd name="T39" fmla="*/ 186 h 207"/>
                  <a:gd name="T40" fmla="*/ 98 w 280"/>
                  <a:gd name="T41" fmla="*/ 188 h 207"/>
                  <a:gd name="T42" fmla="*/ 183 w 280"/>
                  <a:gd name="T43" fmla="*/ 188 h 207"/>
                  <a:gd name="T44" fmla="*/ 280 w 280"/>
                  <a:gd name="T45" fmla="*/ 186 h 207"/>
                  <a:gd name="T46" fmla="*/ 203 w 280"/>
                  <a:gd name="T47" fmla="*/ 79 h 207"/>
                  <a:gd name="T48" fmla="*/ 199 w 280"/>
                  <a:gd name="T49" fmla="*/ 122 h 207"/>
                  <a:gd name="T50" fmla="*/ 203 w 280"/>
                  <a:gd name="T51" fmla="*/ 79 h 207"/>
                  <a:gd name="T52" fmla="*/ 65 w 280"/>
                  <a:gd name="T53" fmla="*/ 105 h 207"/>
                  <a:gd name="T54" fmla="*/ 93 w 280"/>
                  <a:gd name="T55" fmla="*/ 95 h 207"/>
                  <a:gd name="T56" fmla="*/ 148 w 280"/>
                  <a:gd name="T57" fmla="*/ 108 h 207"/>
                  <a:gd name="T58" fmla="*/ 136 w 280"/>
                  <a:gd name="T59" fmla="*/ 84 h 207"/>
                  <a:gd name="T60" fmla="*/ 108 w 280"/>
                  <a:gd name="T61" fmla="*/ 107 h 207"/>
                  <a:gd name="T62" fmla="*/ 179 w 280"/>
                  <a:gd name="T63" fmla="*/ 122 h 207"/>
                  <a:gd name="T64" fmla="*/ 161 w 280"/>
                  <a:gd name="T65" fmla="*/ 10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0" h="207">
                    <a:moveTo>
                      <a:pt x="275" y="174"/>
                    </a:moveTo>
                    <a:cubicBezTo>
                      <a:pt x="253" y="191"/>
                      <a:pt x="236" y="171"/>
                      <a:pt x="236" y="171"/>
                    </a:cubicBezTo>
                    <a:cubicBezTo>
                      <a:pt x="207" y="198"/>
                      <a:pt x="184" y="172"/>
                      <a:pt x="184" y="172"/>
                    </a:cubicBezTo>
                    <a:cubicBezTo>
                      <a:pt x="166" y="185"/>
                      <a:pt x="158" y="183"/>
                      <a:pt x="158" y="183"/>
                    </a:cubicBezTo>
                    <a:cubicBezTo>
                      <a:pt x="152" y="139"/>
                      <a:pt x="152" y="139"/>
                      <a:pt x="152" y="139"/>
                    </a:cubicBezTo>
                    <a:cubicBezTo>
                      <a:pt x="187" y="139"/>
                      <a:pt x="187" y="139"/>
                      <a:pt x="187" y="139"/>
                    </a:cubicBezTo>
                    <a:cubicBezTo>
                      <a:pt x="193" y="153"/>
                      <a:pt x="193" y="153"/>
                      <a:pt x="193" y="153"/>
                    </a:cubicBezTo>
                    <a:cubicBezTo>
                      <a:pt x="214" y="153"/>
                      <a:pt x="214" y="153"/>
                      <a:pt x="214" y="153"/>
                    </a:cubicBezTo>
                    <a:cubicBezTo>
                      <a:pt x="208" y="139"/>
                      <a:pt x="208" y="139"/>
                      <a:pt x="208" y="139"/>
                    </a:cubicBezTo>
                    <a:cubicBezTo>
                      <a:pt x="232" y="139"/>
                      <a:pt x="232" y="139"/>
                      <a:pt x="232" y="139"/>
                    </a:cubicBezTo>
                    <a:cubicBezTo>
                      <a:pt x="238" y="153"/>
                      <a:pt x="238" y="153"/>
                      <a:pt x="238" y="153"/>
                    </a:cubicBezTo>
                    <a:cubicBezTo>
                      <a:pt x="259" y="152"/>
                      <a:pt x="259" y="152"/>
                      <a:pt x="259" y="152"/>
                    </a:cubicBezTo>
                    <a:cubicBezTo>
                      <a:pt x="253" y="139"/>
                      <a:pt x="253" y="139"/>
                      <a:pt x="253" y="139"/>
                    </a:cubicBezTo>
                    <a:cubicBezTo>
                      <a:pt x="271" y="139"/>
                      <a:pt x="271" y="139"/>
                      <a:pt x="271" y="139"/>
                    </a:cubicBezTo>
                    <a:cubicBezTo>
                      <a:pt x="271" y="119"/>
                      <a:pt x="271" y="119"/>
                      <a:pt x="271" y="119"/>
                    </a:cubicBezTo>
                    <a:cubicBezTo>
                      <a:pt x="242" y="120"/>
                      <a:pt x="242" y="120"/>
                      <a:pt x="242" y="120"/>
                    </a:cubicBezTo>
                    <a:cubicBezTo>
                      <a:pt x="207" y="49"/>
                      <a:pt x="207" y="49"/>
                      <a:pt x="207" y="49"/>
                    </a:cubicBezTo>
                    <a:cubicBezTo>
                      <a:pt x="179" y="78"/>
                      <a:pt x="179" y="78"/>
                      <a:pt x="179" y="78"/>
                    </a:cubicBezTo>
                    <a:cubicBezTo>
                      <a:pt x="141" y="0"/>
                      <a:pt x="141" y="0"/>
                      <a:pt x="141" y="0"/>
                    </a:cubicBezTo>
                    <a:cubicBezTo>
                      <a:pt x="101" y="78"/>
                      <a:pt x="101" y="78"/>
                      <a:pt x="101" y="78"/>
                    </a:cubicBezTo>
                    <a:cubicBezTo>
                      <a:pt x="74" y="49"/>
                      <a:pt x="74" y="49"/>
                      <a:pt x="74" y="49"/>
                    </a:cubicBezTo>
                    <a:cubicBezTo>
                      <a:pt x="46" y="106"/>
                      <a:pt x="46" y="106"/>
                      <a:pt x="46" y="106"/>
                    </a:cubicBezTo>
                    <a:cubicBezTo>
                      <a:pt x="10" y="105"/>
                      <a:pt x="10" y="105"/>
                      <a:pt x="10" y="105"/>
                    </a:cubicBezTo>
                    <a:cubicBezTo>
                      <a:pt x="9" y="125"/>
                      <a:pt x="9" y="125"/>
                      <a:pt x="9" y="125"/>
                    </a:cubicBezTo>
                    <a:cubicBezTo>
                      <a:pt x="36" y="124"/>
                      <a:pt x="36" y="124"/>
                      <a:pt x="36" y="124"/>
                    </a:cubicBezTo>
                    <a:cubicBezTo>
                      <a:pt x="24" y="149"/>
                      <a:pt x="24" y="149"/>
                      <a:pt x="24" y="149"/>
                    </a:cubicBezTo>
                    <a:cubicBezTo>
                      <a:pt x="44" y="149"/>
                      <a:pt x="44" y="149"/>
                      <a:pt x="44" y="149"/>
                    </a:cubicBezTo>
                    <a:cubicBezTo>
                      <a:pt x="56" y="124"/>
                      <a:pt x="56" y="124"/>
                      <a:pt x="56" y="124"/>
                    </a:cubicBezTo>
                    <a:cubicBezTo>
                      <a:pt x="80" y="124"/>
                      <a:pt x="80" y="124"/>
                      <a:pt x="80" y="124"/>
                    </a:cubicBezTo>
                    <a:cubicBezTo>
                      <a:pt x="69" y="149"/>
                      <a:pt x="69" y="149"/>
                      <a:pt x="69" y="149"/>
                    </a:cubicBezTo>
                    <a:cubicBezTo>
                      <a:pt x="89" y="149"/>
                      <a:pt x="89" y="149"/>
                      <a:pt x="89" y="149"/>
                    </a:cubicBezTo>
                    <a:cubicBezTo>
                      <a:pt x="100" y="124"/>
                      <a:pt x="100" y="124"/>
                      <a:pt x="100" y="124"/>
                    </a:cubicBezTo>
                    <a:cubicBezTo>
                      <a:pt x="131" y="124"/>
                      <a:pt x="131" y="124"/>
                      <a:pt x="131" y="124"/>
                    </a:cubicBezTo>
                    <a:cubicBezTo>
                      <a:pt x="120" y="138"/>
                      <a:pt x="120" y="138"/>
                      <a:pt x="120" y="138"/>
                    </a:cubicBezTo>
                    <a:cubicBezTo>
                      <a:pt x="129" y="139"/>
                      <a:pt x="129" y="139"/>
                      <a:pt x="129" y="139"/>
                    </a:cubicBezTo>
                    <a:cubicBezTo>
                      <a:pt x="123" y="182"/>
                      <a:pt x="123" y="182"/>
                      <a:pt x="123" y="182"/>
                    </a:cubicBezTo>
                    <a:cubicBezTo>
                      <a:pt x="113" y="185"/>
                      <a:pt x="98" y="172"/>
                      <a:pt x="98" y="172"/>
                    </a:cubicBezTo>
                    <a:cubicBezTo>
                      <a:pt x="69" y="198"/>
                      <a:pt x="44" y="171"/>
                      <a:pt x="44" y="171"/>
                    </a:cubicBezTo>
                    <a:cubicBezTo>
                      <a:pt x="26" y="191"/>
                      <a:pt x="5" y="174"/>
                      <a:pt x="5" y="174"/>
                    </a:cubicBezTo>
                    <a:cubicBezTo>
                      <a:pt x="0" y="186"/>
                      <a:pt x="0" y="186"/>
                      <a:pt x="0" y="186"/>
                    </a:cubicBezTo>
                    <a:cubicBezTo>
                      <a:pt x="23" y="201"/>
                      <a:pt x="45" y="187"/>
                      <a:pt x="45" y="187"/>
                    </a:cubicBezTo>
                    <a:cubicBezTo>
                      <a:pt x="74" y="206"/>
                      <a:pt x="98" y="188"/>
                      <a:pt x="98" y="188"/>
                    </a:cubicBezTo>
                    <a:cubicBezTo>
                      <a:pt x="127" y="207"/>
                      <a:pt x="140" y="189"/>
                      <a:pt x="140" y="189"/>
                    </a:cubicBezTo>
                    <a:cubicBezTo>
                      <a:pt x="159" y="206"/>
                      <a:pt x="183" y="188"/>
                      <a:pt x="183" y="188"/>
                    </a:cubicBezTo>
                    <a:cubicBezTo>
                      <a:pt x="207" y="207"/>
                      <a:pt x="235" y="187"/>
                      <a:pt x="235" y="187"/>
                    </a:cubicBezTo>
                    <a:cubicBezTo>
                      <a:pt x="259" y="202"/>
                      <a:pt x="280" y="186"/>
                      <a:pt x="280" y="186"/>
                    </a:cubicBezTo>
                    <a:lnTo>
                      <a:pt x="275" y="174"/>
                    </a:lnTo>
                    <a:close/>
                    <a:moveTo>
                      <a:pt x="203" y="79"/>
                    </a:moveTo>
                    <a:cubicBezTo>
                      <a:pt x="223" y="121"/>
                      <a:pt x="223" y="121"/>
                      <a:pt x="223" y="121"/>
                    </a:cubicBezTo>
                    <a:cubicBezTo>
                      <a:pt x="199" y="122"/>
                      <a:pt x="199" y="122"/>
                      <a:pt x="199" y="122"/>
                    </a:cubicBezTo>
                    <a:cubicBezTo>
                      <a:pt x="187" y="95"/>
                      <a:pt x="187" y="95"/>
                      <a:pt x="187" y="95"/>
                    </a:cubicBezTo>
                    <a:lnTo>
                      <a:pt x="203" y="79"/>
                    </a:lnTo>
                    <a:close/>
                    <a:moveTo>
                      <a:pt x="88" y="106"/>
                    </a:moveTo>
                    <a:cubicBezTo>
                      <a:pt x="65" y="105"/>
                      <a:pt x="65" y="105"/>
                      <a:pt x="65" y="105"/>
                    </a:cubicBezTo>
                    <a:cubicBezTo>
                      <a:pt x="78" y="79"/>
                      <a:pt x="78" y="79"/>
                      <a:pt x="78" y="79"/>
                    </a:cubicBezTo>
                    <a:cubicBezTo>
                      <a:pt x="93" y="95"/>
                      <a:pt x="93" y="95"/>
                      <a:pt x="93" y="95"/>
                    </a:cubicBezTo>
                    <a:lnTo>
                      <a:pt x="88" y="106"/>
                    </a:lnTo>
                    <a:close/>
                    <a:moveTo>
                      <a:pt x="148" y="108"/>
                    </a:moveTo>
                    <a:cubicBezTo>
                      <a:pt x="145" y="84"/>
                      <a:pt x="145" y="84"/>
                      <a:pt x="145" y="84"/>
                    </a:cubicBezTo>
                    <a:cubicBezTo>
                      <a:pt x="136" y="84"/>
                      <a:pt x="136" y="84"/>
                      <a:pt x="136" y="84"/>
                    </a:cubicBezTo>
                    <a:cubicBezTo>
                      <a:pt x="132" y="108"/>
                      <a:pt x="132" y="108"/>
                      <a:pt x="132" y="108"/>
                    </a:cubicBezTo>
                    <a:cubicBezTo>
                      <a:pt x="108" y="107"/>
                      <a:pt x="108" y="107"/>
                      <a:pt x="108" y="107"/>
                    </a:cubicBezTo>
                    <a:cubicBezTo>
                      <a:pt x="141" y="39"/>
                      <a:pt x="141" y="39"/>
                      <a:pt x="141" y="39"/>
                    </a:cubicBezTo>
                    <a:cubicBezTo>
                      <a:pt x="179" y="122"/>
                      <a:pt x="179" y="122"/>
                      <a:pt x="179" y="122"/>
                    </a:cubicBezTo>
                    <a:cubicBezTo>
                      <a:pt x="150" y="123"/>
                      <a:pt x="150" y="123"/>
                      <a:pt x="150" y="123"/>
                    </a:cubicBezTo>
                    <a:cubicBezTo>
                      <a:pt x="161" y="108"/>
                      <a:pt x="161" y="108"/>
                      <a:pt x="161" y="108"/>
                    </a:cubicBezTo>
                    <a:lnTo>
                      <a:pt x="148"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34"/>
              <p:cNvSpPr/>
              <p:nvPr/>
            </p:nvSpPr>
            <p:spPr bwMode="auto">
              <a:xfrm>
                <a:off x="271173" y="644388"/>
                <a:ext cx="17263" cy="19421"/>
              </a:xfrm>
              <a:custGeom>
                <a:avLst/>
                <a:gdLst>
                  <a:gd name="T0" fmla="*/ 15 w 17"/>
                  <a:gd name="T1" fmla="*/ 18 h 19"/>
                  <a:gd name="T2" fmla="*/ 17 w 17"/>
                  <a:gd name="T3" fmla="*/ 18 h 19"/>
                  <a:gd name="T4" fmla="*/ 16 w 17"/>
                  <a:gd name="T5" fmla="*/ 12 h 19"/>
                  <a:gd name="T6" fmla="*/ 9 w 17"/>
                  <a:gd name="T7" fmla="*/ 1 h 19"/>
                  <a:gd name="T8" fmla="*/ 1 w 17"/>
                  <a:gd name="T9" fmla="*/ 0 h 19"/>
                  <a:gd name="T10" fmla="*/ 1 w 17"/>
                  <a:gd name="T11" fmla="*/ 2 h 19"/>
                  <a:gd name="T12" fmla="*/ 7 w 17"/>
                  <a:gd name="T13" fmla="*/ 6 h 19"/>
                  <a:gd name="T14" fmla="*/ 13 w 17"/>
                  <a:gd name="T15" fmla="*/ 14 h 19"/>
                  <a:gd name="T16" fmla="*/ 15 w 17"/>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15" y="18"/>
                    </a:moveTo>
                    <a:cubicBezTo>
                      <a:pt x="15" y="18"/>
                      <a:pt x="16" y="19"/>
                      <a:pt x="17" y="18"/>
                    </a:cubicBezTo>
                    <a:cubicBezTo>
                      <a:pt x="17" y="18"/>
                      <a:pt x="17" y="14"/>
                      <a:pt x="16" y="12"/>
                    </a:cubicBezTo>
                    <a:cubicBezTo>
                      <a:pt x="16" y="12"/>
                      <a:pt x="10" y="5"/>
                      <a:pt x="9" y="1"/>
                    </a:cubicBezTo>
                    <a:cubicBezTo>
                      <a:pt x="9" y="1"/>
                      <a:pt x="8" y="0"/>
                      <a:pt x="1" y="0"/>
                    </a:cubicBezTo>
                    <a:cubicBezTo>
                      <a:pt x="1" y="0"/>
                      <a:pt x="0" y="1"/>
                      <a:pt x="1" y="2"/>
                    </a:cubicBezTo>
                    <a:cubicBezTo>
                      <a:pt x="2" y="2"/>
                      <a:pt x="4" y="1"/>
                      <a:pt x="7" y="6"/>
                    </a:cubicBezTo>
                    <a:cubicBezTo>
                      <a:pt x="13" y="14"/>
                      <a:pt x="13" y="14"/>
                      <a:pt x="13" y="14"/>
                    </a:cubicBezTo>
                    <a:cubicBezTo>
                      <a:pt x="13" y="14"/>
                      <a:pt x="15" y="17"/>
                      <a:pt x="15" y="1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35"/>
              <p:cNvSpPr/>
              <p:nvPr/>
            </p:nvSpPr>
            <p:spPr bwMode="auto">
              <a:xfrm>
                <a:off x="297931" y="650430"/>
                <a:ext cx="12084" cy="17695"/>
              </a:xfrm>
              <a:custGeom>
                <a:avLst/>
                <a:gdLst>
                  <a:gd name="T0" fmla="*/ 10 w 12"/>
                  <a:gd name="T1" fmla="*/ 1 h 17"/>
                  <a:gd name="T2" fmla="*/ 3 w 12"/>
                  <a:gd name="T3" fmla="*/ 0 h 17"/>
                  <a:gd name="T4" fmla="*/ 2 w 12"/>
                  <a:gd name="T5" fmla="*/ 2 h 17"/>
                  <a:gd name="T6" fmla="*/ 5 w 12"/>
                  <a:gd name="T7" fmla="*/ 15 h 17"/>
                  <a:gd name="T8" fmla="*/ 7 w 12"/>
                  <a:gd name="T9" fmla="*/ 14 h 17"/>
                  <a:gd name="T10" fmla="*/ 11 w 12"/>
                  <a:gd name="T11" fmla="*/ 4 h 17"/>
                  <a:gd name="T12" fmla="*/ 10 w 12"/>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12" h="17">
                    <a:moveTo>
                      <a:pt x="10" y="1"/>
                    </a:moveTo>
                    <a:cubicBezTo>
                      <a:pt x="3" y="0"/>
                      <a:pt x="3" y="0"/>
                      <a:pt x="3" y="0"/>
                    </a:cubicBezTo>
                    <a:cubicBezTo>
                      <a:pt x="3" y="0"/>
                      <a:pt x="0" y="1"/>
                      <a:pt x="2" y="2"/>
                    </a:cubicBezTo>
                    <a:cubicBezTo>
                      <a:pt x="2" y="2"/>
                      <a:pt x="6" y="10"/>
                      <a:pt x="5" y="15"/>
                    </a:cubicBezTo>
                    <a:cubicBezTo>
                      <a:pt x="5" y="15"/>
                      <a:pt x="6" y="17"/>
                      <a:pt x="7" y="14"/>
                    </a:cubicBezTo>
                    <a:cubicBezTo>
                      <a:pt x="7" y="14"/>
                      <a:pt x="9" y="5"/>
                      <a:pt x="11" y="4"/>
                    </a:cubicBezTo>
                    <a:cubicBezTo>
                      <a:pt x="11" y="4"/>
                      <a:pt x="12" y="1"/>
                      <a:pt x="10" y="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36"/>
              <p:cNvSpPr/>
              <p:nvPr/>
            </p:nvSpPr>
            <p:spPr bwMode="auto">
              <a:xfrm>
                <a:off x="278510" y="659925"/>
                <a:ext cx="18126" cy="34526"/>
              </a:xfrm>
              <a:custGeom>
                <a:avLst/>
                <a:gdLst>
                  <a:gd name="T0" fmla="*/ 15 w 18"/>
                  <a:gd name="T1" fmla="*/ 2 h 34"/>
                  <a:gd name="T2" fmla="*/ 14 w 18"/>
                  <a:gd name="T3" fmla="*/ 2 h 34"/>
                  <a:gd name="T4" fmla="*/ 12 w 18"/>
                  <a:gd name="T5" fmla="*/ 12 h 34"/>
                  <a:gd name="T6" fmla="*/ 12 w 18"/>
                  <a:gd name="T7" fmla="*/ 21 h 34"/>
                  <a:gd name="T8" fmla="*/ 11 w 18"/>
                  <a:gd name="T9" fmla="*/ 27 h 34"/>
                  <a:gd name="T10" fmla="*/ 10 w 18"/>
                  <a:gd name="T11" fmla="*/ 27 h 34"/>
                  <a:gd name="T12" fmla="*/ 1 w 18"/>
                  <a:gd name="T13" fmla="*/ 18 h 34"/>
                  <a:gd name="T14" fmla="*/ 2 w 18"/>
                  <a:gd name="T15" fmla="*/ 20 h 34"/>
                  <a:gd name="T16" fmla="*/ 6 w 18"/>
                  <a:gd name="T17" fmla="*/ 33 h 34"/>
                  <a:gd name="T18" fmla="*/ 13 w 18"/>
                  <a:gd name="T19" fmla="*/ 34 h 34"/>
                  <a:gd name="T20" fmla="*/ 18 w 18"/>
                  <a:gd name="T21" fmla="*/ 21 h 34"/>
                  <a:gd name="T22" fmla="*/ 17 w 18"/>
                  <a:gd name="T23" fmla="*/ 13 h 34"/>
                  <a:gd name="T24" fmla="*/ 15 w 18"/>
                  <a:gd name="T25"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4">
                    <a:moveTo>
                      <a:pt x="15" y="2"/>
                    </a:moveTo>
                    <a:cubicBezTo>
                      <a:pt x="15" y="2"/>
                      <a:pt x="15" y="0"/>
                      <a:pt x="14" y="2"/>
                    </a:cubicBezTo>
                    <a:cubicBezTo>
                      <a:pt x="14" y="2"/>
                      <a:pt x="14" y="9"/>
                      <a:pt x="12" y="12"/>
                    </a:cubicBezTo>
                    <a:cubicBezTo>
                      <a:pt x="12" y="12"/>
                      <a:pt x="12" y="19"/>
                      <a:pt x="12" y="21"/>
                    </a:cubicBezTo>
                    <a:cubicBezTo>
                      <a:pt x="12" y="21"/>
                      <a:pt x="10" y="26"/>
                      <a:pt x="11" y="27"/>
                    </a:cubicBezTo>
                    <a:cubicBezTo>
                      <a:pt x="10" y="27"/>
                      <a:pt x="10" y="27"/>
                      <a:pt x="10" y="27"/>
                    </a:cubicBezTo>
                    <a:cubicBezTo>
                      <a:pt x="10" y="27"/>
                      <a:pt x="6" y="16"/>
                      <a:pt x="1" y="18"/>
                    </a:cubicBezTo>
                    <a:cubicBezTo>
                      <a:pt x="1" y="18"/>
                      <a:pt x="0" y="19"/>
                      <a:pt x="2" y="20"/>
                    </a:cubicBezTo>
                    <a:cubicBezTo>
                      <a:pt x="2" y="20"/>
                      <a:pt x="7" y="30"/>
                      <a:pt x="6" y="33"/>
                    </a:cubicBezTo>
                    <a:cubicBezTo>
                      <a:pt x="6" y="33"/>
                      <a:pt x="10" y="34"/>
                      <a:pt x="13" y="34"/>
                    </a:cubicBezTo>
                    <a:cubicBezTo>
                      <a:pt x="13" y="34"/>
                      <a:pt x="17" y="25"/>
                      <a:pt x="18" y="21"/>
                    </a:cubicBezTo>
                    <a:cubicBezTo>
                      <a:pt x="18" y="21"/>
                      <a:pt x="18" y="15"/>
                      <a:pt x="17" y="13"/>
                    </a:cubicBezTo>
                    <a:cubicBezTo>
                      <a:pt x="17" y="13"/>
                      <a:pt x="17" y="5"/>
                      <a:pt x="15" y="2"/>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37"/>
              <p:cNvSpPr/>
              <p:nvPr/>
            </p:nvSpPr>
            <p:spPr bwMode="auto">
              <a:xfrm>
                <a:off x="508111" y="546851"/>
                <a:ext cx="59127" cy="27621"/>
              </a:xfrm>
              <a:custGeom>
                <a:avLst/>
                <a:gdLst>
                  <a:gd name="T0" fmla="*/ 58 w 58"/>
                  <a:gd name="T1" fmla="*/ 9 h 27"/>
                  <a:gd name="T2" fmla="*/ 55 w 58"/>
                  <a:gd name="T3" fmla="*/ 9 h 27"/>
                  <a:gd name="T4" fmla="*/ 51 w 58"/>
                  <a:gd name="T5" fmla="*/ 8 h 27"/>
                  <a:gd name="T6" fmla="*/ 50 w 58"/>
                  <a:gd name="T7" fmla="*/ 2 h 27"/>
                  <a:gd name="T8" fmla="*/ 47 w 58"/>
                  <a:gd name="T9" fmla="*/ 0 h 27"/>
                  <a:gd name="T10" fmla="*/ 45 w 58"/>
                  <a:gd name="T11" fmla="*/ 5 h 27"/>
                  <a:gd name="T12" fmla="*/ 44 w 58"/>
                  <a:gd name="T13" fmla="*/ 7 h 27"/>
                  <a:gd name="T14" fmla="*/ 34 w 58"/>
                  <a:gd name="T15" fmla="*/ 7 h 27"/>
                  <a:gd name="T16" fmla="*/ 37 w 58"/>
                  <a:gd name="T17" fmla="*/ 4 h 27"/>
                  <a:gd name="T18" fmla="*/ 35 w 58"/>
                  <a:gd name="T19" fmla="*/ 3 h 27"/>
                  <a:gd name="T20" fmla="*/ 30 w 58"/>
                  <a:gd name="T21" fmla="*/ 10 h 27"/>
                  <a:gd name="T22" fmla="*/ 34 w 58"/>
                  <a:gd name="T23" fmla="*/ 14 h 27"/>
                  <a:gd name="T24" fmla="*/ 26 w 58"/>
                  <a:gd name="T25" fmla="*/ 18 h 27"/>
                  <a:gd name="T26" fmla="*/ 4 w 58"/>
                  <a:gd name="T27" fmla="*/ 24 h 27"/>
                  <a:gd name="T28" fmla="*/ 5 w 58"/>
                  <a:gd name="T29" fmla="*/ 26 h 27"/>
                  <a:gd name="T30" fmla="*/ 24 w 58"/>
                  <a:gd name="T31" fmla="*/ 24 h 27"/>
                  <a:gd name="T32" fmla="*/ 49 w 58"/>
                  <a:gd name="T33" fmla="*/ 13 h 27"/>
                  <a:gd name="T34" fmla="*/ 58 w 58"/>
                  <a:gd name="T35" fmla="*/ 13 h 27"/>
                  <a:gd name="T36" fmla="*/ 58 w 58"/>
                  <a:gd name="T3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7">
                    <a:moveTo>
                      <a:pt x="58" y="9"/>
                    </a:moveTo>
                    <a:cubicBezTo>
                      <a:pt x="57" y="8"/>
                      <a:pt x="55" y="9"/>
                      <a:pt x="55" y="9"/>
                    </a:cubicBezTo>
                    <a:cubicBezTo>
                      <a:pt x="51" y="8"/>
                      <a:pt x="51" y="8"/>
                      <a:pt x="51" y="8"/>
                    </a:cubicBezTo>
                    <a:cubicBezTo>
                      <a:pt x="52" y="7"/>
                      <a:pt x="50" y="2"/>
                      <a:pt x="50" y="2"/>
                    </a:cubicBezTo>
                    <a:cubicBezTo>
                      <a:pt x="49" y="0"/>
                      <a:pt x="47" y="0"/>
                      <a:pt x="47" y="0"/>
                    </a:cubicBezTo>
                    <a:cubicBezTo>
                      <a:pt x="46" y="1"/>
                      <a:pt x="45" y="5"/>
                      <a:pt x="45" y="5"/>
                    </a:cubicBezTo>
                    <a:cubicBezTo>
                      <a:pt x="44" y="7"/>
                      <a:pt x="44" y="7"/>
                      <a:pt x="44" y="7"/>
                    </a:cubicBezTo>
                    <a:cubicBezTo>
                      <a:pt x="34" y="7"/>
                      <a:pt x="34" y="7"/>
                      <a:pt x="34" y="7"/>
                    </a:cubicBezTo>
                    <a:cubicBezTo>
                      <a:pt x="33" y="5"/>
                      <a:pt x="37" y="4"/>
                      <a:pt x="37" y="4"/>
                    </a:cubicBezTo>
                    <a:cubicBezTo>
                      <a:pt x="38" y="1"/>
                      <a:pt x="35" y="3"/>
                      <a:pt x="35" y="3"/>
                    </a:cubicBezTo>
                    <a:cubicBezTo>
                      <a:pt x="30" y="5"/>
                      <a:pt x="30" y="10"/>
                      <a:pt x="30" y="10"/>
                    </a:cubicBezTo>
                    <a:cubicBezTo>
                      <a:pt x="29" y="14"/>
                      <a:pt x="33" y="14"/>
                      <a:pt x="34" y="14"/>
                    </a:cubicBezTo>
                    <a:cubicBezTo>
                      <a:pt x="33" y="15"/>
                      <a:pt x="26" y="18"/>
                      <a:pt x="26" y="18"/>
                    </a:cubicBezTo>
                    <a:cubicBezTo>
                      <a:pt x="17" y="24"/>
                      <a:pt x="4" y="24"/>
                      <a:pt x="4" y="24"/>
                    </a:cubicBezTo>
                    <a:cubicBezTo>
                      <a:pt x="0" y="25"/>
                      <a:pt x="5" y="26"/>
                      <a:pt x="5" y="26"/>
                    </a:cubicBezTo>
                    <a:cubicBezTo>
                      <a:pt x="9" y="27"/>
                      <a:pt x="24" y="24"/>
                      <a:pt x="24" y="24"/>
                    </a:cubicBezTo>
                    <a:cubicBezTo>
                      <a:pt x="46" y="18"/>
                      <a:pt x="49" y="13"/>
                      <a:pt x="49" y="13"/>
                    </a:cubicBezTo>
                    <a:cubicBezTo>
                      <a:pt x="53" y="13"/>
                      <a:pt x="58" y="13"/>
                      <a:pt x="58" y="13"/>
                    </a:cubicBezTo>
                    <a:lnTo>
                      <a:pt x="58" y="9"/>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1" name="Freeform 38"/>
              <p:cNvSpPr/>
              <p:nvPr/>
            </p:nvSpPr>
            <p:spPr bwMode="auto">
              <a:xfrm>
                <a:off x="537890" y="573609"/>
                <a:ext cx="18126" cy="16400"/>
              </a:xfrm>
              <a:custGeom>
                <a:avLst/>
                <a:gdLst>
                  <a:gd name="T0" fmla="*/ 10 w 18"/>
                  <a:gd name="T1" fmla="*/ 5 h 16"/>
                  <a:gd name="T2" fmla="*/ 4 w 18"/>
                  <a:gd name="T3" fmla="*/ 14 h 16"/>
                  <a:gd name="T4" fmla="*/ 3 w 18"/>
                  <a:gd name="T5" fmla="*/ 16 h 16"/>
                  <a:gd name="T6" fmla="*/ 14 w 18"/>
                  <a:gd name="T7" fmla="*/ 13 h 16"/>
                  <a:gd name="T8" fmla="*/ 14 w 18"/>
                  <a:gd name="T9" fmla="*/ 4 h 16"/>
                  <a:gd name="T10" fmla="*/ 10 w 18"/>
                  <a:gd name="T11" fmla="*/ 5 h 16"/>
                </a:gdLst>
                <a:ahLst/>
                <a:cxnLst>
                  <a:cxn ang="0">
                    <a:pos x="T0" y="T1"/>
                  </a:cxn>
                  <a:cxn ang="0">
                    <a:pos x="T2" y="T3"/>
                  </a:cxn>
                  <a:cxn ang="0">
                    <a:pos x="T4" y="T5"/>
                  </a:cxn>
                  <a:cxn ang="0">
                    <a:pos x="T6" y="T7"/>
                  </a:cxn>
                  <a:cxn ang="0">
                    <a:pos x="T8" y="T9"/>
                  </a:cxn>
                  <a:cxn ang="0">
                    <a:pos x="T10" y="T11"/>
                  </a:cxn>
                </a:cxnLst>
                <a:rect l="0" t="0" r="r" b="b"/>
                <a:pathLst>
                  <a:path w="18" h="16">
                    <a:moveTo>
                      <a:pt x="10" y="5"/>
                    </a:moveTo>
                    <a:cubicBezTo>
                      <a:pt x="10" y="5"/>
                      <a:pt x="7" y="14"/>
                      <a:pt x="4" y="14"/>
                    </a:cubicBezTo>
                    <a:cubicBezTo>
                      <a:pt x="4" y="14"/>
                      <a:pt x="0" y="16"/>
                      <a:pt x="3" y="16"/>
                    </a:cubicBezTo>
                    <a:cubicBezTo>
                      <a:pt x="3" y="16"/>
                      <a:pt x="10" y="13"/>
                      <a:pt x="14" y="13"/>
                    </a:cubicBezTo>
                    <a:cubicBezTo>
                      <a:pt x="14" y="13"/>
                      <a:pt x="18" y="10"/>
                      <a:pt x="14" y="4"/>
                    </a:cubicBezTo>
                    <a:cubicBezTo>
                      <a:pt x="14" y="4"/>
                      <a:pt x="12" y="0"/>
                      <a:pt x="10" y="5"/>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2" name="Freeform 39"/>
              <p:cNvSpPr>
                <a:spLocks noEditPoints="1"/>
              </p:cNvSpPr>
              <p:nvPr/>
            </p:nvSpPr>
            <p:spPr bwMode="auto">
              <a:xfrm>
                <a:off x="625501" y="652588"/>
                <a:ext cx="61284" cy="38842"/>
              </a:xfrm>
              <a:custGeom>
                <a:avLst/>
                <a:gdLst>
                  <a:gd name="T0" fmla="*/ 59 w 60"/>
                  <a:gd name="T1" fmla="*/ 18 h 38"/>
                  <a:gd name="T2" fmla="*/ 58 w 60"/>
                  <a:gd name="T3" fmla="*/ 18 h 38"/>
                  <a:gd name="T4" fmla="*/ 54 w 60"/>
                  <a:gd name="T5" fmla="*/ 15 h 38"/>
                  <a:gd name="T6" fmla="*/ 52 w 60"/>
                  <a:gd name="T7" fmla="*/ 11 h 38"/>
                  <a:gd name="T8" fmla="*/ 49 w 60"/>
                  <a:gd name="T9" fmla="*/ 10 h 38"/>
                  <a:gd name="T10" fmla="*/ 42 w 60"/>
                  <a:gd name="T11" fmla="*/ 5 h 38"/>
                  <a:gd name="T12" fmla="*/ 44 w 60"/>
                  <a:gd name="T13" fmla="*/ 2 h 38"/>
                  <a:gd name="T14" fmla="*/ 42 w 60"/>
                  <a:gd name="T15" fmla="*/ 0 h 38"/>
                  <a:gd name="T16" fmla="*/ 36 w 60"/>
                  <a:gd name="T17" fmla="*/ 2 h 38"/>
                  <a:gd name="T18" fmla="*/ 39 w 60"/>
                  <a:gd name="T19" fmla="*/ 6 h 38"/>
                  <a:gd name="T20" fmla="*/ 47 w 60"/>
                  <a:gd name="T21" fmla="*/ 11 h 38"/>
                  <a:gd name="T22" fmla="*/ 47 w 60"/>
                  <a:gd name="T23" fmla="*/ 16 h 38"/>
                  <a:gd name="T24" fmla="*/ 43 w 60"/>
                  <a:gd name="T25" fmla="*/ 15 h 38"/>
                  <a:gd name="T26" fmla="*/ 26 w 60"/>
                  <a:gd name="T27" fmla="*/ 5 h 38"/>
                  <a:gd name="T28" fmla="*/ 21 w 60"/>
                  <a:gd name="T29" fmla="*/ 6 h 38"/>
                  <a:gd name="T30" fmla="*/ 22 w 60"/>
                  <a:gd name="T31" fmla="*/ 10 h 38"/>
                  <a:gd name="T32" fmla="*/ 27 w 60"/>
                  <a:gd name="T33" fmla="*/ 13 h 38"/>
                  <a:gd name="T34" fmla="*/ 21 w 60"/>
                  <a:gd name="T35" fmla="*/ 13 h 38"/>
                  <a:gd name="T36" fmla="*/ 19 w 60"/>
                  <a:gd name="T37" fmla="*/ 17 h 38"/>
                  <a:gd name="T38" fmla="*/ 18 w 60"/>
                  <a:gd name="T39" fmla="*/ 23 h 38"/>
                  <a:gd name="T40" fmla="*/ 6 w 60"/>
                  <a:gd name="T41" fmla="*/ 5 h 38"/>
                  <a:gd name="T42" fmla="*/ 1 w 60"/>
                  <a:gd name="T43" fmla="*/ 22 h 38"/>
                  <a:gd name="T44" fmla="*/ 8 w 60"/>
                  <a:gd name="T45" fmla="*/ 29 h 38"/>
                  <a:gd name="T46" fmla="*/ 14 w 60"/>
                  <a:gd name="T47" fmla="*/ 28 h 38"/>
                  <a:gd name="T48" fmla="*/ 15 w 60"/>
                  <a:gd name="T49" fmla="*/ 28 h 38"/>
                  <a:gd name="T50" fmla="*/ 15 w 60"/>
                  <a:gd name="T51" fmla="*/ 32 h 38"/>
                  <a:gd name="T52" fmla="*/ 15 w 60"/>
                  <a:gd name="T53" fmla="*/ 35 h 38"/>
                  <a:gd name="T54" fmla="*/ 19 w 60"/>
                  <a:gd name="T55" fmla="*/ 33 h 38"/>
                  <a:gd name="T56" fmla="*/ 19 w 60"/>
                  <a:gd name="T57" fmla="*/ 26 h 38"/>
                  <a:gd name="T58" fmla="*/ 23 w 60"/>
                  <a:gd name="T59" fmla="*/ 18 h 38"/>
                  <a:gd name="T60" fmla="*/ 33 w 60"/>
                  <a:gd name="T61" fmla="*/ 18 h 38"/>
                  <a:gd name="T62" fmla="*/ 31 w 60"/>
                  <a:gd name="T63" fmla="*/ 12 h 38"/>
                  <a:gd name="T64" fmla="*/ 38 w 60"/>
                  <a:gd name="T65" fmla="*/ 17 h 38"/>
                  <a:gd name="T66" fmla="*/ 42 w 60"/>
                  <a:gd name="T67" fmla="*/ 18 h 38"/>
                  <a:gd name="T68" fmla="*/ 47 w 60"/>
                  <a:gd name="T69" fmla="*/ 21 h 38"/>
                  <a:gd name="T70" fmla="*/ 59 w 60"/>
                  <a:gd name="T71" fmla="*/ 24 h 38"/>
                  <a:gd name="T72" fmla="*/ 59 w 60"/>
                  <a:gd name="T73" fmla="*/ 18 h 38"/>
                  <a:gd name="T74" fmla="*/ 9 w 60"/>
                  <a:gd name="T75" fmla="*/ 25 h 38"/>
                  <a:gd name="T76" fmla="*/ 5 w 60"/>
                  <a:gd name="T77" fmla="*/ 15 h 38"/>
                  <a:gd name="T78" fmla="*/ 10 w 60"/>
                  <a:gd name="T79" fmla="*/ 17 h 38"/>
                  <a:gd name="T80" fmla="*/ 14 w 60"/>
                  <a:gd name="T81" fmla="*/ 22 h 38"/>
                  <a:gd name="T82" fmla="*/ 9 w 60"/>
                  <a:gd name="T83" fmla="*/ 25 h 38"/>
                  <a:gd name="T84" fmla="*/ 52 w 60"/>
                  <a:gd name="T85" fmla="*/ 16 h 38"/>
                  <a:gd name="T86" fmla="*/ 53 w 60"/>
                  <a:gd name="T87" fmla="*/ 17 h 38"/>
                  <a:gd name="T88" fmla="*/ 55 w 60"/>
                  <a:gd name="T89" fmla="*/ 18 h 38"/>
                  <a:gd name="T90" fmla="*/ 52 w 60"/>
                  <a:gd name="T91"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 h="38">
                    <a:moveTo>
                      <a:pt x="59" y="18"/>
                    </a:moveTo>
                    <a:cubicBezTo>
                      <a:pt x="58" y="18"/>
                      <a:pt x="58" y="18"/>
                      <a:pt x="58" y="18"/>
                    </a:cubicBezTo>
                    <a:cubicBezTo>
                      <a:pt x="54" y="15"/>
                      <a:pt x="54" y="15"/>
                      <a:pt x="54" y="15"/>
                    </a:cubicBezTo>
                    <a:cubicBezTo>
                      <a:pt x="54" y="15"/>
                      <a:pt x="51" y="15"/>
                      <a:pt x="52" y="11"/>
                    </a:cubicBezTo>
                    <a:cubicBezTo>
                      <a:pt x="52" y="11"/>
                      <a:pt x="51" y="10"/>
                      <a:pt x="49" y="10"/>
                    </a:cubicBezTo>
                    <a:cubicBezTo>
                      <a:pt x="42" y="5"/>
                      <a:pt x="42" y="5"/>
                      <a:pt x="42" y="5"/>
                    </a:cubicBezTo>
                    <a:cubicBezTo>
                      <a:pt x="42" y="5"/>
                      <a:pt x="40" y="3"/>
                      <a:pt x="44" y="2"/>
                    </a:cubicBezTo>
                    <a:cubicBezTo>
                      <a:pt x="44" y="2"/>
                      <a:pt x="47" y="0"/>
                      <a:pt x="42" y="0"/>
                    </a:cubicBezTo>
                    <a:cubicBezTo>
                      <a:pt x="42" y="0"/>
                      <a:pt x="37" y="1"/>
                      <a:pt x="36" y="2"/>
                    </a:cubicBezTo>
                    <a:cubicBezTo>
                      <a:pt x="36" y="2"/>
                      <a:pt x="36" y="6"/>
                      <a:pt x="39" y="6"/>
                    </a:cubicBezTo>
                    <a:cubicBezTo>
                      <a:pt x="39" y="6"/>
                      <a:pt x="46" y="10"/>
                      <a:pt x="47" y="11"/>
                    </a:cubicBezTo>
                    <a:cubicBezTo>
                      <a:pt x="47" y="11"/>
                      <a:pt x="46" y="15"/>
                      <a:pt x="47" y="16"/>
                    </a:cubicBezTo>
                    <a:cubicBezTo>
                      <a:pt x="47" y="16"/>
                      <a:pt x="46" y="17"/>
                      <a:pt x="43" y="15"/>
                    </a:cubicBezTo>
                    <a:cubicBezTo>
                      <a:pt x="43" y="15"/>
                      <a:pt x="27" y="8"/>
                      <a:pt x="26" y="5"/>
                    </a:cubicBezTo>
                    <a:cubicBezTo>
                      <a:pt x="26" y="5"/>
                      <a:pt x="23" y="5"/>
                      <a:pt x="21" y="6"/>
                    </a:cubicBezTo>
                    <a:cubicBezTo>
                      <a:pt x="21" y="6"/>
                      <a:pt x="21" y="9"/>
                      <a:pt x="22" y="10"/>
                    </a:cubicBezTo>
                    <a:cubicBezTo>
                      <a:pt x="27" y="13"/>
                      <a:pt x="27" y="13"/>
                      <a:pt x="27" y="13"/>
                    </a:cubicBezTo>
                    <a:cubicBezTo>
                      <a:pt x="27" y="13"/>
                      <a:pt x="25" y="14"/>
                      <a:pt x="21" y="13"/>
                    </a:cubicBezTo>
                    <a:cubicBezTo>
                      <a:pt x="21" y="13"/>
                      <a:pt x="17" y="14"/>
                      <a:pt x="19" y="17"/>
                    </a:cubicBezTo>
                    <a:cubicBezTo>
                      <a:pt x="19" y="17"/>
                      <a:pt x="21" y="21"/>
                      <a:pt x="18" y="23"/>
                    </a:cubicBezTo>
                    <a:cubicBezTo>
                      <a:pt x="18" y="23"/>
                      <a:pt x="19" y="15"/>
                      <a:pt x="6" y="5"/>
                    </a:cubicBezTo>
                    <a:cubicBezTo>
                      <a:pt x="6" y="5"/>
                      <a:pt x="3" y="5"/>
                      <a:pt x="1" y="22"/>
                    </a:cubicBezTo>
                    <a:cubicBezTo>
                      <a:pt x="1" y="22"/>
                      <a:pt x="0" y="29"/>
                      <a:pt x="8" y="29"/>
                    </a:cubicBezTo>
                    <a:cubicBezTo>
                      <a:pt x="14" y="28"/>
                      <a:pt x="14" y="28"/>
                      <a:pt x="14" y="28"/>
                    </a:cubicBezTo>
                    <a:cubicBezTo>
                      <a:pt x="14" y="28"/>
                      <a:pt x="14" y="27"/>
                      <a:pt x="15" y="28"/>
                    </a:cubicBezTo>
                    <a:cubicBezTo>
                      <a:pt x="15" y="32"/>
                      <a:pt x="15" y="32"/>
                      <a:pt x="15" y="32"/>
                    </a:cubicBezTo>
                    <a:cubicBezTo>
                      <a:pt x="15" y="32"/>
                      <a:pt x="13" y="34"/>
                      <a:pt x="15" y="35"/>
                    </a:cubicBezTo>
                    <a:cubicBezTo>
                      <a:pt x="15" y="35"/>
                      <a:pt x="18" y="38"/>
                      <a:pt x="19" y="33"/>
                    </a:cubicBezTo>
                    <a:cubicBezTo>
                      <a:pt x="19" y="26"/>
                      <a:pt x="19" y="26"/>
                      <a:pt x="19" y="26"/>
                    </a:cubicBezTo>
                    <a:cubicBezTo>
                      <a:pt x="19" y="26"/>
                      <a:pt x="24" y="26"/>
                      <a:pt x="23" y="18"/>
                    </a:cubicBezTo>
                    <a:cubicBezTo>
                      <a:pt x="33" y="18"/>
                      <a:pt x="33" y="18"/>
                      <a:pt x="33" y="18"/>
                    </a:cubicBezTo>
                    <a:cubicBezTo>
                      <a:pt x="33" y="18"/>
                      <a:pt x="36" y="16"/>
                      <a:pt x="31" y="12"/>
                    </a:cubicBezTo>
                    <a:cubicBezTo>
                      <a:pt x="31" y="12"/>
                      <a:pt x="37" y="15"/>
                      <a:pt x="38" y="17"/>
                    </a:cubicBezTo>
                    <a:cubicBezTo>
                      <a:pt x="38" y="17"/>
                      <a:pt x="39" y="18"/>
                      <a:pt x="42" y="18"/>
                    </a:cubicBezTo>
                    <a:cubicBezTo>
                      <a:pt x="42" y="18"/>
                      <a:pt x="42" y="20"/>
                      <a:pt x="47" y="21"/>
                    </a:cubicBezTo>
                    <a:cubicBezTo>
                      <a:pt x="47" y="21"/>
                      <a:pt x="48" y="23"/>
                      <a:pt x="59" y="24"/>
                    </a:cubicBezTo>
                    <a:cubicBezTo>
                      <a:pt x="59" y="24"/>
                      <a:pt x="60" y="20"/>
                      <a:pt x="59" y="18"/>
                    </a:cubicBezTo>
                    <a:close/>
                    <a:moveTo>
                      <a:pt x="9" y="25"/>
                    </a:moveTo>
                    <a:cubicBezTo>
                      <a:pt x="2" y="25"/>
                      <a:pt x="5" y="15"/>
                      <a:pt x="5" y="15"/>
                    </a:cubicBezTo>
                    <a:cubicBezTo>
                      <a:pt x="5" y="10"/>
                      <a:pt x="10" y="17"/>
                      <a:pt x="10" y="17"/>
                    </a:cubicBezTo>
                    <a:cubicBezTo>
                      <a:pt x="14" y="22"/>
                      <a:pt x="14" y="22"/>
                      <a:pt x="14" y="22"/>
                    </a:cubicBezTo>
                    <a:cubicBezTo>
                      <a:pt x="17" y="26"/>
                      <a:pt x="9" y="25"/>
                      <a:pt x="9" y="25"/>
                    </a:cubicBezTo>
                    <a:close/>
                    <a:moveTo>
                      <a:pt x="52" y="16"/>
                    </a:moveTo>
                    <a:cubicBezTo>
                      <a:pt x="52" y="16"/>
                      <a:pt x="52" y="16"/>
                      <a:pt x="53" y="17"/>
                    </a:cubicBezTo>
                    <a:cubicBezTo>
                      <a:pt x="55" y="18"/>
                      <a:pt x="55" y="18"/>
                      <a:pt x="55" y="18"/>
                    </a:cubicBezTo>
                    <a:cubicBezTo>
                      <a:pt x="55" y="18"/>
                      <a:pt x="50" y="18"/>
                      <a:pt x="52" y="1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3" name="Freeform 40"/>
              <p:cNvSpPr>
                <a:spLocks noEditPoints="1"/>
              </p:cNvSpPr>
              <p:nvPr/>
            </p:nvSpPr>
            <p:spPr bwMode="auto">
              <a:xfrm>
                <a:off x="371300" y="535630"/>
                <a:ext cx="27621" cy="59558"/>
              </a:xfrm>
              <a:custGeom>
                <a:avLst/>
                <a:gdLst>
                  <a:gd name="T0" fmla="*/ 21 w 27"/>
                  <a:gd name="T1" fmla="*/ 38 h 58"/>
                  <a:gd name="T2" fmla="*/ 21 w 27"/>
                  <a:gd name="T3" fmla="*/ 28 h 58"/>
                  <a:gd name="T4" fmla="*/ 20 w 27"/>
                  <a:gd name="T5" fmla="*/ 26 h 58"/>
                  <a:gd name="T6" fmla="*/ 19 w 27"/>
                  <a:gd name="T7" fmla="*/ 24 h 58"/>
                  <a:gd name="T8" fmla="*/ 18 w 27"/>
                  <a:gd name="T9" fmla="*/ 24 h 58"/>
                  <a:gd name="T10" fmla="*/ 14 w 27"/>
                  <a:gd name="T11" fmla="*/ 23 h 58"/>
                  <a:gd name="T12" fmla="*/ 14 w 27"/>
                  <a:gd name="T13" fmla="*/ 20 h 58"/>
                  <a:gd name="T14" fmla="*/ 19 w 27"/>
                  <a:gd name="T15" fmla="*/ 13 h 58"/>
                  <a:gd name="T16" fmla="*/ 18 w 27"/>
                  <a:gd name="T17" fmla="*/ 5 h 58"/>
                  <a:gd name="T18" fmla="*/ 16 w 27"/>
                  <a:gd name="T19" fmla="*/ 4 h 58"/>
                  <a:gd name="T20" fmla="*/ 15 w 27"/>
                  <a:gd name="T21" fmla="*/ 7 h 58"/>
                  <a:gd name="T22" fmla="*/ 12 w 27"/>
                  <a:gd name="T23" fmla="*/ 14 h 58"/>
                  <a:gd name="T24" fmla="*/ 10 w 27"/>
                  <a:gd name="T25" fmla="*/ 4 h 58"/>
                  <a:gd name="T26" fmla="*/ 9 w 27"/>
                  <a:gd name="T27" fmla="*/ 2 h 58"/>
                  <a:gd name="T28" fmla="*/ 8 w 27"/>
                  <a:gd name="T29" fmla="*/ 5 h 58"/>
                  <a:gd name="T30" fmla="*/ 8 w 27"/>
                  <a:gd name="T31" fmla="*/ 22 h 58"/>
                  <a:gd name="T32" fmla="*/ 5 w 27"/>
                  <a:gd name="T33" fmla="*/ 26 h 58"/>
                  <a:gd name="T34" fmla="*/ 4 w 27"/>
                  <a:gd name="T35" fmla="*/ 29 h 58"/>
                  <a:gd name="T36" fmla="*/ 9 w 27"/>
                  <a:gd name="T37" fmla="*/ 30 h 58"/>
                  <a:gd name="T38" fmla="*/ 9 w 27"/>
                  <a:gd name="T39" fmla="*/ 41 h 58"/>
                  <a:gd name="T40" fmla="*/ 9 w 27"/>
                  <a:gd name="T41" fmla="*/ 44 h 58"/>
                  <a:gd name="T42" fmla="*/ 13 w 27"/>
                  <a:gd name="T43" fmla="*/ 45 h 58"/>
                  <a:gd name="T44" fmla="*/ 16 w 27"/>
                  <a:gd name="T45" fmla="*/ 40 h 58"/>
                  <a:gd name="T46" fmla="*/ 17 w 27"/>
                  <a:gd name="T47" fmla="*/ 41 h 58"/>
                  <a:gd name="T48" fmla="*/ 18 w 27"/>
                  <a:gd name="T49" fmla="*/ 45 h 58"/>
                  <a:gd name="T50" fmla="*/ 15 w 27"/>
                  <a:gd name="T51" fmla="*/ 51 h 58"/>
                  <a:gd name="T52" fmla="*/ 13 w 27"/>
                  <a:gd name="T53" fmla="*/ 52 h 58"/>
                  <a:gd name="T54" fmla="*/ 15 w 27"/>
                  <a:gd name="T55" fmla="*/ 57 h 58"/>
                  <a:gd name="T56" fmla="*/ 18 w 27"/>
                  <a:gd name="T57" fmla="*/ 55 h 58"/>
                  <a:gd name="T58" fmla="*/ 18 w 27"/>
                  <a:gd name="T59" fmla="*/ 50 h 58"/>
                  <a:gd name="T60" fmla="*/ 27 w 27"/>
                  <a:gd name="T61" fmla="*/ 52 h 58"/>
                  <a:gd name="T62" fmla="*/ 25 w 27"/>
                  <a:gd name="T63" fmla="*/ 47 h 58"/>
                  <a:gd name="T64" fmla="*/ 21 w 27"/>
                  <a:gd name="T65" fmla="*/ 38 h 58"/>
                  <a:gd name="T66" fmla="*/ 14 w 27"/>
                  <a:gd name="T67" fmla="*/ 36 h 58"/>
                  <a:gd name="T68" fmla="*/ 13 w 27"/>
                  <a:gd name="T69" fmla="*/ 39 h 58"/>
                  <a:gd name="T70" fmla="*/ 11 w 27"/>
                  <a:gd name="T71" fmla="*/ 30 h 58"/>
                  <a:gd name="T72" fmla="*/ 13 w 27"/>
                  <a:gd name="T73" fmla="*/ 25 h 58"/>
                  <a:gd name="T74" fmla="*/ 14 w 27"/>
                  <a:gd name="T75" fmla="*/ 32 h 58"/>
                  <a:gd name="T76" fmla="*/ 14 w 27"/>
                  <a:gd name="T77" fmla="*/ 3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58">
                    <a:moveTo>
                      <a:pt x="21" y="38"/>
                    </a:moveTo>
                    <a:cubicBezTo>
                      <a:pt x="21" y="38"/>
                      <a:pt x="19" y="36"/>
                      <a:pt x="21" y="28"/>
                    </a:cubicBezTo>
                    <a:cubicBezTo>
                      <a:pt x="20" y="26"/>
                      <a:pt x="20" y="26"/>
                      <a:pt x="20" y="26"/>
                    </a:cubicBezTo>
                    <a:cubicBezTo>
                      <a:pt x="19" y="24"/>
                      <a:pt x="19" y="24"/>
                      <a:pt x="19" y="24"/>
                    </a:cubicBezTo>
                    <a:cubicBezTo>
                      <a:pt x="18" y="24"/>
                      <a:pt x="18" y="24"/>
                      <a:pt x="18" y="24"/>
                    </a:cubicBezTo>
                    <a:cubicBezTo>
                      <a:pt x="18" y="24"/>
                      <a:pt x="16" y="21"/>
                      <a:pt x="14" y="23"/>
                    </a:cubicBezTo>
                    <a:cubicBezTo>
                      <a:pt x="14" y="23"/>
                      <a:pt x="12" y="23"/>
                      <a:pt x="14" y="20"/>
                    </a:cubicBezTo>
                    <a:cubicBezTo>
                      <a:pt x="19" y="13"/>
                      <a:pt x="19" y="13"/>
                      <a:pt x="19" y="13"/>
                    </a:cubicBezTo>
                    <a:cubicBezTo>
                      <a:pt x="18" y="5"/>
                      <a:pt x="18" y="5"/>
                      <a:pt x="18" y="5"/>
                    </a:cubicBezTo>
                    <a:cubicBezTo>
                      <a:pt x="18" y="5"/>
                      <a:pt x="18" y="3"/>
                      <a:pt x="16" y="4"/>
                    </a:cubicBezTo>
                    <a:cubicBezTo>
                      <a:pt x="16" y="4"/>
                      <a:pt x="16" y="5"/>
                      <a:pt x="15" y="7"/>
                    </a:cubicBezTo>
                    <a:cubicBezTo>
                      <a:pt x="14" y="9"/>
                      <a:pt x="12" y="12"/>
                      <a:pt x="12" y="14"/>
                    </a:cubicBezTo>
                    <a:cubicBezTo>
                      <a:pt x="12" y="14"/>
                      <a:pt x="11" y="6"/>
                      <a:pt x="10" y="4"/>
                    </a:cubicBezTo>
                    <a:cubicBezTo>
                      <a:pt x="9" y="2"/>
                      <a:pt x="9" y="2"/>
                      <a:pt x="9" y="2"/>
                    </a:cubicBezTo>
                    <a:cubicBezTo>
                      <a:pt x="9" y="2"/>
                      <a:pt x="6" y="0"/>
                      <a:pt x="8" y="5"/>
                    </a:cubicBezTo>
                    <a:cubicBezTo>
                      <a:pt x="8" y="22"/>
                      <a:pt x="8" y="22"/>
                      <a:pt x="8" y="22"/>
                    </a:cubicBezTo>
                    <a:cubicBezTo>
                      <a:pt x="5" y="26"/>
                      <a:pt x="5" y="26"/>
                      <a:pt x="5" y="26"/>
                    </a:cubicBezTo>
                    <a:cubicBezTo>
                      <a:pt x="5" y="26"/>
                      <a:pt x="0" y="27"/>
                      <a:pt x="4" y="29"/>
                    </a:cubicBezTo>
                    <a:cubicBezTo>
                      <a:pt x="9" y="30"/>
                      <a:pt x="9" y="30"/>
                      <a:pt x="9" y="30"/>
                    </a:cubicBezTo>
                    <a:cubicBezTo>
                      <a:pt x="9" y="41"/>
                      <a:pt x="9" y="41"/>
                      <a:pt x="9" y="41"/>
                    </a:cubicBezTo>
                    <a:cubicBezTo>
                      <a:pt x="9" y="44"/>
                      <a:pt x="9" y="44"/>
                      <a:pt x="9" y="44"/>
                    </a:cubicBezTo>
                    <a:cubicBezTo>
                      <a:pt x="13" y="45"/>
                      <a:pt x="13" y="45"/>
                      <a:pt x="13" y="45"/>
                    </a:cubicBezTo>
                    <a:cubicBezTo>
                      <a:pt x="16" y="40"/>
                      <a:pt x="16" y="40"/>
                      <a:pt x="16" y="40"/>
                    </a:cubicBezTo>
                    <a:cubicBezTo>
                      <a:pt x="16" y="40"/>
                      <a:pt x="17" y="40"/>
                      <a:pt x="17" y="41"/>
                    </a:cubicBezTo>
                    <a:cubicBezTo>
                      <a:pt x="18" y="45"/>
                      <a:pt x="18" y="45"/>
                      <a:pt x="18" y="45"/>
                    </a:cubicBezTo>
                    <a:cubicBezTo>
                      <a:pt x="18" y="45"/>
                      <a:pt x="16" y="50"/>
                      <a:pt x="15" y="51"/>
                    </a:cubicBezTo>
                    <a:cubicBezTo>
                      <a:pt x="15" y="51"/>
                      <a:pt x="15" y="51"/>
                      <a:pt x="13" y="52"/>
                    </a:cubicBezTo>
                    <a:cubicBezTo>
                      <a:pt x="13" y="52"/>
                      <a:pt x="10" y="57"/>
                      <a:pt x="15" y="57"/>
                    </a:cubicBezTo>
                    <a:cubicBezTo>
                      <a:pt x="15" y="57"/>
                      <a:pt x="18" y="58"/>
                      <a:pt x="18" y="55"/>
                    </a:cubicBezTo>
                    <a:cubicBezTo>
                      <a:pt x="18" y="50"/>
                      <a:pt x="18" y="50"/>
                      <a:pt x="18" y="50"/>
                    </a:cubicBezTo>
                    <a:cubicBezTo>
                      <a:pt x="27" y="52"/>
                      <a:pt x="27" y="52"/>
                      <a:pt x="27" y="52"/>
                    </a:cubicBezTo>
                    <a:cubicBezTo>
                      <a:pt x="27" y="52"/>
                      <a:pt x="27" y="50"/>
                      <a:pt x="25" y="47"/>
                    </a:cubicBezTo>
                    <a:lnTo>
                      <a:pt x="21" y="38"/>
                    </a:lnTo>
                    <a:close/>
                    <a:moveTo>
                      <a:pt x="14" y="36"/>
                    </a:moveTo>
                    <a:cubicBezTo>
                      <a:pt x="13" y="39"/>
                      <a:pt x="13" y="39"/>
                      <a:pt x="13" y="39"/>
                    </a:cubicBezTo>
                    <a:cubicBezTo>
                      <a:pt x="11" y="30"/>
                      <a:pt x="11" y="30"/>
                      <a:pt x="11" y="30"/>
                    </a:cubicBezTo>
                    <a:cubicBezTo>
                      <a:pt x="10" y="27"/>
                      <a:pt x="13" y="25"/>
                      <a:pt x="13" y="25"/>
                    </a:cubicBezTo>
                    <a:cubicBezTo>
                      <a:pt x="14" y="27"/>
                      <a:pt x="14" y="32"/>
                      <a:pt x="14" y="32"/>
                    </a:cubicBezTo>
                    <a:cubicBezTo>
                      <a:pt x="15" y="35"/>
                      <a:pt x="14" y="36"/>
                      <a:pt x="14" y="3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 name="Freeform 41"/>
              <p:cNvSpPr/>
              <p:nvPr/>
            </p:nvSpPr>
            <p:spPr bwMode="auto">
              <a:xfrm>
                <a:off x="392879" y="574472"/>
                <a:ext cx="12084" cy="8200"/>
              </a:xfrm>
              <a:custGeom>
                <a:avLst/>
                <a:gdLst>
                  <a:gd name="T0" fmla="*/ 8 w 12"/>
                  <a:gd name="T1" fmla="*/ 0 h 8"/>
                  <a:gd name="T2" fmla="*/ 4 w 12"/>
                  <a:gd name="T3" fmla="*/ 1 h 8"/>
                  <a:gd name="T4" fmla="*/ 4 w 12"/>
                  <a:gd name="T5" fmla="*/ 3 h 8"/>
                  <a:gd name="T6" fmla="*/ 9 w 12"/>
                  <a:gd name="T7" fmla="*/ 5 h 8"/>
                  <a:gd name="T8" fmla="*/ 12 w 12"/>
                  <a:gd name="T9" fmla="*/ 5 h 8"/>
                  <a:gd name="T10" fmla="*/ 12 w 12"/>
                  <a:gd name="T11" fmla="*/ 2 h 8"/>
                  <a:gd name="T12" fmla="*/ 8 w 1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8" y="0"/>
                    </a:moveTo>
                    <a:cubicBezTo>
                      <a:pt x="4" y="1"/>
                      <a:pt x="4" y="1"/>
                      <a:pt x="4" y="1"/>
                    </a:cubicBezTo>
                    <a:cubicBezTo>
                      <a:pt x="4" y="1"/>
                      <a:pt x="0" y="3"/>
                      <a:pt x="4" y="3"/>
                    </a:cubicBezTo>
                    <a:cubicBezTo>
                      <a:pt x="4" y="3"/>
                      <a:pt x="7" y="4"/>
                      <a:pt x="9" y="5"/>
                    </a:cubicBezTo>
                    <a:cubicBezTo>
                      <a:pt x="9" y="5"/>
                      <a:pt x="11" y="8"/>
                      <a:pt x="12" y="5"/>
                    </a:cubicBezTo>
                    <a:cubicBezTo>
                      <a:pt x="12" y="2"/>
                      <a:pt x="12" y="2"/>
                      <a:pt x="12" y="2"/>
                    </a:cubicBezTo>
                    <a:cubicBezTo>
                      <a:pt x="12" y="2"/>
                      <a:pt x="12" y="0"/>
                      <a:pt x="8"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5" name="Freeform 42"/>
              <p:cNvSpPr/>
              <p:nvPr/>
            </p:nvSpPr>
            <p:spPr bwMode="auto">
              <a:xfrm>
                <a:off x="416184" y="837305"/>
                <a:ext cx="10358" cy="32800"/>
              </a:xfrm>
              <a:custGeom>
                <a:avLst/>
                <a:gdLst>
                  <a:gd name="T0" fmla="*/ 14 w 24"/>
                  <a:gd name="T1" fmla="*/ 16 h 76"/>
                  <a:gd name="T2" fmla="*/ 5 w 24"/>
                  <a:gd name="T3" fmla="*/ 24 h 76"/>
                  <a:gd name="T4" fmla="*/ 0 w 24"/>
                  <a:gd name="T5" fmla="*/ 14 h 76"/>
                  <a:gd name="T6" fmla="*/ 19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9" y="0"/>
                    </a:lnTo>
                    <a:lnTo>
                      <a:pt x="24" y="5"/>
                    </a:lnTo>
                    <a:lnTo>
                      <a:pt x="24" y="76"/>
                    </a:lnTo>
                    <a:lnTo>
                      <a:pt x="14" y="76"/>
                    </a:lnTo>
                    <a:lnTo>
                      <a:pt x="14"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6" name="Freeform 43"/>
              <p:cNvSpPr/>
              <p:nvPr/>
            </p:nvSpPr>
            <p:spPr bwMode="auto">
              <a:xfrm>
                <a:off x="510269" y="837305"/>
                <a:ext cx="10358" cy="32800"/>
              </a:xfrm>
              <a:custGeom>
                <a:avLst/>
                <a:gdLst>
                  <a:gd name="T0" fmla="*/ 14 w 24"/>
                  <a:gd name="T1" fmla="*/ 16 h 76"/>
                  <a:gd name="T2" fmla="*/ 5 w 24"/>
                  <a:gd name="T3" fmla="*/ 24 h 76"/>
                  <a:gd name="T4" fmla="*/ 0 w 24"/>
                  <a:gd name="T5" fmla="*/ 14 h 76"/>
                  <a:gd name="T6" fmla="*/ 16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6" y="0"/>
                    </a:lnTo>
                    <a:lnTo>
                      <a:pt x="24" y="5"/>
                    </a:lnTo>
                    <a:lnTo>
                      <a:pt x="24" y="76"/>
                    </a:lnTo>
                    <a:lnTo>
                      <a:pt x="14" y="76"/>
                    </a:lnTo>
                    <a:lnTo>
                      <a:pt x="14"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7" name="Freeform 44"/>
              <p:cNvSpPr>
                <a:spLocks noEditPoints="1"/>
              </p:cNvSpPr>
              <p:nvPr/>
            </p:nvSpPr>
            <p:spPr bwMode="auto">
              <a:xfrm>
                <a:off x="442942" y="837305"/>
                <a:ext cx="19421" cy="32800"/>
              </a:xfrm>
              <a:custGeom>
                <a:avLst/>
                <a:gdLst>
                  <a:gd name="T0" fmla="*/ 15 w 19"/>
                  <a:gd name="T1" fmla="*/ 10 h 32"/>
                  <a:gd name="T2" fmla="*/ 15 w 19"/>
                  <a:gd name="T3" fmla="*/ 13 h 32"/>
                  <a:gd name="T4" fmla="*/ 14 w 19"/>
                  <a:gd name="T5" fmla="*/ 15 h 32"/>
                  <a:gd name="T6" fmla="*/ 11 w 19"/>
                  <a:gd name="T7" fmla="*/ 16 h 32"/>
                  <a:gd name="T8" fmla="*/ 8 w 19"/>
                  <a:gd name="T9" fmla="*/ 16 h 32"/>
                  <a:gd name="T10" fmla="*/ 6 w 19"/>
                  <a:gd name="T11" fmla="*/ 15 h 32"/>
                  <a:gd name="T12" fmla="*/ 5 w 19"/>
                  <a:gd name="T13" fmla="*/ 13 h 32"/>
                  <a:gd name="T14" fmla="*/ 5 w 19"/>
                  <a:gd name="T15" fmla="*/ 10 h 32"/>
                  <a:gd name="T16" fmla="*/ 5 w 19"/>
                  <a:gd name="T17" fmla="*/ 8 h 32"/>
                  <a:gd name="T18" fmla="*/ 6 w 19"/>
                  <a:gd name="T19" fmla="*/ 6 h 32"/>
                  <a:gd name="T20" fmla="*/ 8 w 19"/>
                  <a:gd name="T21" fmla="*/ 5 h 32"/>
                  <a:gd name="T22" fmla="*/ 10 w 19"/>
                  <a:gd name="T23" fmla="*/ 5 h 32"/>
                  <a:gd name="T24" fmla="*/ 13 w 19"/>
                  <a:gd name="T25" fmla="*/ 5 h 32"/>
                  <a:gd name="T26" fmla="*/ 15 w 19"/>
                  <a:gd name="T27" fmla="*/ 7 h 32"/>
                  <a:gd name="T28" fmla="*/ 15 w 19"/>
                  <a:gd name="T29" fmla="*/ 10 h 32"/>
                  <a:gd name="T30" fmla="*/ 15 w 19"/>
                  <a:gd name="T31" fmla="*/ 21 h 32"/>
                  <a:gd name="T32" fmla="*/ 15 w 19"/>
                  <a:gd name="T33" fmla="*/ 23 h 32"/>
                  <a:gd name="T34" fmla="*/ 14 w 19"/>
                  <a:gd name="T35" fmla="*/ 25 h 32"/>
                  <a:gd name="T36" fmla="*/ 13 w 19"/>
                  <a:gd name="T37" fmla="*/ 27 h 32"/>
                  <a:gd name="T38" fmla="*/ 11 w 19"/>
                  <a:gd name="T39" fmla="*/ 28 h 32"/>
                  <a:gd name="T40" fmla="*/ 9 w 19"/>
                  <a:gd name="T41" fmla="*/ 28 h 32"/>
                  <a:gd name="T42" fmla="*/ 6 w 19"/>
                  <a:gd name="T43" fmla="*/ 27 h 32"/>
                  <a:gd name="T44" fmla="*/ 5 w 19"/>
                  <a:gd name="T45" fmla="*/ 26 h 32"/>
                  <a:gd name="T46" fmla="*/ 5 w 19"/>
                  <a:gd name="T47" fmla="*/ 24 h 32"/>
                  <a:gd name="T48" fmla="*/ 0 w 19"/>
                  <a:gd name="T49" fmla="*/ 24 h 32"/>
                  <a:gd name="T50" fmla="*/ 1 w 19"/>
                  <a:gd name="T51" fmla="*/ 26 h 32"/>
                  <a:gd name="T52" fmla="*/ 2 w 19"/>
                  <a:gd name="T53" fmla="*/ 29 h 32"/>
                  <a:gd name="T54" fmla="*/ 4 w 19"/>
                  <a:gd name="T55" fmla="*/ 31 h 32"/>
                  <a:gd name="T56" fmla="*/ 6 w 19"/>
                  <a:gd name="T57" fmla="*/ 32 h 32"/>
                  <a:gd name="T58" fmla="*/ 10 w 19"/>
                  <a:gd name="T59" fmla="*/ 32 h 32"/>
                  <a:gd name="T60" fmla="*/ 13 w 19"/>
                  <a:gd name="T61" fmla="*/ 32 h 32"/>
                  <a:gd name="T62" fmla="*/ 16 w 19"/>
                  <a:gd name="T63" fmla="*/ 31 h 32"/>
                  <a:gd name="T64" fmla="*/ 18 w 19"/>
                  <a:gd name="T65" fmla="*/ 29 h 32"/>
                  <a:gd name="T66" fmla="*/ 19 w 19"/>
                  <a:gd name="T67" fmla="*/ 27 h 32"/>
                  <a:gd name="T68" fmla="*/ 19 w 19"/>
                  <a:gd name="T69" fmla="*/ 24 h 32"/>
                  <a:gd name="T70" fmla="*/ 19 w 19"/>
                  <a:gd name="T71" fmla="*/ 20 h 32"/>
                  <a:gd name="T72" fmla="*/ 19 w 19"/>
                  <a:gd name="T73" fmla="*/ 11 h 32"/>
                  <a:gd name="T74" fmla="*/ 19 w 19"/>
                  <a:gd name="T75" fmla="*/ 7 h 32"/>
                  <a:gd name="T76" fmla="*/ 17 w 19"/>
                  <a:gd name="T77" fmla="*/ 4 h 32"/>
                  <a:gd name="T78" fmla="*/ 14 w 19"/>
                  <a:gd name="T79" fmla="*/ 1 h 32"/>
                  <a:gd name="T80" fmla="*/ 10 w 19"/>
                  <a:gd name="T81" fmla="*/ 0 h 32"/>
                  <a:gd name="T82" fmla="*/ 7 w 19"/>
                  <a:gd name="T83" fmla="*/ 1 h 32"/>
                  <a:gd name="T84" fmla="*/ 4 w 19"/>
                  <a:gd name="T85" fmla="*/ 3 h 32"/>
                  <a:gd name="T86" fmla="*/ 2 w 19"/>
                  <a:gd name="T87" fmla="*/ 5 h 32"/>
                  <a:gd name="T88" fmla="*/ 1 w 19"/>
                  <a:gd name="T89" fmla="*/ 8 h 32"/>
                  <a:gd name="T90" fmla="*/ 1 w 19"/>
                  <a:gd name="T91" fmla="*/ 11 h 32"/>
                  <a:gd name="T92" fmla="*/ 1 w 19"/>
                  <a:gd name="T93" fmla="*/ 15 h 32"/>
                  <a:gd name="T94" fmla="*/ 3 w 19"/>
                  <a:gd name="T95" fmla="*/ 18 h 32"/>
                  <a:gd name="T96" fmla="*/ 6 w 19"/>
                  <a:gd name="T97" fmla="*/ 20 h 32"/>
                  <a:gd name="T98" fmla="*/ 10 w 19"/>
                  <a:gd name="T99" fmla="*/ 20 h 32"/>
                  <a:gd name="T100" fmla="*/ 13 w 19"/>
                  <a:gd name="T101" fmla="*/ 20 h 32"/>
                  <a:gd name="T102" fmla="*/ 14 w 19"/>
                  <a:gd name="T103" fmla="*/ 20 h 32"/>
                  <a:gd name="T104" fmla="*/ 15 w 19"/>
                  <a:gd name="T105" fmla="*/ 19 h 32"/>
                  <a:gd name="T106" fmla="*/ 15 w 19"/>
                  <a:gd name="T10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32">
                    <a:moveTo>
                      <a:pt x="15" y="10"/>
                    </a:moveTo>
                    <a:cubicBezTo>
                      <a:pt x="15" y="11"/>
                      <a:pt x="15" y="12"/>
                      <a:pt x="15" y="13"/>
                    </a:cubicBezTo>
                    <a:cubicBezTo>
                      <a:pt x="15" y="14"/>
                      <a:pt x="14" y="15"/>
                      <a:pt x="14" y="15"/>
                    </a:cubicBezTo>
                    <a:cubicBezTo>
                      <a:pt x="13" y="16"/>
                      <a:pt x="12" y="16"/>
                      <a:pt x="11" y="16"/>
                    </a:cubicBezTo>
                    <a:cubicBezTo>
                      <a:pt x="10" y="16"/>
                      <a:pt x="9" y="16"/>
                      <a:pt x="8" y="16"/>
                    </a:cubicBezTo>
                    <a:cubicBezTo>
                      <a:pt x="8" y="16"/>
                      <a:pt x="7" y="16"/>
                      <a:pt x="6" y="15"/>
                    </a:cubicBezTo>
                    <a:cubicBezTo>
                      <a:pt x="6" y="15"/>
                      <a:pt x="6" y="14"/>
                      <a:pt x="5" y="13"/>
                    </a:cubicBezTo>
                    <a:cubicBezTo>
                      <a:pt x="5" y="13"/>
                      <a:pt x="5" y="12"/>
                      <a:pt x="5" y="10"/>
                    </a:cubicBezTo>
                    <a:cubicBezTo>
                      <a:pt x="5" y="9"/>
                      <a:pt x="5" y="8"/>
                      <a:pt x="5" y="8"/>
                    </a:cubicBezTo>
                    <a:cubicBezTo>
                      <a:pt x="6" y="7"/>
                      <a:pt x="6" y="6"/>
                      <a:pt x="6" y="6"/>
                    </a:cubicBezTo>
                    <a:cubicBezTo>
                      <a:pt x="7" y="5"/>
                      <a:pt x="7" y="5"/>
                      <a:pt x="8" y="5"/>
                    </a:cubicBezTo>
                    <a:cubicBezTo>
                      <a:pt x="9" y="5"/>
                      <a:pt x="9" y="5"/>
                      <a:pt x="10" y="5"/>
                    </a:cubicBezTo>
                    <a:cubicBezTo>
                      <a:pt x="12" y="5"/>
                      <a:pt x="12" y="5"/>
                      <a:pt x="13" y="5"/>
                    </a:cubicBezTo>
                    <a:cubicBezTo>
                      <a:pt x="14" y="6"/>
                      <a:pt x="14" y="6"/>
                      <a:pt x="15" y="7"/>
                    </a:cubicBezTo>
                    <a:cubicBezTo>
                      <a:pt x="15" y="8"/>
                      <a:pt x="15" y="8"/>
                      <a:pt x="15" y="10"/>
                    </a:cubicBezTo>
                    <a:close/>
                    <a:moveTo>
                      <a:pt x="15" y="21"/>
                    </a:moveTo>
                    <a:cubicBezTo>
                      <a:pt x="15" y="22"/>
                      <a:pt x="15" y="23"/>
                      <a:pt x="15" y="23"/>
                    </a:cubicBezTo>
                    <a:cubicBezTo>
                      <a:pt x="15" y="24"/>
                      <a:pt x="15" y="25"/>
                      <a:pt x="14" y="25"/>
                    </a:cubicBezTo>
                    <a:cubicBezTo>
                      <a:pt x="14" y="26"/>
                      <a:pt x="14" y="27"/>
                      <a:pt x="13" y="27"/>
                    </a:cubicBezTo>
                    <a:cubicBezTo>
                      <a:pt x="13" y="27"/>
                      <a:pt x="12" y="28"/>
                      <a:pt x="11" y="28"/>
                    </a:cubicBezTo>
                    <a:cubicBezTo>
                      <a:pt x="10" y="28"/>
                      <a:pt x="10" y="28"/>
                      <a:pt x="9" y="28"/>
                    </a:cubicBezTo>
                    <a:cubicBezTo>
                      <a:pt x="8" y="28"/>
                      <a:pt x="7" y="28"/>
                      <a:pt x="6" y="27"/>
                    </a:cubicBezTo>
                    <a:cubicBezTo>
                      <a:pt x="6" y="27"/>
                      <a:pt x="5" y="26"/>
                      <a:pt x="5" y="26"/>
                    </a:cubicBezTo>
                    <a:cubicBezTo>
                      <a:pt x="5" y="25"/>
                      <a:pt x="5" y="25"/>
                      <a:pt x="5" y="24"/>
                    </a:cubicBezTo>
                    <a:cubicBezTo>
                      <a:pt x="0" y="24"/>
                      <a:pt x="0" y="24"/>
                      <a:pt x="0" y="24"/>
                    </a:cubicBezTo>
                    <a:cubicBezTo>
                      <a:pt x="1" y="26"/>
                      <a:pt x="1" y="26"/>
                      <a:pt x="1" y="26"/>
                    </a:cubicBezTo>
                    <a:cubicBezTo>
                      <a:pt x="1" y="27"/>
                      <a:pt x="1" y="28"/>
                      <a:pt x="2" y="29"/>
                    </a:cubicBezTo>
                    <a:cubicBezTo>
                      <a:pt x="2" y="30"/>
                      <a:pt x="3" y="30"/>
                      <a:pt x="4" y="31"/>
                    </a:cubicBezTo>
                    <a:cubicBezTo>
                      <a:pt x="4" y="31"/>
                      <a:pt x="5" y="32"/>
                      <a:pt x="6" y="32"/>
                    </a:cubicBezTo>
                    <a:cubicBezTo>
                      <a:pt x="8" y="32"/>
                      <a:pt x="9" y="32"/>
                      <a:pt x="10" y="32"/>
                    </a:cubicBezTo>
                    <a:cubicBezTo>
                      <a:pt x="11" y="32"/>
                      <a:pt x="12" y="32"/>
                      <a:pt x="13" y="32"/>
                    </a:cubicBezTo>
                    <a:cubicBezTo>
                      <a:pt x="14" y="32"/>
                      <a:pt x="15" y="31"/>
                      <a:pt x="16" y="31"/>
                    </a:cubicBezTo>
                    <a:cubicBezTo>
                      <a:pt x="16" y="30"/>
                      <a:pt x="17" y="30"/>
                      <a:pt x="18" y="29"/>
                    </a:cubicBezTo>
                    <a:cubicBezTo>
                      <a:pt x="18" y="28"/>
                      <a:pt x="18" y="27"/>
                      <a:pt x="19" y="27"/>
                    </a:cubicBezTo>
                    <a:cubicBezTo>
                      <a:pt x="19" y="26"/>
                      <a:pt x="19" y="25"/>
                      <a:pt x="19" y="24"/>
                    </a:cubicBezTo>
                    <a:cubicBezTo>
                      <a:pt x="19" y="23"/>
                      <a:pt x="19" y="22"/>
                      <a:pt x="19" y="20"/>
                    </a:cubicBezTo>
                    <a:cubicBezTo>
                      <a:pt x="19" y="11"/>
                      <a:pt x="19" y="11"/>
                      <a:pt x="19" y="11"/>
                    </a:cubicBezTo>
                    <a:cubicBezTo>
                      <a:pt x="19" y="10"/>
                      <a:pt x="19" y="8"/>
                      <a:pt x="19" y="7"/>
                    </a:cubicBezTo>
                    <a:cubicBezTo>
                      <a:pt x="19" y="6"/>
                      <a:pt x="18" y="5"/>
                      <a:pt x="17" y="4"/>
                    </a:cubicBezTo>
                    <a:cubicBezTo>
                      <a:pt x="17" y="3"/>
                      <a:pt x="16" y="2"/>
                      <a:pt x="14" y="1"/>
                    </a:cubicBezTo>
                    <a:cubicBezTo>
                      <a:pt x="13" y="1"/>
                      <a:pt x="12" y="0"/>
                      <a:pt x="10" y="0"/>
                    </a:cubicBezTo>
                    <a:cubicBezTo>
                      <a:pt x="9" y="0"/>
                      <a:pt x="8" y="1"/>
                      <a:pt x="7" y="1"/>
                    </a:cubicBezTo>
                    <a:cubicBezTo>
                      <a:pt x="5" y="1"/>
                      <a:pt x="4" y="2"/>
                      <a:pt x="4" y="3"/>
                    </a:cubicBezTo>
                    <a:cubicBezTo>
                      <a:pt x="3" y="3"/>
                      <a:pt x="2" y="4"/>
                      <a:pt x="2" y="5"/>
                    </a:cubicBezTo>
                    <a:cubicBezTo>
                      <a:pt x="1" y="6"/>
                      <a:pt x="1" y="7"/>
                      <a:pt x="1" y="8"/>
                    </a:cubicBezTo>
                    <a:cubicBezTo>
                      <a:pt x="1" y="9"/>
                      <a:pt x="1" y="10"/>
                      <a:pt x="1" y="11"/>
                    </a:cubicBezTo>
                    <a:cubicBezTo>
                      <a:pt x="1" y="13"/>
                      <a:pt x="1" y="14"/>
                      <a:pt x="1" y="15"/>
                    </a:cubicBezTo>
                    <a:cubicBezTo>
                      <a:pt x="2" y="16"/>
                      <a:pt x="2" y="17"/>
                      <a:pt x="3" y="18"/>
                    </a:cubicBezTo>
                    <a:cubicBezTo>
                      <a:pt x="3" y="18"/>
                      <a:pt x="4" y="19"/>
                      <a:pt x="6" y="20"/>
                    </a:cubicBezTo>
                    <a:cubicBezTo>
                      <a:pt x="7" y="20"/>
                      <a:pt x="9" y="20"/>
                      <a:pt x="10" y="20"/>
                    </a:cubicBezTo>
                    <a:cubicBezTo>
                      <a:pt x="11" y="20"/>
                      <a:pt x="12" y="20"/>
                      <a:pt x="13" y="20"/>
                    </a:cubicBezTo>
                    <a:cubicBezTo>
                      <a:pt x="13" y="20"/>
                      <a:pt x="14" y="20"/>
                      <a:pt x="14" y="20"/>
                    </a:cubicBezTo>
                    <a:cubicBezTo>
                      <a:pt x="15" y="19"/>
                      <a:pt x="15" y="19"/>
                      <a:pt x="15" y="19"/>
                    </a:cubicBezTo>
                    <a:lnTo>
                      <a:pt x="15" y="2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8" name="Freeform 45"/>
              <p:cNvSpPr>
                <a:spLocks noEditPoints="1"/>
              </p:cNvSpPr>
              <p:nvPr/>
            </p:nvSpPr>
            <p:spPr bwMode="auto">
              <a:xfrm>
                <a:off x="476605" y="837305"/>
                <a:ext cx="21579" cy="32800"/>
              </a:xfrm>
              <a:custGeom>
                <a:avLst/>
                <a:gdLst>
                  <a:gd name="T0" fmla="*/ 17 w 21"/>
                  <a:gd name="T1" fmla="*/ 18 h 32"/>
                  <a:gd name="T2" fmla="*/ 17 w 21"/>
                  <a:gd name="T3" fmla="*/ 22 h 32"/>
                  <a:gd name="T4" fmla="*/ 15 w 21"/>
                  <a:gd name="T5" fmla="*/ 25 h 32"/>
                  <a:gd name="T6" fmla="*/ 13 w 21"/>
                  <a:gd name="T7" fmla="*/ 27 h 32"/>
                  <a:gd name="T8" fmla="*/ 11 w 21"/>
                  <a:gd name="T9" fmla="*/ 28 h 32"/>
                  <a:gd name="T10" fmla="*/ 8 w 21"/>
                  <a:gd name="T11" fmla="*/ 27 h 32"/>
                  <a:gd name="T12" fmla="*/ 6 w 21"/>
                  <a:gd name="T13" fmla="*/ 25 h 32"/>
                  <a:gd name="T14" fmla="*/ 5 w 21"/>
                  <a:gd name="T15" fmla="*/ 21 h 32"/>
                  <a:gd name="T16" fmla="*/ 4 w 21"/>
                  <a:gd name="T17" fmla="*/ 17 h 32"/>
                  <a:gd name="T18" fmla="*/ 4 w 21"/>
                  <a:gd name="T19" fmla="*/ 14 h 32"/>
                  <a:gd name="T20" fmla="*/ 5 w 21"/>
                  <a:gd name="T21" fmla="*/ 11 h 32"/>
                  <a:gd name="T22" fmla="*/ 6 w 21"/>
                  <a:gd name="T23" fmla="*/ 7 h 32"/>
                  <a:gd name="T24" fmla="*/ 8 w 21"/>
                  <a:gd name="T25" fmla="*/ 5 h 32"/>
                  <a:gd name="T26" fmla="*/ 11 w 21"/>
                  <a:gd name="T27" fmla="*/ 4 h 32"/>
                  <a:gd name="T28" fmla="*/ 13 w 21"/>
                  <a:gd name="T29" fmla="*/ 5 h 32"/>
                  <a:gd name="T30" fmla="*/ 15 w 21"/>
                  <a:gd name="T31" fmla="*/ 7 h 32"/>
                  <a:gd name="T32" fmla="*/ 17 w 21"/>
                  <a:gd name="T33" fmla="*/ 10 h 32"/>
                  <a:gd name="T34" fmla="*/ 17 w 21"/>
                  <a:gd name="T35" fmla="*/ 15 h 32"/>
                  <a:gd name="T36" fmla="*/ 17 w 21"/>
                  <a:gd name="T37" fmla="*/ 18 h 32"/>
                  <a:gd name="T38" fmla="*/ 21 w 21"/>
                  <a:gd name="T39" fmla="*/ 13 h 32"/>
                  <a:gd name="T40" fmla="*/ 21 w 21"/>
                  <a:gd name="T41" fmla="*/ 9 h 32"/>
                  <a:gd name="T42" fmla="*/ 19 w 21"/>
                  <a:gd name="T43" fmla="*/ 5 h 32"/>
                  <a:gd name="T44" fmla="*/ 17 w 21"/>
                  <a:gd name="T45" fmla="*/ 2 h 32"/>
                  <a:gd name="T46" fmla="*/ 14 w 21"/>
                  <a:gd name="T47" fmla="*/ 1 h 32"/>
                  <a:gd name="T48" fmla="*/ 11 w 21"/>
                  <a:gd name="T49" fmla="*/ 0 h 32"/>
                  <a:gd name="T50" fmla="*/ 7 w 21"/>
                  <a:gd name="T51" fmla="*/ 1 h 32"/>
                  <a:gd name="T52" fmla="*/ 4 w 21"/>
                  <a:gd name="T53" fmla="*/ 3 h 32"/>
                  <a:gd name="T54" fmla="*/ 2 w 21"/>
                  <a:gd name="T55" fmla="*/ 6 h 32"/>
                  <a:gd name="T56" fmla="*/ 1 w 21"/>
                  <a:gd name="T57" fmla="*/ 10 h 32"/>
                  <a:gd name="T58" fmla="*/ 0 w 21"/>
                  <a:gd name="T59" fmla="*/ 14 h 32"/>
                  <a:gd name="T60" fmla="*/ 0 w 21"/>
                  <a:gd name="T61" fmla="*/ 18 h 32"/>
                  <a:gd name="T62" fmla="*/ 1 w 21"/>
                  <a:gd name="T63" fmla="*/ 22 h 32"/>
                  <a:gd name="T64" fmla="*/ 2 w 21"/>
                  <a:gd name="T65" fmla="*/ 26 h 32"/>
                  <a:gd name="T66" fmla="*/ 4 w 21"/>
                  <a:gd name="T67" fmla="*/ 29 h 32"/>
                  <a:gd name="T68" fmla="*/ 7 w 21"/>
                  <a:gd name="T69" fmla="*/ 32 h 32"/>
                  <a:gd name="T70" fmla="*/ 11 w 21"/>
                  <a:gd name="T71" fmla="*/ 32 h 32"/>
                  <a:gd name="T72" fmla="*/ 14 w 21"/>
                  <a:gd name="T73" fmla="*/ 32 h 32"/>
                  <a:gd name="T74" fmla="*/ 17 w 21"/>
                  <a:gd name="T75" fmla="*/ 30 h 32"/>
                  <a:gd name="T76" fmla="*/ 19 w 21"/>
                  <a:gd name="T77" fmla="*/ 28 h 32"/>
                  <a:gd name="T78" fmla="*/ 20 w 21"/>
                  <a:gd name="T79" fmla="*/ 24 h 32"/>
                  <a:gd name="T80" fmla="*/ 21 w 21"/>
                  <a:gd name="T81" fmla="*/ 21 h 32"/>
                  <a:gd name="T82" fmla="*/ 21 w 21"/>
                  <a:gd name="T83" fmla="*/ 18 h 32"/>
                  <a:gd name="T84" fmla="*/ 21 w 21"/>
                  <a:gd name="T85"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32">
                    <a:moveTo>
                      <a:pt x="17" y="18"/>
                    </a:moveTo>
                    <a:cubicBezTo>
                      <a:pt x="17" y="19"/>
                      <a:pt x="17" y="20"/>
                      <a:pt x="17" y="22"/>
                    </a:cubicBezTo>
                    <a:cubicBezTo>
                      <a:pt x="16" y="23"/>
                      <a:pt x="16" y="24"/>
                      <a:pt x="15" y="25"/>
                    </a:cubicBezTo>
                    <a:cubicBezTo>
                      <a:pt x="15" y="26"/>
                      <a:pt x="14" y="27"/>
                      <a:pt x="13" y="27"/>
                    </a:cubicBezTo>
                    <a:cubicBezTo>
                      <a:pt x="12" y="28"/>
                      <a:pt x="12" y="28"/>
                      <a:pt x="11" y="28"/>
                    </a:cubicBezTo>
                    <a:cubicBezTo>
                      <a:pt x="9" y="28"/>
                      <a:pt x="9" y="28"/>
                      <a:pt x="8" y="27"/>
                    </a:cubicBezTo>
                    <a:cubicBezTo>
                      <a:pt x="7" y="27"/>
                      <a:pt x="6" y="26"/>
                      <a:pt x="6" y="25"/>
                    </a:cubicBezTo>
                    <a:cubicBezTo>
                      <a:pt x="5" y="24"/>
                      <a:pt x="5" y="23"/>
                      <a:pt x="5" y="21"/>
                    </a:cubicBezTo>
                    <a:cubicBezTo>
                      <a:pt x="4" y="20"/>
                      <a:pt x="4" y="19"/>
                      <a:pt x="4" y="17"/>
                    </a:cubicBezTo>
                    <a:cubicBezTo>
                      <a:pt x="4" y="15"/>
                      <a:pt x="4" y="14"/>
                      <a:pt x="4" y="14"/>
                    </a:cubicBezTo>
                    <a:cubicBezTo>
                      <a:pt x="4" y="13"/>
                      <a:pt x="5" y="12"/>
                      <a:pt x="5" y="11"/>
                    </a:cubicBezTo>
                    <a:cubicBezTo>
                      <a:pt x="5" y="10"/>
                      <a:pt x="5" y="8"/>
                      <a:pt x="6" y="7"/>
                    </a:cubicBezTo>
                    <a:cubicBezTo>
                      <a:pt x="6" y="7"/>
                      <a:pt x="7" y="6"/>
                      <a:pt x="8" y="5"/>
                    </a:cubicBezTo>
                    <a:cubicBezTo>
                      <a:pt x="9" y="5"/>
                      <a:pt x="10" y="4"/>
                      <a:pt x="11" y="4"/>
                    </a:cubicBezTo>
                    <a:cubicBezTo>
                      <a:pt x="12" y="4"/>
                      <a:pt x="13" y="5"/>
                      <a:pt x="13" y="5"/>
                    </a:cubicBezTo>
                    <a:cubicBezTo>
                      <a:pt x="14" y="6"/>
                      <a:pt x="15" y="6"/>
                      <a:pt x="15" y="7"/>
                    </a:cubicBezTo>
                    <a:cubicBezTo>
                      <a:pt x="16" y="8"/>
                      <a:pt x="16" y="9"/>
                      <a:pt x="17" y="10"/>
                    </a:cubicBezTo>
                    <a:cubicBezTo>
                      <a:pt x="17" y="12"/>
                      <a:pt x="17" y="13"/>
                      <a:pt x="17" y="15"/>
                    </a:cubicBezTo>
                    <a:cubicBezTo>
                      <a:pt x="17" y="16"/>
                      <a:pt x="17" y="17"/>
                      <a:pt x="17" y="18"/>
                    </a:cubicBezTo>
                    <a:close/>
                    <a:moveTo>
                      <a:pt x="21" y="13"/>
                    </a:moveTo>
                    <a:cubicBezTo>
                      <a:pt x="21" y="12"/>
                      <a:pt x="21" y="10"/>
                      <a:pt x="21" y="9"/>
                    </a:cubicBezTo>
                    <a:cubicBezTo>
                      <a:pt x="20" y="8"/>
                      <a:pt x="20" y="7"/>
                      <a:pt x="19" y="5"/>
                    </a:cubicBezTo>
                    <a:cubicBezTo>
                      <a:pt x="19" y="4"/>
                      <a:pt x="18" y="3"/>
                      <a:pt x="17" y="2"/>
                    </a:cubicBezTo>
                    <a:cubicBezTo>
                      <a:pt x="16" y="2"/>
                      <a:pt x="15" y="1"/>
                      <a:pt x="14" y="1"/>
                    </a:cubicBezTo>
                    <a:cubicBezTo>
                      <a:pt x="13" y="0"/>
                      <a:pt x="12" y="0"/>
                      <a:pt x="11" y="0"/>
                    </a:cubicBezTo>
                    <a:cubicBezTo>
                      <a:pt x="9" y="0"/>
                      <a:pt x="8" y="0"/>
                      <a:pt x="7" y="1"/>
                    </a:cubicBezTo>
                    <a:cubicBezTo>
                      <a:pt x="5" y="2"/>
                      <a:pt x="5" y="2"/>
                      <a:pt x="4" y="3"/>
                    </a:cubicBezTo>
                    <a:cubicBezTo>
                      <a:pt x="3" y="4"/>
                      <a:pt x="2" y="5"/>
                      <a:pt x="2" y="6"/>
                    </a:cubicBezTo>
                    <a:cubicBezTo>
                      <a:pt x="1" y="7"/>
                      <a:pt x="1" y="9"/>
                      <a:pt x="1" y="10"/>
                    </a:cubicBezTo>
                    <a:cubicBezTo>
                      <a:pt x="0" y="12"/>
                      <a:pt x="0" y="13"/>
                      <a:pt x="0" y="14"/>
                    </a:cubicBezTo>
                    <a:cubicBezTo>
                      <a:pt x="0" y="15"/>
                      <a:pt x="0" y="16"/>
                      <a:pt x="0" y="18"/>
                    </a:cubicBezTo>
                    <a:cubicBezTo>
                      <a:pt x="0" y="20"/>
                      <a:pt x="0" y="21"/>
                      <a:pt x="1" y="22"/>
                    </a:cubicBezTo>
                    <a:cubicBezTo>
                      <a:pt x="1" y="24"/>
                      <a:pt x="1" y="25"/>
                      <a:pt x="2" y="26"/>
                    </a:cubicBezTo>
                    <a:cubicBezTo>
                      <a:pt x="2" y="27"/>
                      <a:pt x="3" y="28"/>
                      <a:pt x="4" y="29"/>
                    </a:cubicBezTo>
                    <a:cubicBezTo>
                      <a:pt x="5" y="30"/>
                      <a:pt x="6" y="31"/>
                      <a:pt x="7" y="32"/>
                    </a:cubicBezTo>
                    <a:cubicBezTo>
                      <a:pt x="8" y="32"/>
                      <a:pt x="9" y="32"/>
                      <a:pt x="11" y="32"/>
                    </a:cubicBezTo>
                    <a:cubicBezTo>
                      <a:pt x="12" y="32"/>
                      <a:pt x="13" y="32"/>
                      <a:pt x="14" y="32"/>
                    </a:cubicBezTo>
                    <a:cubicBezTo>
                      <a:pt x="15" y="31"/>
                      <a:pt x="16" y="31"/>
                      <a:pt x="17" y="30"/>
                    </a:cubicBezTo>
                    <a:cubicBezTo>
                      <a:pt x="18" y="30"/>
                      <a:pt x="18" y="29"/>
                      <a:pt x="19" y="28"/>
                    </a:cubicBezTo>
                    <a:cubicBezTo>
                      <a:pt x="20" y="27"/>
                      <a:pt x="20" y="26"/>
                      <a:pt x="20" y="24"/>
                    </a:cubicBezTo>
                    <a:cubicBezTo>
                      <a:pt x="21" y="23"/>
                      <a:pt x="21" y="22"/>
                      <a:pt x="21" y="21"/>
                    </a:cubicBezTo>
                    <a:cubicBezTo>
                      <a:pt x="21" y="19"/>
                      <a:pt x="21" y="18"/>
                      <a:pt x="21" y="18"/>
                    </a:cubicBezTo>
                    <a:cubicBezTo>
                      <a:pt x="21" y="16"/>
                      <a:pt x="21" y="15"/>
                      <a:pt x="21" y="13"/>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
        <p:nvSpPr>
          <p:cNvPr id="7" name="矩形 6"/>
          <p:cNvSpPr/>
          <p:nvPr userDrawn="1"/>
        </p:nvSpPr>
        <p:spPr>
          <a:xfrm>
            <a:off x="0" y="6629400"/>
            <a:ext cx="12192000" cy="228600"/>
          </a:xfrm>
          <a:prstGeom prst="rect">
            <a:avLst/>
          </a:prstGeom>
          <a:solidFill>
            <a:srgbClr val="9C0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0" y="6596742"/>
            <a:ext cx="12192000" cy="0"/>
          </a:xfrm>
          <a:prstGeom prst="line">
            <a:avLst/>
          </a:prstGeom>
          <a:ln>
            <a:solidFill>
              <a:srgbClr val="9C0C15"/>
            </a:solidFill>
          </a:ln>
        </p:spPr>
        <p:style>
          <a:lnRef idx="1">
            <a:schemeClr val="accent1"/>
          </a:lnRef>
          <a:fillRef idx="0">
            <a:schemeClr val="accent1"/>
          </a:fillRef>
          <a:effectRef idx="0">
            <a:schemeClr val="accent1"/>
          </a:effectRef>
          <a:fontRef idx="minor">
            <a:schemeClr val="tx1"/>
          </a:fontRef>
        </p:style>
      </p:cxnSp>
      <p:grpSp>
        <p:nvGrpSpPr>
          <p:cNvPr id="73" name="组合 72"/>
          <p:cNvGrpSpPr/>
          <p:nvPr userDrawn="1"/>
        </p:nvGrpSpPr>
        <p:grpSpPr>
          <a:xfrm>
            <a:off x="226124" y="563587"/>
            <a:ext cx="434926" cy="434926"/>
            <a:chOff x="226124" y="563587"/>
            <a:chExt cx="434926" cy="434926"/>
          </a:xfrm>
        </p:grpSpPr>
        <p:sp>
          <p:nvSpPr>
            <p:cNvPr id="74" name="椭圆 73"/>
            <p:cNvSpPr/>
            <p:nvPr/>
          </p:nvSpPr>
          <p:spPr bwMode="auto">
            <a:xfrm>
              <a:off x="226124" y="563587"/>
              <a:ext cx="434926" cy="434926"/>
            </a:xfrm>
            <a:prstGeom prst="ellipse">
              <a:avLst/>
            </a:prstGeom>
            <a:solidFill>
              <a:srgbClr val="9C0C1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5"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72" name="组合 71"/>
          <p:cNvGrpSpPr/>
          <p:nvPr userDrawn="1"/>
        </p:nvGrpSpPr>
        <p:grpSpPr>
          <a:xfrm>
            <a:off x="10094074" y="364089"/>
            <a:ext cx="1510657" cy="398996"/>
            <a:chOff x="232331" y="483409"/>
            <a:chExt cx="1887300" cy="498475"/>
          </a:xfrm>
          <a:solidFill>
            <a:srgbClr val="9C0C15"/>
          </a:solidFill>
        </p:grpSpPr>
        <p:sp>
          <p:nvSpPr>
            <p:cNvPr id="76" name="Freeform 5"/>
            <p:cNvSpPr/>
            <p:nvPr/>
          </p:nvSpPr>
          <p:spPr bwMode="auto">
            <a:xfrm>
              <a:off x="951343" y="578788"/>
              <a:ext cx="47906" cy="149758"/>
            </a:xfrm>
            <a:custGeom>
              <a:avLst/>
              <a:gdLst>
                <a:gd name="T0" fmla="*/ 0 w 47"/>
                <a:gd name="T1" fmla="*/ 138 h 146"/>
                <a:gd name="T2" fmla="*/ 8 w 47"/>
                <a:gd name="T3" fmla="*/ 145 h 146"/>
                <a:gd name="T4" fmla="*/ 28 w 47"/>
                <a:gd name="T5" fmla="*/ 113 h 146"/>
                <a:gd name="T6" fmla="*/ 46 w 47"/>
                <a:gd name="T7" fmla="*/ 40 h 146"/>
                <a:gd name="T8" fmla="*/ 18 w 47"/>
                <a:gd name="T9" fmla="*/ 0 h 146"/>
                <a:gd name="T10" fmla="*/ 9 w 47"/>
                <a:gd name="T11" fmla="*/ 8 h 146"/>
                <a:gd name="T12" fmla="*/ 15 w 47"/>
                <a:gd name="T13" fmla="*/ 49 h 146"/>
                <a:gd name="T14" fmla="*/ 8 w 47"/>
                <a:gd name="T15" fmla="*/ 112 h 146"/>
                <a:gd name="T16" fmla="*/ 0 w 47"/>
                <a:gd name="T17" fmla="*/ 13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46">
                  <a:moveTo>
                    <a:pt x="0" y="138"/>
                  </a:moveTo>
                  <a:cubicBezTo>
                    <a:pt x="0" y="138"/>
                    <a:pt x="0" y="146"/>
                    <a:pt x="8" y="145"/>
                  </a:cubicBezTo>
                  <a:cubicBezTo>
                    <a:pt x="8" y="145"/>
                    <a:pt x="27" y="129"/>
                    <a:pt x="28" y="113"/>
                  </a:cubicBezTo>
                  <a:cubicBezTo>
                    <a:pt x="28" y="113"/>
                    <a:pt x="35" y="61"/>
                    <a:pt x="46" y="40"/>
                  </a:cubicBezTo>
                  <a:cubicBezTo>
                    <a:pt x="46" y="40"/>
                    <a:pt x="47" y="27"/>
                    <a:pt x="18" y="0"/>
                  </a:cubicBezTo>
                  <a:cubicBezTo>
                    <a:pt x="18" y="0"/>
                    <a:pt x="8" y="3"/>
                    <a:pt x="9" y="8"/>
                  </a:cubicBezTo>
                  <a:cubicBezTo>
                    <a:pt x="9" y="13"/>
                    <a:pt x="23" y="19"/>
                    <a:pt x="15" y="49"/>
                  </a:cubicBezTo>
                  <a:cubicBezTo>
                    <a:pt x="8" y="112"/>
                    <a:pt x="8" y="112"/>
                    <a:pt x="8" y="112"/>
                  </a:cubicBezTo>
                  <a:cubicBezTo>
                    <a:pt x="8" y="112"/>
                    <a:pt x="7" y="131"/>
                    <a:pt x="0" y="13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77" name="Freeform 6"/>
            <p:cNvSpPr/>
            <p:nvPr/>
          </p:nvSpPr>
          <p:spPr bwMode="auto">
            <a:xfrm>
              <a:off x="1007449" y="715167"/>
              <a:ext cx="91927" cy="94516"/>
            </a:xfrm>
            <a:custGeom>
              <a:avLst/>
              <a:gdLst>
                <a:gd name="T0" fmla="*/ 83 w 90"/>
                <a:gd name="T1" fmla="*/ 39 h 92"/>
                <a:gd name="T2" fmla="*/ 54 w 90"/>
                <a:gd name="T3" fmla="*/ 6 h 92"/>
                <a:gd name="T4" fmla="*/ 42 w 90"/>
                <a:gd name="T5" fmla="*/ 14 h 92"/>
                <a:gd name="T6" fmla="*/ 4 w 90"/>
                <a:gd name="T7" fmla="*/ 77 h 92"/>
                <a:gd name="T8" fmla="*/ 16 w 90"/>
                <a:gd name="T9" fmla="*/ 82 h 92"/>
                <a:gd name="T10" fmla="*/ 73 w 90"/>
                <a:gd name="T11" fmla="*/ 56 h 92"/>
                <a:gd name="T12" fmla="*/ 83 w 90"/>
                <a:gd name="T13" fmla="*/ 39 h 92"/>
              </a:gdLst>
              <a:ahLst/>
              <a:cxnLst>
                <a:cxn ang="0">
                  <a:pos x="T0" y="T1"/>
                </a:cxn>
                <a:cxn ang="0">
                  <a:pos x="T2" y="T3"/>
                </a:cxn>
                <a:cxn ang="0">
                  <a:pos x="T4" y="T5"/>
                </a:cxn>
                <a:cxn ang="0">
                  <a:pos x="T6" y="T7"/>
                </a:cxn>
                <a:cxn ang="0">
                  <a:pos x="T8" y="T9"/>
                </a:cxn>
                <a:cxn ang="0">
                  <a:pos x="T10" y="T11"/>
                </a:cxn>
                <a:cxn ang="0">
                  <a:pos x="T12" y="T13"/>
                </a:cxn>
              </a:cxnLst>
              <a:rect l="0" t="0" r="r" b="b"/>
              <a:pathLst>
                <a:path w="90" h="92">
                  <a:moveTo>
                    <a:pt x="83" y="39"/>
                  </a:moveTo>
                  <a:cubicBezTo>
                    <a:pt x="54" y="6"/>
                    <a:pt x="54" y="6"/>
                    <a:pt x="54" y="6"/>
                  </a:cubicBezTo>
                  <a:cubicBezTo>
                    <a:pt x="54" y="6"/>
                    <a:pt x="39" y="0"/>
                    <a:pt x="42" y="14"/>
                  </a:cubicBezTo>
                  <a:cubicBezTo>
                    <a:pt x="42" y="14"/>
                    <a:pt x="28" y="64"/>
                    <a:pt x="4" y="77"/>
                  </a:cubicBezTo>
                  <a:cubicBezTo>
                    <a:pt x="4" y="77"/>
                    <a:pt x="0" y="92"/>
                    <a:pt x="16" y="82"/>
                  </a:cubicBezTo>
                  <a:cubicBezTo>
                    <a:pt x="16" y="82"/>
                    <a:pt x="60" y="54"/>
                    <a:pt x="73" y="56"/>
                  </a:cubicBezTo>
                  <a:cubicBezTo>
                    <a:pt x="73" y="56"/>
                    <a:pt x="90" y="51"/>
                    <a:pt x="83" y="39"/>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78" name="Freeform 7"/>
            <p:cNvSpPr/>
            <p:nvPr/>
          </p:nvSpPr>
          <p:spPr bwMode="auto">
            <a:xfrm>
              <a:off x="818417" y="733726"/>
              <a:ext cx="176948" cy="144579"/>
            </a:xfrm>
            <a:custGeom>
              <a:avLst/>
              <a:gdLst>
                <a:gd name="T0" fmla="*/ 167 w 173"/>
                <a:gd name="T1" fmla="*/ 12 h 141"/>
                <a:gd name="T2" fmla="*/ 160 w 173"/>
                <a:gd name="T3" fmla="*/ 3 h 141"/>
                <a:gd name="T4" fmla="*/ 114 w 173"/>
                <a:gd name="T5" fmla="*/ 42 h 141"/>
                <a:gd name="T6" fmla="*/ 73 w 173"/>
                <a:gd name="T7" fmla="*/ 77 h 141"/>
                <a:gd name="T8" fmla="*/ 46 w 173"/>
                <a:gd name="T9" fmla="*/ 98 h 141"/>
                <a:gd name="T10" fmla="*/ 42 w 173"/>
                <a:gd name="T11" fmla="*/ 95 h 141"/>
                <a:gd name="T12" fmla="*/ 38 w 173"/>
                <a:gd name="T13" fmla="*/ 21 h 141"/>
                <a:gd name="T14" fmla="*/ 33 w 173"/>
                <a:gd name="T15" fmla="*/ 33 h 141"/>
                <a:gd name="T16" fmla="*/ 0 w 173"/>
                <a:gd name="T17" fmla="*/ 109 h 141"/>
                <a:gd name="T18" fmla="*/ 27 w 173"/>
                <a:gd name="T19" fmla="*/ 141 h 141"/>
                <a:gd name="T20" fmla="*/ 97 w 173"/>
                <a:gd name="T21" fmla="*/ 104 h 141"/>
                <a:gd name="T22" fmla="*/ 131 w 173"/>
                <a:gd name="T23" fmla="*/ 67 h 141"/>
                <a:gd name="T24" fmla="*/ 167 w 173"/>
                <a:gd name="T25" fmla="*/ 1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41">
                  <a:moveTo>
                    <a:pt x="167" y="12"/>
                  </a:moveTo>
                  <a:cubicBezTo>
                    <a:pt x="167" y="12"/>
                    <a:pt x="173" y="0"/>
                    <a:pt x="160" y="3"/>
                  </a:cubicBezTo>
                  <a:cubicBezTo>
                    <a:pt x="160" y="3"/>
                    <a:pt x="132" y="38"/>
                    <a:pt x="114" y="42"/>
                  </a:cubicBezTo>
                  <a:cubicBezTo>
                    <a:pt x="114" y="42"/>
                    <a:pt x="84" y="72"/>
                    <a:pt x="73" y="77"/>
                  </a:cubicBezTo>
                  <a:cubicBezTo>
                    <a:pt x="73" y="77"/>
                    <a:pt x="49" y="92"/>
                    <a:pt x="46" y="98"/>
                  </a:cubicBezTo>
                  <a:cubicBezTo>
                    <a:pt x="42" y="95"/>
                    <a:pt x="42" y="95"/>
                    <a:pt x="42" y="95"/>
                  </a:cubicBezTo>
                  <a:cubicBezTo>
                    <a:pt x="42" y="95"/>
                    <a:pt x="69" y="33"/>
                    <a:pt x="38" y="21"/>
                  </a:cubicBezTo>
                  <a:cubicBezTo>
                    <a:pt x="38" y="21"/>
                    <a:pt x="32" y="24"/>
                    <a:pt x="33" y="33"/>
                  </a:cubicBezTo>
                  <a:cubicBezTo>
                    <a:pt x="33" y="33"/>
                    <a:pt x="15" y="100"/>
                    <a:pt x="0" y="109"/>
                  </a:cubicBezTo>
                  <a:cubicBezTo>
                    <a:pt x="0" y="109"/>
                    <a:pt x="12" y="128"/>
                    <a:pt x="27" y="141"/>
                  </a:cubicBezTo>
                  <a:cubicBezTo>
                    <a:pt x="27" y="141"/>
                    <a:pt x="81" y="116"/>
                    <a:pt x="97" y="104"/>
                  </a:cubicBezTo>
                  <a:cubicBezTo>
                    <a:pt x="97" y="104"/>
                    <a:pt x="125" y="78"/>
                    <a:pt x="131" y="67"/>
                  </a:cubicBezTo>
                  <a:cubicBezTo>
                    <a:pt x="131" y="67"/>
                    <a:pt x="159" y="30"/>
                    <a:pt x="167" y="12"/>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79" name="Freeform 8"/>
            <p:cNvSpPr/>
            <p:nvPr/>
          </p:nvSpPr>
          <p:spPr bwMode="auto">
            <a:xfrm>
              <a:off x="1475282" y="575767"/>
              <a:ext cx="252043" cy="315917"/>
            </a:xfrm>
            <a:custGeom>
              <a:avLst/>
              <a:gdLst>
                <a:gd name="T0" fmla="*/ 231 w 247"/>
                <a:gd name="T1" fmla="*/ 13 h 308"/>
                <a:gd name="T2" fmla="*/ 217 w 247"/>
                <a:gd name="T3" fmla="*/ 23 h 308"/>
                <a:gd name="T4" fmla="*/ 193 w 247"/>
                <a:gd name="T5" fmla="*/ 36 h 308"/>
                <a:gd name="T6" fmla="*/ 165 w 247"/>
                <a:gd name="T7" fmla="*/ 7 h 308"/>
                <a:gd name="T8" fmla="*/ 148 w 247"/>
                <a:gd name="T9" fmla="*/ 9 h 308"/>
                <a:gd name="T10" fmla="*/ 156 w 247"/>
                <a:gd name="T11" fmla="*/ 42 h 308"/>
                <a:gd name="T12" fmla="*/ 156 w 247"/>
                <a:gd name="T13" fmla="*/ 58 h 308"/>
                <a:gd name="T14" fmla="*/ 105 w 247"/>
                <a:gd name="T15" fmla="*/ 95 h 308"/>
                <a:gd name="T16" fmla="*/ 105 w 247"/>
                <a:gd name="T17" fmla="*/ 65 h 308"/>
                <a:gd name="T18" fmla="*/ 91 w 247"/>
                <a:gd name="T19" fmla="*/ 67 h 308"/>
                <a:gd name="T20" fmla="*/ 93 w 247"/>
                <a:gd name="T21" fmla="*/ 125 h 308"/>
                <a:gd name="T22" fmla="*/ 132 w 247"/>
                <a:gd name="T23" fmla="*/ 129 h 308"/>
                <a:gd name="T24" fmla="*/ 104 w 247"/>
                <a:gd name="T25" fmla="*/ 177 h 308"/>
                <a:gd name="T26" fmla="*/ 16 w 247"/>
                <a:gd name="T27" fmla="*/ 288 h 308"/>
                <a:gd name="T28" fmla="*/ 27 w 247"/>
                <a:gd name="T29" fmla="*/ 298 h 308"/>
                <a:gd name="T30" fmla="*/ 116 w 247"/>
                <a:gd name="T31" fmla="*/ 216 h 308"/>
                <a:gd name="T32" fmla="*/ 200 w 247"/>
                <a:gd name="T33" fmla="*/ 66 h 308"/>
                <a:gd name="T34" fmla="*/ 247 w 247"/>
                <a:gd name="T35" fmla="*/ 33 h 308"/>
                <a:gd name="T36" fmla="*/ 231 w 247"/>
                <a:gd name="T37" fmla="*/ 1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7" h="308">
                  <a:moveTo>
                    <a:pt x="231" y="13"/>
                  </a:moveTo>
                  <a:cubicBezTo>
                    <a:pt x="223" y="12"/>
                    <a:pt x="217" y="23"/>
                    <a:pt x="217" y="23"/>
                  </a:cubicBezTo>
                  <a:cubicBezTo>
                    <a:pt x="193" y="36"/>
                    <a:pt x="193" y="36"/>
                    <a:pt x="193" y="36"/>
                  </a:cubicBezTo>
                  <a:cubicBezTo>
                    <a:pt x="196" y="27"/>
                    <a:pt x="165" y="7"/>
                    <a:pt x="165" y="7"/>
                  </a:cubicBezTo>
                  <a:cubicBezTo>
                    <a:pt x="151" y="0"/>
                    <a:pt x="148" y="9"/>
                    <a:pt x="148" y="9"/>
                  </a:cubicBezTo>
                  <a:cubicBezTo>
                    <a:pt x="144" y="20"/>
                    <a:pt x="156" y="42"/>
                    <a:pt x="156" y="42"/>
                  </a:cubicBezTo>
                  <a:cubicBezTo>
                    <a:pt x="156" y="58"/>
                    <a:pt x="156" y="58"/>
                    <a:pt x="156" y="58"/>
                  </a:cubicBezTo>
                  <a:cubicBezTo>
                    <a:pt x="105" y="95"/>
                    <a:pt x="105" y="95"/>
                    <a:pt x="105" y="95"/>
                  </a:cubicBezTo>
                  <a:cubicBezTo>
                    <a:pt x="89" y="87"/>
                    <a:pt x="105" y="65"/>
                    <a:pt x="105" y="65"/>
                  </a:cubicBezTo>
                  <a:cubicBezTo>
                    <a:pt x="103" y="47"/>
                    <a:pt x="91" y="67"/>
                    <a:pt x="91" y="67"/>
                  </a:cubicBezTo>
                  <a:cubicBezTo>
                    <a:pt x="78" y="97"/>
                    <a:pt x="93" y="125"/>
                    <a:pt x="93" y="125"/>
                  </a:cubicBezTo>
                  <a:cubicBezTo>
                    <a:pt x="106" y="146"/>
                    <a:pt x="127" y="133"/>
                    <a:pt x="132" y="129"/>
                  </a:cubicBezTo>
                  <a:cubicBezTo>
                    <a:pt x="125" y="137"/>
                    <a:pt x="104" y="177"/>
                    <a:pt x="104" y="177"/>
                  </a:cubicBezTo>
                  <a:cubicBezTo>
                    <a:pt x="80" y="242"/>
                    <a:pt x="16" y="288"/>
                    <a:pt x="16" y="288"/>
                  </a:cubicBezTo>
                  <a:cubicBezTo>
                    <a:pt x="0" y="308"/>
                    <a:pt x="27" y="298"/>
                    <a:pt x="27" y="298"/>
                  </a:cubicBezTo>
                  <a:cubicBezTo>
                    <a:pt x="51" y="288"/>
                    <a:pt x="116" y="216"/>
                    <a:pt x="116" y="216"/>
                  </a:cubicBezTo>
                  <a:cubicBezTo>
                    <a:pt x="206" y="108"/>
                    <a:pt x="200" y="66"/>
                    <a:pt x="200" y="66"/>
                  </a:cubicBezTo>
                  <a:cubicBezTo>
                    <a:pt x="222" y="56"/>
                    <a:pt x="247" y="33"/>
                    <a:pt x="247" y="33"/>
                  </a:cubicBezTo>
                  <a:lnTo>
                    <a:pt x="231" y="1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0" name="Freeform 9"/>
            <p:cNvSpPr/>
            <p:nvPr/>
          </p:nvSpPr>
          <p:spPr bwMode="auto">
            <a:xfrm>
              <a:off x="1689777" y="747968"/>
              <a:ext cx="69485" cy="122137"/>
            </a:xfrm>
            <a:custGeom>
              <a:avLst/>
              <a:gdLst>
                <a:gd name="T0" fmla="*/ 10 w 68"/>
                <a:gd name="T1" fmla="*/ 26 h 119"/>
                <a:gd name="T2" fmla="*/ 10 w 68"/>
                <a:gd name="T3" fmla="*/ 100 h 119"/>
                <a:gd name="T4" fmla="*/ 16 w 68"/>
                <a:gd name="T5" fmla="*/ 112 h 119"/>
                <a:gd name="T6" fmla="*/ 60 w 68"/>
                <a:gd name="T7" fmla="*/ 58 h 119"/>
                <a:gd name="T8" fmla="*/ 24 w 68"/>
                <a:gd name="T9" fmla="*/ 13 h 119"/>
                <a:gd name="T10" fmla="*/ 10 w 68"/>
                <a:gd name="T11" fmla="*/ 26 h 119"/>
              </a:gdLst>
              <a:ahLst/>
              <a:cxnLst>
                <a:cxn ang="0">
                  <a:pos x="T0" y="T1"/>
                </a:cxn>
                <a:cxn ang="0">
                  <a:pos x="T2" y="T3"/>
                </a:cxn>
                <a:cxn ang="0">
                  <a:pos x="T4" y="T5"/>
                </a:cxn>
                <a:cxn ang="0">
                  <a:pos x="T6" y="T7"/>
                </a:cxn>
                <a:cxn ang="0">
                  <a:pos x="T8" y="T9"/>
                </a:cxn>
                <a:cxn ang="0">
                  <a:pos x="T10" y="T11"/>
                </a:cxn>
              </a:cxnLst>
              <a:rect l="0" t="0" r="r" b="b"/>
              <a:pathLst>
                <a:path w="68" h="119">
                  <a:moveTo>
                    <a:pt x="10" y="26"/>
                  </a:moveTo>
                  <a:cubicBezTo>
                    <a:pt x="10" y="26"/>
                    <a:pt x="27" y="85"/>
                    <a:pt x="10" y="100"/>
                  </a:cubicBezTo>
                  <a:cubicBezTo>
                    <a:pt x="10" y="100"/>
                    <a:pt x="0" y="119"/>
                    <a:pt x="16" y="112"/>
                  </a:cubicBezTo>
                  <a:cubicBezTo>
                    <a:pt x="16" y="112"/>
                    <a:pt x="40" y="72"/>
                    <a:pt x="60" y="58"/>
                  </a:cubicBezTo>
                  <a:cubicBezTo>
                    <a:pt x="60" y="58"/>
                    <a:pt x="68" y="28"/>
                    <a:pt x="24" y="13"/>
                  </a:cubicBezTo>
                  <a:cubicBezTo>
                    <a:pt x="24" y="13"/>
                    <a:pt x="1" y="0"/>
                    <a:pt x="10" y="2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81" name="Freeform 10"/>
            <p:cNvSpPr>
              <a:spLocks noEditPoints="1"/>
            </p:cNvSpPr>
            <p:nvPr/>
          </p:nvSpPr>
          <p:spPr bwMode="auto">
            <a:xfrm>
              <a:off x="1856367" y="483409"/>
              <a:ext cx="263264" cy="451433"/>
            </a:xfrm>
            <a:custGeom>
              <a:avLst/>
              <a:gdLst>
                <a:gd name="T0" fmla="*/ 166 w 258"/>
                <a:gd name="T1" fmla="*/ 8 h 440"/>
                <a:gd name="T2" fmla="*/ 160 w 258"/>
                <a:gd name="T3" fmla="*/ 17 h 440"/>
                <a:gd name="T4" fmla="*/ 133 w 258"/>
                <a:gd name="T5" fmla="*/ 40 h 440"/>
                <a:gd name="T6" fmla="*/ 104 w 258"/>
                <a:gd name="T7" fmla="*/ 52 h 440"/>
                <a:gd name="T8" fmla="*/ 93 w 258"/>
                <a:gd name="T9" fmla="*/ 69 h 440"/>
                <a:gd name="T10" fmla="*/ 46 w 258"/>
                <a:gd name="T11" fmla="*/ 113 h 440"/>
                <a:gd name="T12" fmla="*/ 27 w 258"/>
                <a:gd name="T13" fmla="*/ 97 h 440"/>
                <a:gd name="T14" fmla="*/ 14 w 258"/>
                <a:gd name="T15" fmla="*/ 105 h 440"/>
                <a:gd name="T16" fmla="*/ 21 w 258"/>
                <a:gd name="T17" fmla="*/ 147 h 440"/>
                <a:gd name="T18" fmla="*/ 52 w 258"/>
                <a:gd name="T19" fmla="*/ 131 h 440"/>
                <a:gd name="T20" fmla="*/ 99 w 258"/>
                <a:gd name="T21" fmla="*/ 83 h 440"/>
                <a:gd name="T22" fmla="*/ 133 w 258"/>
                <a:gd name="T23" fmla="*/ 91 h 440"/>
                <a:gd name="T24" fmla="*/ 122 w 258"/>
                <a:gd name="T25" fmla="*/ 117 h 440"/>
                <a:gd name="T26" fmla="*/ 34 w 258"/>
                <a:gd name="T27" fmla="*/ 223 h 440"/>
                <a:gd name="T28" fmla="*/ 33 w 258"/>
                <a:gd name="T29" fmla="*/ 259 h 440"/>
                <a:gd name="T30" fmla="*/ 61 w 258"/>
                <a:gd name="T31" fmla="*/ 260 h 440"/>
                <a:gd name="T32" fmla="*/ 90 w 258"/>
                <a:gd name="T33" fmla="*/ 229 h 440"/>
                <a:gd name="T34" fmla="*/ 80 w 258"/>
                <a:gd name="T35" fmla="*/ 273 h 440"/>
                <a:gd name="T36" fmla="*/ 107 w 258"/>
                <a:gd name="T37" fmla="*/ 288 h 440"/>
                <a:gd name="T38" fmla="*/ 148 w 258"/>
                <a:gd name="T39" fmla="*/ 301 h 440"/>
                <a:gd name="T40" fmla="*/ 4 w 258"/>
                <a:gd name="T41" fmla="*/ 364 h 440"/>
                <a:gd name="T42" fmla="*/ 121 w 258"/>
                <a:gd name="T43" fmla="*/ 426 h 440"/>
                <a:gd name="T44" fmla="*/ 176 w 258"/>
                <a:gd name="T45" fmla="*/ 384 h 440"/>
                <a:gd name="T46" fmla="*/ 176 w 258"/>
                <a:gd name="T47" fmla="*/ 340 h 440"/>
                <a:gd name="T48" fmla="*/ 182 w 258"/>
                <a:gd name="T49" fmla="*/ 331 h 440"/>
                <a:gd name="T50" fmla="*/ 212 w 258"/>
                <a:gd name="T51" fmla="*/ 338 h 440"/>
                <a:gd name="T52" fmla="*/ 228 w 258"/>
                <a:gd name="T53" fmla="*/ 338 h 440"/>
                <a:gd name="T54" fmla="*/ 222 w 258"/>
                <a:gd name="T55" fmla="*/ 309 h 440"/>
                <a:gd name="T56" fmla="*/ 168 w 258"/>
                <a:gd name="T57" fmla="*/ 302 h 440"/>
                <a:gd name="T58" fmla="*/ 118 w 258"/>
                <a:gd name="T59" fmla="*/ 264 h 440"/>
                <a:gd name="T60" fmla="*/ 135 w 258"/>
                <a:gd name="T61" fmla="*/ 191 h 440"/>
                <a:gd name="T62" fmla="*/ 89 w 258"/>
                <a:gd name="T63" fmla="*/ 198 h 440"/>
                <a:gd name="T64" fmla="*/ 132 w 258"/>
                <a:gd name="T65" fmla="*/ 152 h 440"/>
                <a:gd name="T66" fmla="*/ 142 w 258"/>
                <a:gd name="T67" fmla="*/ 131 h 440"/>
                <a:gd name="T68" fmla="*/ 167 w 258"/>
                <a:gd name="T69" fmla="*/ 94 h 440"/>
                <a:gd name="T70" fmla="*/ 204 w 258"/>
                <a:gd name="T71" fmla="*/ 15 h 440"/>
                <a:gd name="T72" fmla="*/ 166 w 258"/>
                <a:gd name="T73" fmla="*/ 8 h 440"/>
                <a:gd name="T74" fmla="*/ 153 w 258"/>
                <a:gd name="T75" fmla="*/ 371 h 440"/>
                <a:gd name="T76" fmla="*/ 75 w 258"/>
                <a:gd name="T77" fmla="*/ 389 h 440"/>
                <a:gd name="T78" fmla="*/ 94 w 258"/>
                <a:gd name="T79" fmla="*/ 355 h 440"/>
                <a:gd name="T80" fmla="*/ 135 w 258"/>
                <a:gd name="T81" fmla="*/ 334 h 440"/>
                <a:gd name="T82" fmla="*/ 153 w 258"/>
                <a:gd name="T83" fmla="*/ 371 h 440"/>
                <a:gd name="T84" fmla="*/ 141 w 258"/>
                <a:gd name="T85" fmla="*/ 58 h 440"/>
                <a:gd name="T86" fmla="*/ 146 w 258"/>
                <a:gd name="T87" fmla="*/ 49 h 440"/>
                <a:gd name="T88" fmla="*/ 161 w 258"/>
                <a:gd name="T89" fmla="*/ 38 h 440"/>
                <a:gd name="T90" fmla="*/ 141 w 258"/>
                <a:gd name="T91" fmla="*/ 5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8" h="440">
                  <a:moveTo>
                    <a:pt x="166" y="8"/>
                  </a:moveTo>
                  <a:cubicBezTo>
                    <a:pt x="160" y="17"/>
                    <a:pt x="160" y="17"/>
                    <a:pt x="160" y="17"/>
                  </a:cubicBezTo>
                  <a:cubicBezTo>
                    <a:pt x="133" y="40"/>
                    <a:pt x="133" y="40"/>
                    <a:pt x="133" y="40"/>
                  </a:cubicBezTo>
                  <a:cubicBezTo>
                    <a:pt x="133" y="40"/>
                    <a:pt x="134" y="61"/>
                    <a:pt x="104" y="52"/>
                  </a:cubicBezTo>
                  <a:cubicBezTo>
                    <a:pt x="104" y="52"/>
                    <a:pt x="94" y="52"/>
                    <a:pt x="93" y="69"/>
                  </a:cubicBezTo>
                  <a:cubicBezTo>
                    <a:pt x="46" y="113"/>
                    <a:pt x="46" y="113"/>
                    <a:pt x="46" y="113"/>
                  </a:cubicBezTo>
                  <a:cubicBezTo>
                    <a:pt x="46" y="113"/>
                    <a:pt x="31" y="127"/>
                    <a:pt x="27" y="97"/>
                  </a:cubicBezTo>
                  <a:cubicBezTo>
                    <a:pt x="27" y="97"/>
                    <a:pt x="21" y="74"/>
                    <a:pt x="14" y="105"/>
                  </a:cubicBezTo>
                  <a:cubicBezTo>
                    <a:pt x="14" y="105"/>
                    <a:pt x="12" y="142"/>
                    <a:pt x="21" y="147"/>
                  </a:cubicBezTo>
                  <a:cubicBezTo>
                    <a:pt x="21" y="147"/>
                    <a:pt x="49" y="156"/>
                    <a:pt x="52" y="131"/>
                  </a:cubicBezTo>
                  <a:cubicBezTo>
                    <a:pt x="52" y="131"/>
                    <a:pt x="92" y="90"/>
                    <a:pt x="99" y="83"/>
                  </a:cubicBezTo>
                  <a:cubicBezTo>
                    <a:pt x="99" y="83"/>
                    <a:pt x="123" y="96"/>
                    <a:pt x="133" y="91"/>
                  </a:cubicBezTo>
                  <a:cubicBezTo>
                    <a:pt x="133" y="91"/>
                    <a:pt x="143" y="96"/>
                    <a:pt x="122" y="117"/>
                  </a:cubicBezTo>
                  <a:cubicBezTo>
                    <a:pt x="122" y="117"/>
                    <a:pt x="53" y="222"/>
                    <a:pt x="34" y="223"/>
                  </a:cubicBezTo>
                  <a:cubicBezTo>
                    <a:pt x="34" y="223"/>
                    <a:pt x="25" y="246"/>
                    <a:pt x="33" y="259"/>
                  </a:cubicBezTo>
                  <a:cubicBezTo>
                    <a:pt x="33" y="259"/>
                    <a:pt x="56" y="265"/>
                    <a:pt x="61" y="260"/>
                  </a:cubicBezTo>
                  <a:cubicBezTo>
                    <a:pt x="90" y="229"/>
                    <a:pt x="90" y="229"/>
                    <a:pt x="90" y="229"/>
                  </a:cubicBezTo>
                  <a:cubicBezTo>
                    <a:pt x="90" y="229"/>
                    <a:pt x="95" y="245"/>
                    <a:pt x="80" y="273"/>
                  </a:cubicBezTo>
                  <a:cubicBezTo>
                    <a:pt x="80" y="273"/>
                    <a:pt x="79" y="303"/>
                    <a:pt x="107" y="288"/>
                  </a:cubicBezTo>
                  <a:cubicBezTo>
                    <a:pt x="107" y="288"/>
                    <a:pt x="140" y="278"/>
                    <a:pt x="148" y="301"/>
                  </a:cubicBezTo>
                  <a:cubicBezTo>
                    <a:pt x="148" y="301"/>
                    <a:pt x="91" y="290"/>
                    <a:pt x="4" y="364"/>
                  </a:cubicBezTo>
                  <a:cubicBezTo>
                    <a:pt x="4" y="364"/>
                    <a:pt x="0" y="392"/>
                    <a:pt x="121" y="426"/>
                  </a:cubicBezTo>
                  <a:cubicBezTo>
                    <a:pt x="121" y="426"/>
                    <a:pt x="170" y="440"/>
                    <a:pt x="176" y="384"/>
                  </a:cubicBezTo>
                  <a:cubicBezTo>
                    <a:pt x="176" y="340"/>
                    <a:pt x="176" y="340"/>
                    <a:pt x="176" y="340"/>
                  </a:cubicBezTo>
                  <a:cubicBezTo>
                    <a:pt x="176" y="340"/>
                    <a:pt x="170" y="334"/>
                    <a:pt x="182" y="331"/>
                  </a:cubicBezTo>
                  <a:cubicBezTo>
                    <a:pt x="212" y="338"/>
                    <a:pt x="212" y="338"/>
                    <a:pt x="212" y="338"/>
                  </a:cubicBezTo>
                  <a:cubicBezTo>
                    <a:pt x="212" y="338"/>
                    <a:pt x="220" y="353"/>
                    <a:pt x="228" y="338"/>
                  </a:cubicBezTo>
                  <a:cubicBezTo>
                    <a:pt x="228" y="338"/>
                    <a:pt x="258" y="326"/>
                    <a:pt x="222" y="309"/>
                  </a:cubicBezTo>
                  <a:cubicBezTo>
                    <a:pt x="168" y="302"/>
                    <a:pt x="168" y="302"/>
                    <a:pt x="168" y="302"/>
                  </a:cubicBezTo>
                  <a:cubicBezTo>
                    <a:pt x="168" y="302"/>
                    <a:pt x="179" y="269"/>
                    <a:pt x="118" y="264"/>
                  </a:cubicBezTo>
                  <a:cubicBezTo>
                    <a:pt x="135" y="191"/>
                    <a:pt x="135" y="191"/>
                    <a:pt x="135" y="191"/>
                  </a:cubicBezTo>
                  <a:cubicBezTo>
                    <a:pt x="135" y="191"/>
                    <a:pt x="122" y="167"/>
                    <a:pt x="89" y="198"/>
                  </a:cubicBezTo>
                  <a:cubicBezTo>
                    <a:pt x="89" y="198"/>
                    <a:pt x="116" y="161"/>
                    <a:pt x="132" y="152"/>
                  </a:cubicBezTo>
                  <a:cubicBezTo>
                    <a:pt x="132" y="152"/>
                    <a:pt x="140" y="152"/>
                    <a:pt x="142" y="131"/>
                  </a:cubicBezTo>
                  <a:cubicBezTo>
                    <a:pt x="142" y="131"/>
                    <a:pt x="154" y="129"/>
                    <a:pt x="167" y="94"/>
                  </a:cubicBezTo>
                  <a:cubicBezTo>
                    <a:pt x="167" y="94"/>
                    <a:pt x="186" y="94"/>
                    <a:pt x="204" y="15"/>
                  </a:cubicBezTo>
                  <a:cubicBezTo>
                    <a:pt x="204" y="15"/>
                    <a:pt x="180" y="0"/>
                    <a:pt x="166" y="8"/>
                  </a:cubicBezTo>
                  <a:close/>
                  <a:moveTo>
                    <a:pt x="153" y="371"/>
                  </a:moveTo>
                  <a:cubicBezTo>
                    <a:pt x="145" y="420"/>
                    <a:pt x="75" y="389"/>
                    <a:pt x="75" y="389"/>
                  </a:cubicBezTo>
                  <a:cubicBezTo>
                    <a:pt x="38" y="383"/>
                    <a:pt x="94" y="355"/>
                    <a:pt x="94" y="355"/>
                  </a:cubicBezTo>
                  <a:cubicBezTo>
                    <a:pt x="135" y="334"/>
                    <a:pt x="135" y="334"/>
                    <a:pt x="135" y="334"/>
                  </a:cubicBezTo>
                  <a:cubicBezTo>
                    <a:pt x="172" y="319"/>
                    <a:pt x="153" y="371"/>
                    <a:pt x="153" y="371"/>
                  </a:cubicBezTo>
                  <a:close/>
                  <a:moveTo>
                    <a:pt x="141" y="58"/>
                  </a:moveTo>
                  <a:cubicBezTo>
                    <a:pt x="141" y="58"/>
                    <a:pt x="140" y="53"/>
                    <a:pt x="146" y="49"/>
                  </a:cubicBezTo>
                  <a:cubicBezTo>
                    <a:pt x="161" y="38"/>
                    <a:pt x="161" y="38"/>
                    <a:pt x="161" y="38"/>
                  </a:cubicBezTo>
                  <a:cubicBezTo>
                    <a:pt x="161" y="38"/>
                    <a:pt x="152" y="74"/>
                    <a:pt x="141" y="5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82" name="Freeform 11"/>
            <p:cNvSpPr>
              <a:spLocks noEditPoints="1"/>
            </p:cNvSpPr>
            <p:nvPr/>
          </p:nvSpPr>
          <p:spPr bwMode="auto">
            <a:xfrm>
              <a:off x="1180081" y="497651"/>
              <a:ext cx="237801" cy="423812"/>
            </a:xfrm>
            <a:custGeom>
              <a:avLst/>
              <a:gdLst>
                <a:gd name="T0" fmla="*/ 136 w 233"/>
                <a:gd name="T1" fmla="*/ 295 h 413"/>
                <a:gd name="T2" fmla="*/ 171 w 233"/>
                <a:gd name="T3" fmla="*/ 228 h 413"/>
                <a:gd name="T4" fmla="*/ 167 w 233"/>
                <a:gd name="T5" fmla="*/ 210 h 413"/>
                <a:gd name="T6" fmla="*/ 172 w 233"/>
                <a:gd name="T7" fmla="*/ 199 h 413"/>
                <a:gd name="T8" fmla="*/ 162 w 233"/>
                <a:gd name="T9" fmla="*/ 191 h 413"/>
                <a:gd name="T10" fmla="*/ 141 w 233"/>
                <a:gd name="T11" fmla="*/ 171 h 413"/>
                <a:gd name="T12" fmla="*/ 153 w 233"/>
                <a:gd name="T13" fmla="*/ 156 h 413"/>
                <a:gd name="T14" fmla="*/ 202 w 233"/>
                <a:gd name="T15" fmla="*/ 127 h 413"/>
                <a:gd name="T16" fmla="*/ 226 w 233"/>
                <a:gd name="T17" fmla="*/ 71 h 413"/>
                <a:gd name="T18" fmla="*/ 214 w 233"/>
                <a:gd name="T19" fmla="*/ 54 h 413"/>
                <a:gd name="T20" fmla="*/ 199 w 233"/>
                <a:gd name="T21" fmla="*/ 73 h 413"/>
                <a:gd name="T22" fmla="*/ 157 w 233"/>
                <a:gd name="T23" fmla="*/ 106 h 413"/>
                <a:gd name="T24" fmla="*/ 179 w 233"/>
                <a:gd name="T25" fmla="*/ 41 h 413"/>
                <a:gd name="T26" fmla="*/ 176 w 233"/>
                <a:gd name="T27" fmla="*/ 18 h 413"/>
                <a:gd name="T28" fmla="*/ 162 w 233"/>
                <a:gd name="T29" fmla="*/ 35 h 413"/>
                <a:gd name="T30" fmla="*/ 106 w 233"/>
                <a:gd name="T31" fmla="*/ 145 h 413"/>
                <a:gd name="T32" fmla="*/ 72 w 233"/>
                <a:gd name="T33" fmla="*/ 163 h 413"/>
                <a:gd name="T34" fmla="*/ 53 w 233"/>
                <a:gd name="T35" fmla="*/ 181 h 413"/>
                <a:gd name="T36" fmla="*/ 82 w 233"/>
                <a:gd name="T37" fmla="*/ 204 h 413"/>
                <a:gd name="T38" fmla="*/ 48 w 233"/>
                <a:gd name="T39" fmla="*/ 276 h 413"/>
                <a:gd name="T40" fmla="*/ 38 w 233"/>
                <a:gd name="T41" fmla="*/ 296 h 413"/>
                <a:gd name="T42" fmla="*/ 62 w 233"/>
                <a:gd name="T43" fmla="*/ 313 h 413"/>
                <a:gd name="T44" fmla="*/ 101 w 233"/>
                <a:gd name="T45" fmla="*/ 291 h 413"/>
                <a:gd name="T46" fmla="*/ 104 w 233"/>
                <a:gd name="T47" fmla="*/ 299 h 413"/>
                <a:gd name="T48" fmla="*/ 93 w 233"/>
                <a:gd name="T49" fmla="*/ 331 h 413"/>
                <a:gd name="T50" fmla="*/ 58 w 233"/>
                <a:gd name="T51" fmla="*/ 357 h 413"/>
                <a:gd name="T52" fmla="*/ 40 w 233"/>
                <a:gd name="T53" fmla="*/ 361 h 413"/>
                <a:gd name="T54" fmla="*/ 37 w 233"/>
                <a:gd name="T55" fmla="*/ 400 h 413"/>
                <a:gd name="T56" fmla="*/ 61 w 233"/>
                <a:gd name="T57" fmla="*/ 392 h 413"/>
                <a:gd name="T58" fmla="*/ 78 w 233"/>
                <a:gd name="T59" fmla="*/ 365 h 413"/>
                <a:gd name="T60" fmla="*/ 127 w 233"/>
                <a:gd name="T61" fmla="*/ 403 h 413"/>
                <a:gd name="T62" fmla="*/ 136 w 233"/>
                <a:gd name="T63" fmla="*/ 365 h 413"/>
                <a:gd name="T64" fmla="*/ 136 w 233"/>
                <a:gd name="T65" fmla="*/ 295 h 413"/>
                <a:gd name="T66" fmla="*/ 100 w 233"/>
                <a:gd name="T67" fmla="*/ 260 h 413"/>
                <a:gd name="T68" fmla="*/ 79 w 233"/>
                <a:gd name="T69" fmla="*/ 273 h 413"/>
                <a:gd name="T70" fmla="*/ 97 w 233"/>
                <a:gd name="T71" fmla="*/ 210 h 413"/>
                <a:gd name="T72" fmla="*/ 125 w 233"/>
                <a:gd name="T73" fmla="*/ 181 h 413"/>
                <a:gd name="T74" fmla="*/ 112 w 233"/>
                <a:gd name="T75" fmla="*/ 233 h 413"/>
                <a:gd name="T76" fmla="*/ 100 w 233"/>
                <a:gd name="T77" fmla="*/ 26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413">
                  <a:moveTo>
                    <a:pt x="136" y="295"/>
                  </a:moveTo>
                  <a:cubicBezTo>
                    <a:pt x="136" y="295"/>
                    <a:pt x="129" y="275"/>
                    <a:pt x="171" y="228"/>
                  </a:cubicBezTo>
                  <a:cubicBezTo>
                    <a:pt x="167" y="210"/>
                    <a:pt x="167" y="210"/>
                    <a:pt x="167" y="210"/>
                  </a:cubicBezTo>
                  <a:cubicBezTo>
                    <a:pt x="172" y="199"/>
                    <a:pt x="172" y="199"/>
                    <a:pt x="172" y="199"/>
                  </a:cubicBezTo>
                  <a:cubicBezTo>
                    <a:pt x="162" y="191"/>
                    <a:pt x="162" y="191"/>
                    <a:pt x="162" y="191"/>
                  </a:cubicBezTo>
                  <a:cubicBezTo>
                    <a:pt x="162" y="191"/>
                    <a:pt x="161" y="171"/>
                    <a:pt x="141" y="171"/>
                  </a:cubicBezTo>
                  <a:cubicBezTo>
                    <a:pt x="141" y="171"/>
                    <a:pt x="130" y="168"/>
                    <a:pt x="153" y="156"/>
                  </a:cubicBezTo>
                  <a:cubicBezTo>
                    <a:pt x="202" y="127"/>
                    <a:pt x="202" y="127"/>
                    <a:pt x="202" y="127"/>
                  </a:cubicBezTo>
                  <a:cubicBezTo>
                    <a:pt x="226" y="71"/>
                    <a:pt x="226" y="71"/>
                    <a:pt x="226" y="71"/>
                  </a:cubicBezTo>
                  <a:cubicBezTo>
                    <a:pt x="226" y="71"/>
                    <a:pt x="233" y="61"/>
                    <a:pt x="214" y="54"/>
                  </a:cubicBezTo>
                  <a:cubicBezTo>
                    <a:pt x="214" y="54"/>
                    <a:pt x="212" y="67"/>
                    <a:pt x="199" y="73"/>
                  </a:cubicBezTo>
                  <a:cubicBezTo>
                    <a:pt x="186" y="79"/>
                    <a:pt x="167" y="96"/>
                    <a:pt x="157" y="106"/>
                  </a:cubicBezTo>
                  <a:cubicBezTo>
                    <a:pt x="157" y="106"/>
                    <a:pt x="177" y="53"/>
                    <a:pt x="179" y="41"/>
                  </a:cubicBezTo>
                  <a:cubicBezTo>
                    <a:pt x="176" y="18"/>
                    <a:pt x="176" y="18"/>
                    <a:pt x="176" y="18"/>
                  </a:cubicBezTo>
                  <a:cubicBezTo>
                    <a:pt x="176" y="18"/>
                    <a:pt x="164" y="0"/>
                    <a:pt x="162" y="35"/>
                  </a:cubicBezTo>
                  <a:cubicBezTo>
                    <a:pt x="106" y="145"/>
                    <a:pt x="106" y="145"/>
                    <a:pt x="106" y="145"/>
                  </a:cubicBezTo>
                  <a:cubicBezTo>
                    <a:pt x="72" y="163"/>
                    <a:pt x="72" y="163"/>
                    <a:pt x="72" y="163"/>
                  </a:cubicBezTo>
                  <a:cubicBezTo>
                    <a:pt x="72" y="163"/>
                    <a:pt x="38" y="156"/>
                    <a:pt x="53" y="181"/>
                  </a:cubicBezTo>
                  <a:cubicBezTo>
                    <a:pt x="82" y="204"/>
                    <a:pt x="82" y="204"/>
                    <a:pt x="82" y="204"/>
                  </a:cubicBezTo>
                  <a:cubicBezTo>
                    <a:pt x="48" y="276"/>
                    <a:pt x="48" y="276"/>
                    <a:pt x="48" y="276"/>
                  </a:cubicBezTo>
                  <a:cubicBezTo>
                    <a:pt x="38" y="296"/>
                    <a:pt x="38" y="296"/>
                    <a:pt x="38" y="296"/>
                  </a:cubicBezTo>
                  <a:cubicBezTo>
                    <a:pt x="62" y="313"/>
                    <a:pt x="62" y="313"/>
                    <a:pt x="62" y="313"/>
                  </a:cubicBezTo>
                  <a:cubicBezTo>
                    <a:pt x="101" y="291"/>
                    <a:pt x="101" y="291"/>
                    <a:pt x="101" y="291"/>
                  </a:cubicBezTo>
                  <a:cubicBezTo>
                    <a:pt x="101" y="291"/>
                    <a:pt x="106" y="291"/>
                    <a:pt x="104" y="299"/>
                  </a:cubicBezTo>
                  <a:cubicBezTo>
                    <a:pt x="93" y="331"/>
                    <a:pt x="93" y="331"/>
                    <a:pt x="93" y="331"/>
                  </a:cubicBezTo>
                  <a:cubicBezTo>
                    <a:pt x="93" y="331"/>
                    <a:pt x="67" y="358"/>
                    <a:pt x="58" y="357"/>
                  </a:cubicBezTo>
                  <a:cubicBezTo>
                    <a:pt x="58" y="357"/>
                    <a:pt x="54" y="357"/>
                    <a:pt x="40" y="361"/>
                  </a:cubicBezTo>
                  <a:cubicBezTo>
                    <a:pt x="40" y="361"/>
                    <a:pt x="0" y="381"/>
                    <a:pt x="37" y="400"/>
                  </a:cubicBezTo>
                  <a:cubicBezTo>
                    <a:pt x="37" y="400"/>
                    <a:pt x="48" y="413"/>
                    <a:pt x="61" y="392"/>
                  </a:cubicBezTo>
                  <a:cubicBezTo>
                    <a:pt x="78" y="365"/>
                    <a:pt x="78" y="365"/>
                    <a:pt x="78" y="365"/>
                  </a:cubicBezTo>
                  <a:cubicBezTo>
                    <a:pt x="127" y="403"/>
                    <a:pt x="127" y="403"/>
                    <a:pt x="127" y="403"/>
                  </a:cubicBezTo>
                  <a:cubicBezTo>
                    <a:pt x="127" y="403"/>
                    <a:pt x="138" y="390"/>
                    <a:pt x="136" y="365"/>
                  </a:cubicBezTo>
                  <a:lnTo>
                    <a:pt x="136" y="295"/>
                  </a:lnTo>
                  <a:close/>
                  <a:moveTo>
                    <a:pt x="100" y="260"/>
                  </a:moveTo>
                  <a:cubicBezTo>
                    <a:pt x="79" y="273"/>
                    <a:pt x="79" y="273"/>
                    <a:pt x="79" y="273"/>
                  </a:cubicBezTo>
                  <a:cubicBezTo>
                    <a:pt x="97" y="210"/>
                    <a:pt x="97" y="210"/>
                    <a:pt x="97" y="210"/>
                  </a:cubicBezTo>
                  <a:cubicBezTo>
                    <a:pt x="104" y="190"/>
                    <a:pt x="125" y="181"/>
                    <a:pt x="125" y="181"/>
                  </a:cubicBezTo>
                  <a:cubicBezTo>
                    <a:pt x="125" y="200"/>
                    <a:pt x="112" y="233"/>
                    <a:pt x="112" y="233"/>
                  </a:cubicBezTo>
                  <a:cubicBezTo>
                    <a:pt x="107" y="250"/>
                    <a:pt x="100" y="260"/>
                    <a:pt x="100" y="26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83" name="Freeform 12"/>
            <p:cNvSpPr/>
            <p:nvPr/>
          </p:nvSpPr>
          <p:spPr bwMode="auto">
            <a:xfrm>
              <a:off x="1313008" y="816589"/>
              <a:ext cx="84590" cy="75095"/>
            </a:xfrm>
            <a:custGeom>
              <a:avLst/>
              <a:gdLst>
                <a:gd name="T0" fmla="*/ 61 w 83"/>
                <a:gd name="T1" fmla="*/ 10 h 73"/>
                <a:gd name="T2" fmla="*/ 26 w 83"/>
                <a:gd name="T3" fmla="*/ 0 h 73"/>
                <a:gd name="T4" fmla="*/ 21 w 83"/>
                <a:gd name="T5" fmla="*/ 13 h 73"/>
                <a:gd name="T6" fmla="*/ 44 w 83"/>
                <a:gd name="T7" fmla="*/ 46 h 73"/>
                <a:gd name="T8" fmla="*/ 68 w 83"/>
                <a:gd name="T9" fmla="*/ 52 h 73"/>
                <a:gd name="T10" fmla="*/ 76 w 83"/>
                <a:gd name="T11" fmla="*/ 35 h 73"/>
                <a:gd name="T12" fmla="*/ 61 w 83"/>
                <a:gd name="T13" fmla="*/ 10 h 73"/>
              </a:gdLst>
              <a:ahLst/>
              <a:cxnLst>
                <a:cxn ang="0">
                  <a:pos x="T0" y="T1"/>
                </a:cxn>
                <a:cxn ang="0">
                  <a:pos x="T2" y="T3"/>
                </a:cxn>
                <a:cxn ang="0">
                  <a:pos x="T4" y="T5"/>
                </a:cxn>
                <a:cxn ang="0">
                  <a:pos x="T6" y="T7"/>
                </a:cxn>
                <a:cxn ang="0">
                  <a:pos x="T8" y="T9"/>
                </a:cxn>
                <a:cxn ang="0">
                  <a:pos x="T10" y="T11"/>
                </a:cxn>
                <a:cxn ang="0">
                  <a:pos x="T12" y="T13"/>
                </a:cxn>
              </a:cxnLst>
              <a:rect l="0" t="0" r="r" b="b"/>
              <a:pathLst>
                <a:path w="83" h="73">
                  <a:moveTo>
                    <a:pt x="61" y="10"/>
                  </a:moveTo>
                  <a:cubicBezTo>
                    <a:pt x="26" y="0"/>
                    <a:pt x="26" y="0"/>
                    <a:pt x="26" y="0"/>
                  </a:cubicBezTo>
                  <a:cubicBezTo>
                    <a:pt x="26" y="0"/>
                    <a:pt x="0" y="0"/>
                    <a:pt x="21" y="13"/>
                  </a:cubicBezTo>
                  <a:cubicBezTo>
                    <a:pt x="21" y="13"/>
                    <a:pt x="39" y="31"/>
                    <a:pt x="44" y="46"/>
                  </a:cubicBezTo>
                  <a:cubicBezTo>
                    <a:pt x="44" y="46"/>
                    <a:pt x="49" y="73"/>
                    <a:pt x="68" y="52"/>
                  </a:cubicBezTo>
                  <a:cubicBezTo>
                    <a:pt x="76" y="35"/>
                    <a:pt x="76" y="35"/>
                    <a:pt x="76" y="35"/>
                  </a:cubicBezTo>
                  <a:cubicBezTo>
                    <a:pt x="76" y="35"/>
                    <a:pt x="83" y="19"/>
                    <a:pt x="61" y="10"/>
                  </a:cubicBezTo>
                  <a:close/>
                </a:path>
              </a:pathLst>
            </a:custGeom>
            <a:grpFill/>
            <a:ln w="9525">
              <a:noFill/>
              <a:round/>
            </a:ln>
          </p:spPr>
          <p:txBody>
            <a:bodyPr vert="horz" wrap="square" lIns="91440" tIns="45720" rIns="91440" bIns="45720" numCol="1" anchor="t" anchorCtr="0" compatLnSpc="1"/>
            <a:lstStyle/>
            <a:p>
              <a:endParaRPr lang="zh-CN" altLang="en-US"/>
            </a:p>
          </p:txBody>
        </p:sp>
        <p:grpSp>
          <p:nvGrpSpPr>
            <p:cNvPr id="84" name="组合 83"/>
            <p:cNvGrpSpPr/>
            <p:nvPr/>
          </p:nvGrpSpPr>
          <p:grpSpPr>
            <a:xfrm>
              <a:off x="232331" y="500672"/>
              <a:ext cx="476896" cy="481212"/>
              <a:chOff x="232331" y="500672"/>
              <a:chExt cx="476896" cy="481212"/>
            </a:xfrm>
            <a:grpFill/>
          </p:grpSpPr>
          <p:sp>
            <p:nvSpPr>
              <p:cNvPr id="85" name="Freeform 13"/>
              <p:cNvSpPr>
                <a:spLocks noEditPoints="1"/>
              </p:cNvSpPr>
              <p:nvPr/>
            </p:nvSpPr>
            <p:spPr bwMode="auto">
              <a:xfrm>
                <a:off x="232331" y="500672"/>
                <a:ext cx="476896" cy="481212"/>
              </a:xfrm>
              <a:custGeom>
                <a:avLst/>
                <a:gdLst>
                  <a:gd name="T0" fmla="*/ 234 w 467"/>
                  <a:gd name="T1" fmla="*/ 0 h 469"/>
                  <a:gd name="T2" fmla="*/ 0 w 467"/>
                  <a:gd name="T3" fmla="*/ 235 h 469"/>
                  <a:gd name="T4" fmla="*/ 234 w 467"/>
                  <a:gd name="T5" fmla="*/ 469 h 469"/>
                  <a:gd name="T6" fmla="*/ 467 w 467"/>
                  <a:gd name="T7" fmla="*/ 235 h 469"/>
                  <a:gd name="T8" fmla="*/ 234 w 467"/>
                  <a:gd name="T9" fmla="*/ 0 h 469"/>
                  <a:gd name="T10" fmla="*/ 234 w 467"/>
                  <a:gd name="T11" fmla="*/ 461 h 469"/>
                  <a:gd name="T12" fmla="*/ 9 w 467"/>
                  <a:gd name="T13" fmla="*/ 235 h 469"/>
                  <a:gd name="T14" fmla="*/ 234 w 467"/>
                  <a:gd name="T15" fmla="*/ 9 h 469"/>
                  <a:gd name="T16" fmla="*/ 459 w 467"/>
                  <a:gd name="T17" fmla="*/ 235 h 469"/>
                  <a:gd name="T18" fmla="*/ 234 w 467"/>
                  <a:gd name="T19" fmla="*/ 46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7" h="469">
                    <a:moveTo>
                      <a:pt x="234" y="0"/>
                    </a:moveTo>
                    <a:cubicBezTo>
                      <a:pt x="105" y="0"/>
                      <a:pt x="0" y="105"/>
                      <a:pt x="0" y="235"/>
                    </a:cubicBezTo>
                    <a:cubicBezTo>
                      <a:pt x="0" y="364"/>
                      <a:pt x="105" y="469"/>
                      <a:pt x="234" y="469"/>
                    </a:cubicBezTo>
                    <a:cubicBezTo>
                      <a:pt x="363" y="469"/>
                      <a:pt x="467" y="364"/>
                      <a:pt x="467" y="235"/>
                    </a:cubicBezTo>
                    <a:cubicBezTo>
                      <a:pt x="467" y="105"/>
                      <a:pt x="363" y="0"/>
                      <a:pt x="234" y="0"/>
                    </a:cubicBezTo>
                    <a:close/>
                    <a:moveTo>
                      <a:pt x="234" y="461"/>
                    </a:moveTo>
                    <a:cubicBezTo>
                      <a:pt x="109" y="461"/>
                      <a:pt x="9" y="360"/>
                      <a:pt x="9" y="235"/>
                    </a:cubicBezTo>
                    <a:cubicBezTo>
                      <a:pt x="9" y="110"/>
                      <a:pt x="109" y="9"/>
                      <a:pt x="234" y="9"/>
                    </a:cubicBezTo>
                    <a:cubicBezTo>
                      <a:pt x="358" y="9"/>
                      <a:pt x="459" y="110"/>
                      <a:pt x="459" y="235"/>
                    </a:cubicBezTo>
                    <a:cubicBezTo>
                      <a:pt x="459" y="360"/>
                      <a:pt x="358" y="461"/>
                      <a:pt x="234" y="46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86" name="Freeform 14"/>
              <p:cNvSpPr/>
              <p:nvPr/>
            </p:nvSpPr>
            <p:spPr bwMode="auto">
              <a:xfrm>
                <a:off x="427405" y="919305"/>
                <a:ext cx="29779" cy="32800"/>
              </a:xfrm>
              <a:custGeom>
                <a:avLst/>
                <a:gdLst>
                  <a:gd name="T0" fmla="*/ 15 w 29"/>
                  <a:gd name="T1" fmla="*/ 20 h 32"/>
                  <a:gd name="T2" fmla="*/ 15 w 29"/>
                  <a:gd name="T3" fmla="*/ 15 h 32"/>
                  <a:gd name="T4" fmla="*/ 29 w 29"/>
                  <a:gd name="T5" fmla="*/ 17 h 32"/>
                  <a:gd name="T6" fmla="*/ 27 w 29"/>
                  <a:gd name="T7" fmla="*/ 29 h 32"/>
                  <a:gd name="T8" fmla="*/ 21 w 29"/>
                  <a:gd name="T9" fmla="*/ 31 h 32"/>
                  <a:gd name="T10" fmla="*/ 13 w 29"/>
                  <a:gd name="T11" fmla="*/ 31 h 32"/>
                  <a:gd name="T12" fmla="*/ 5 w 29"/>
                  <a:gd name="T13" fmla="*/ 28 h 32"/>
                  <a:gd name="T14" fmla="*/ 1 w 29"/>
                  <a:gd name="T15" fmla="*/ 22 h 32"/>
                  <a:gd name="T16" fmla="*/ 0 w 29"/>
                  <a:gd name="T17" fmla="*/ 14 h 32"/>
                  <a:gd name="T18" fmla="*/ 3 w 29"/>
                  <a:gd name="T19" fmla="*/ 6 h 32"/>
                  <a:gd name="T20" fmla="*/ 10 w 29"/>
                  <a:gd name="T21" fmla="*/ 1 h 32"/>
                  <a:gd name="T22" fmla="*/ 18 w 29"/>
                  <a:gd name="T23" fmla="*/ 1 h 32"/>
                  <a:gd name="T24" fmla="*/ 26 w 29"/>
                  <a:gd name="T25" fmla="*/ 4 h 32"/>
                  <a:gd name="T26" fmla="*/ 29 w 29"/>
                  <a:gd name="T27" fmla="*/ 11 h 32"/>
                  <a:gd name="T28" fmla="*/ 23 w 29"/>
                  <a:gd name="T29" fmla="*/ 11 h 32"/>
                  <a:gd name="T30" fmla="*/ 21 w 29"/>
                  <a:gd name="T31" fmla="*/ 8 h 32"/>
                  <a:gd name="T32" fmla="*/ 17 w 29"/>
                  <a:gd name="T33" fmla="*/ 6 h 32"/>
                  <a:gd name="T34" fmla="*/ 10 w 29"/>
                  <a:gd name="T35" fmla="*/ 7 h 32"/>
                  <a:gd name="T36" fmla="*/ 7 w 29"/>
                  <a:gd name="T37" fmla="*/ 14 h 32"/>
                  <a:gd name="T38" fmla="*/ 8 w 29"/>
                  <a:gd name="T39" fmla="*/ 23 h 32"/>
                  <a:gd name="T40" fmla="*/ 14 w 29"/>
                  <a:gd name="T41" fmla="*/ 26 h 32"/>
                  <a:gd name="T42" fmla="*/ 17 w 29"/>
                  <a:gd name="T43" fmla="*/ 26 h 32"/>
                  <a:gd name="T44" fmla="*/ 21 w 29"/>
                  <a:gd name="T45" fmla="*/ 25 h 32"/>
                  <a:gd name="T46" fmla="*/ 22 w 29"/>
                  <a:gd name="T47" fmla="*/ 21 h 32"/>
                  <a:gd name="T48" fmla="*/ 15 w 29"/>
                  <a:gd name="T4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32">
                    <a:moveTo>
                      <a:pt x="15" y="20"/>
                    </a:moveTo>
                    <a:cubicBezTo>
                      <a:pt x="15" y="15"/>
                      <a:pt x="15" y="15"/>
                      <a:pt x="15" y="15"/>
                    </a:cubicBezTo>
                    <a:cubicBezTo>
                      <a:pt x="29" y="17"/>
                      <a:pt x="29" y="17"/>
                      <a:pt x="29" y="17"/>
                    </a:cubicBezTo>
                    <a:cubicBezTo>
                      <a:pt x="27" y="29"/>
                      <a:pt x="27" y="29"/>
                      <a:pt x="27" y="29"/>
                    </a:cubicBezTo>
                    <a:cubicBezTo>
                      <a:pt x="25" y="30"/>
                      <a:pt x="23" y="30"/>
                      <a:pt x="21" y="31"/>
                    </a:cubicBezTo>
                    <a:cubicBezTo>
                      <a:pt x="18" y="32"/>
                      <a:pt x="16" y="32"/>
                      <a:pt x="13" y="31"/>
                    </a:cubicBezTo>
                    <a:cubicBezTo>
                      <a:pt x="10" y="31"/>
                      <a:pt x="7" y="30"/>
                      <a:pt x="5" y="28"/>
                    </a:cubicBezTo>
                    <a:cubicBezTo>
                      <a:pt x="3" y="26"/>
                      <a:pt x="2" y="24"/>
                      <a:pt x="1" y="22"/>
                    </a:cubicBezTo>
                    <a:cubicBezTo>
                      <a:pt x="0" y="19"/>
                      <a:pt x="0" y="16"/>
                      <a:pt x="0" y="14"/>
                    </a:cubicBezTo>
                    <a:cubicBezTo>
                      <a:pt x="1" y="11"/>
                      <a:pt x="2" y="8"/>
                      <a:pt x="3" y="6"/>
                    </a:cubicBezTo>
                    <a:cubicBezTo>
                      <a:pt x="5" y="3"/>
                      <a:pt x="7" y="2"/>
                      <a:pt x="10" y="1"/>
                    </a:cubicBezTo>
                    <a:cubicBezTo>
                      <a:pt x="12" y="0"/>
                      <a:pt x="15" y="0"/>
                      <a:pt x="18" y="1"/>
                    </a:cubicBezTo>
                    <a:cubicBezTo>
                      <a:pt x="21" y="1"/>
                      <a:pt x="24" y="2"/>
                      <a:pt x="26" y="4"/>
                    </a:cubicBezTo>
                    <a:cubicBezTo>
                      <a:pt x="28" y="6"/>
                      <a:pt x="29" y="8"/>
                      <a:pt x="29" y="11"/>
                    </a:cubicBezTo>
                    <a:cubicBezTo>
                      <a:pt x="23" y="11"/>
                      <a:pt x="23" y="11"/>
                      <a:pt x="23" y="11"/>
                    </a:cubicBezTo>
                    <a:cubicBezTo>
                      <a:pt x="23" y="10"/>
                      <a:pt x="22" y="9"/>
                      <a:pt x="21" y="8"/>
                    </a:cubicBezTo>
                    <a:cubicBezTo>
                      <a:pt x="20" y="7"/>
                      <a:pt x="18" y="6"/>
                      <a:pt x="17" y="6"/>
                    </a:cubicBezTo>
                    <a:cubicBezTo>
                      <a:pt x="14" y="5"/>
                      <a:pt x="12" y="6"/>
                      <a:pt x="10" y="7"/>
                    </a:cubicBezTo>
                    <a:cubicBezTo>
                      <a:pt x="8" y="9"/>
                      <a:pt x="7" y="11"/>
                      <a:pt x="7" y="14"/>
                    </a:cubicBezTo>
                    <a:cubicBezTo>
                      <a:pt x="6" y="18"/>
                      <a:pt x="6" y="21"/>
                      <a:pt x="8" y="23"/>
                    </a:cubicBezTo>
                    <a:cubicBezTo>
                      <a:pt x="9" y="25"/>
                      <a:pt x="11" y="26"/>
                      <a:pt x="14" y="26"/>
                    </a:cubicBezTo>
                    <a:cubicBezTo>
                      <a:pt x="15" y="26"/>
                      <a:pt x="16" y="26"/>
                      <a:pt x="17" y="26"/>
                    </a:cubicBezTo>
                    <a:cubicBezTo>
                      <a:pt x="19" y="26"/>
                      <a:pt x="20" y="25"/>
                      <a:pt x="21" y="25"/>
                    </a:cubicBezTo>
                    <a:cubicBezTo>
                      <a:pt x="22" y="21"/>
                      <a:pt x="22" y="21"/>
                      <a:pt x="22" y="21"/>
                    </a:cubicBezTo>
                    <a:lnTo>
                      <a:pt x="15"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7" name="Freeform 15"/>
              <p:cNvSpPr/>
              <p:nvPr/>
            </p:nvSpPr>
            <p:spPr bwMode="auto">
              <a:xfrm>
                <a:off x="391584" y="908947"/>
                <a:ext cx="34095" cy="37116"/>
              </a:xfrm>
              <a:custGeom>
                <a:avLst/>
                <a:gdLst>
                  <a:gd name="T0" fmla="*/ 0 w 79"/>
                  <a:gd name="T1" fmla="*/ 67 h 86"/>
                  <a:gd name="T2" fmla="*/ 24 w 79"/>
                  <a:gd name="T3" fmla="*/ 0 h 86"/>
                  <a:gd name="T4" fmla="*/ 36 w 79"/>
                  <a:gd name="T5" fmla="*/ 5 h 86"/>
                  <a:gd name="T6" fmla="*/ 48 w 79"/>
                  <a:gd name="T7" fmla="*/ 60 h 86"/>
                  <a:gd name="T8" fmla="*/ 64 w 79"/>
                  <a:gd name="T9" fmla="*/ 14 h 86"/>
                  <a:gd name="T10" fmla="*/ 79 w 79"/>
                  <a:gd name="T11" fmla="*/ 19 h 86"/>
                  <a:gd name="T12" fmla="*/ 55 w 79"/>
                  <a:gd name="T13" fmla="*/ 86 h 86"/>
                  <a:gd name="T14" fmla="*/ 41 w 79"/>
                  <a:gd name="T15" fmla="*/ 81 h 86"/>
                  <a:gd name="T16" fmla="*/ 29 w 79"/>
                  <a:gd name="T17" fmla="*/ 26 h 86"/>
                  <a:gd name="T18" fmla="*/ 12 w 79"/>
                  <a:gd name="T19" fmla="*/ 72 h 86"/>
                  <a:gd name="T20" fmla="*/ 0 w 79"/>
                  <a:gd name="T21"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6">
                    <a:moveTo>
                      <a:pt x="0" y="67"/>
                    </a:moveTo>
                    <a:lnTo>
                      <a:pt x="24" y="0"/>
                    </a:lnTo>
                    <a:lnTo>
                      <a:pt x="36" y="5"/>
                    </a:lnTo>
                    <a:lnTo>
                      <a:pt x="48" y="60"/>
                    </a:lnTo>
                    <a:lnTo>
                      <a:pt x="64" y="14"/>
                    </a:lnTo>
                    <a:lnTo>
                      <a:pt x="79" y="19"/>
                    </a:lnTo>
                    <a:lnTo>
                      <a:pt x="55" y="86"/>
                    </a:lnTo>
                    <a:lnTo>
                      <a:pt x="41" y="81"/>
                    </a:lnTo>
                    <a:lnTo>
                      <a:pt x="29" y="26"/>
                    </a:lnTo>
                    <a:lnTo>
                      <a:pt x="12" y="72"/>
                    </a:lnTo>
                    <a:lnTo>
                      <a:pt x="0" y="6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8" name="Freeform 16"/>
              <p:cNvSpPr/>
              <p:nvPr/>
            </p:nvSpPr>
            <p:spPr bwMode="auto">
              <a:xfrm>
                <a:off x="303110" y="850684"/>
                <a:ext cx="39705" cy="38842"/>
              </a:xfrm>
              <a:custGeom>
                <a:avLst/>
                <a:gdLst>
                  <a:gd name="T0" fmla="*/ 0 w 92"/>
                  <a:gd name="T1" fmla="*/ 47 h 90"/>
                  <a:gd name="T2" fmla="*/ 56 w 92"/>
                  <a:gd name="T3" fmla="*/ 0 h 90"/>
                  <a:gd name="T4" fmla="*/ 66 w 92"/>
                  <a:gd name="T5" fmla="*/ 12 h 90"/>
                  <a:gd name="T6" fmla="*/ 47 w 92"/>
                  <a:gd name="T7" fmla="*/ 64 h 90"/>
                  <a:gd name="T8" fmla="*/ 85 w 92"/>
                  <a:gd name="T9" fmla="*/ 33 h 90"/>
                  <a:gd name="T10" fmla="*/ 92 w 92"/>
                  <a:gd name="T11" fmla="*/ 43 h 90"/>
                  <a:gd name="T12" fmla="*/ 37 w 92"/>
                  <a:gd name="T13" fmla="*/ 90 h 90"/>
                  <a:gd name="T14" fmla="*/ 28 w 92"/>
                  <a:gd name="T15" fmla="*/ 78 h 90"/>
                  <a:gd name="T16" fmla="*/ 45 w 92"/>
                  <a:gd name="T17" fmla="*/ 26 h 90"/>
                  <a:gd name="T18" fmla="*/ 9 w 92"/>
                  <a:gd name="T19" fmla="*/ 57 h 90"/>
                  <a:gd name="T20" fmla="*/ 0 w 92"/>
                  <a:gd name="T21" fmla="*/ 4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0">
                    <a:moveTo>
                      <a:pt x="0" y="47"/>
                    </a:moveTo>
                    <a:lnTo>
                      <a:pt x="56" y="0"/>
                    </a:lnTo>
                    <a:lnTo>
                      <a:pt x="66" y="12"/>
                    </a:lnTo>
                    <a:lnTo>
                      <a:pt x="47" y="64"/>
                    </a:lnTo>
                    <a:lnTo>
                      <a:pt x="85" y="33"/>
                    </a:lnTo>
                    <a:lnTo>
                      <a:pt x="92" y="43"/>
                    </a:lnTo>
                    <a:lnTo>
                      <a:pt x="37" y="90"/>
                    </a:lnTo>
                    <a:lnTo>
                      <a:pt x="28" y="78"/>
                    </a:lnTo>
                    <a:lnTo>
                      <a:pt x="45" y="26"/>
                    </a:lnTo>
                    <a:lnTo>
                      <a:pt x="9" y="57"/>
                    </a:lnTo>
                    <a:lnTo>
                      <a:pt x="0" y="4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9" name="Freeform 17"/>
              <p:cNvSpPr>
                <a:spLocks noEditPoints="1"/>
              </p:cNvSpPr>
              <p:nvPr/>
            </p:nvSpPr>
            <p:spPr bwMode="auto">
              <a:xfrm>
                <a:off x="360079" y="896863"/>
                <a:ext cx="32800" cy="32800"/>
              </a:xfrm>
              <a:custGeom>
                <a:avLst/>
                <a:gdLst>
                  <a:gd name="T0" fmla="*/ 15 w 32"/>
                  <a:gd name="T1" fmla="*/ 6 h 32"/>
                  <a:gd name="T2" fmla="*/ 21 w 32"/>
                  <a:gd name="T3" fmla="*/ 7 h 32"/>
                  <a:gd name="T4" fmla="*/ 25 w 32"/>
                  <a:gd name="T5" fmla="*/ 13 h 32"/>
                  <a:gd name="T6" fmla="*/ 23 w 32"/>
                  <a:gd name="T7" fmla="*/ 20 h 32"/>
                  <a:gd name="T8" fmla="*/ 17 w 32"/>
                  <a:gd name="T9" fmla="*/ 26 h 32"/>
                  <a:gd name="T10" fmla="*/ 11 w 32"/>
                  <a:gd name="T11" fmla="*/ 25 h 32"/>
                  <a:gd name="T12" fmla="*/ 7 w 32"/>
                  <a:gd name="T13" fmla="*/ 20 h 32"/>
                  <a:gd name="T14" fmla="*/ 9 w 32"/>
                  <a:gd name="T15" fmla="*/ 12 h 32"/>
                  <a:gd name="T16" fmla="*/ 15 w 32"/>
                  <a:gd name="T17" fmla="*/ 6 h 32"/>
                  <a:gd name="T18" fmla="*/ 1 w 32"/>
                  <a:gd name="T19" fmla="*/ 20 h 32"/>
                  <a:gd name="T20" fmla="*/ 8 w 32"/>
                  <a:gd name="T21" fmla="*/ 29 h 32"/>
                  <a:gd name="T22" fmla="*/ 19 w 32"/>
                  <a:gd name="T23" fmla="*/ 31 h 32"/>
                  <a:gd name="T24" fmla="*/ 29 w 32"/>
                  <a:gd name="T25" fmla="*/ 24 h 32"/>
                  <a:gd name="T26" fmla="*/ 31 w 32"/>
                  <a:gd name="T27" fmla="*/ 12 h 32"/>
                  <a:gd name="T28" fmla="*/ 24 w 32"/>
                  <a:gd name="T29" fmla="*/ 3 h 32"/>
                  <a:gd name="T30" fmla="*/ 18 w 32"/>
                  <a:gd name="T31" fmla="*/ 1 h 32"/>
                  <a:gd name="T32" fmla="*/ 13 w 32"/>
                  <a:gd name="T33" fmla="*/ 1 h 32"/>
                  <a:gd name="T34" fmla="*/ 8 w 32"/>
                  <a:gd name="T35" fmla="*/ 3 h 32"/>
                  <a:gd name="T36" fmla="*/ 3 w 32"/>
                  <a:gd name="T37" fmla="*/ 9 h 32"/>
                  <a:gd name="T38" fmla="*/ 1 w 32"/>
                  <a:gd name="T3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2">
                    <a:moveTo>
                      <a:pt x="15" y="6"/>
                    </a:moveTo>
                    <a:cubicBezTo>
                      <a:pt x="17" y="6"/>
                      <a:pt x="19" y="6"/>
                      <a:pt x="21" y="7"/>
                    </a:cubicBezTo>
                    <a:cubicBezTo>
                      <a:pt x="24" y="9"/>
                      <a:pt x="25" y="10"/>
                      <a:pt x="25" y="13"/>
                    </a:cubicBezTo>
                    <a:cubicBezTo>
                      <a:pt x="26" y="15"/>
                      <a:pt x="25" y="17"/>
                      <a:pt x="23" y="20"/>
                    </a:cubicBezTo>
                    <a:cubicBezTo>
                      <a:pt x="21" y="23"/>
                      <a:pt x="19" y="25"/>
                      <a:pt x="17" y="26"/>
                    </a:cubicBezTo>
                    <a:cubicBezTo>
                      <a:pt x="15" y="27"/>
                      <a:pt x="13" y="26"/>
                      <a:pt x="11" y="25"/>
                    </a:cubicBezTo>
                    <a:cubicBezTo>
                      <a:pt x="8" y="24"/>
                      <a:pt x="7" y="22"/>
                      <a:pt x="7" y="20"/>
                    </a:cubicBezTo>
                    <a:cubicBezTo>
                      <a:pt x="6" y="17"/>
                      <a:pt x="7" y="15"/>
                      <a:pt x="9" y="12"/>
                    </a:cubicBezTo>
                    <a:cubicBezTo>
                      <a:pt x="11" y="9"/>
                      <a:pt x="13" y="7"/>
                      <a:pt x="15" y="6"/>
                    </a:cubicBezTo>
                    <a:close/>
                    <a:moveTo>
                      <a:pt x="1" y="20"/>
                    </a:moveTo>
                    <a:cubicBezTo>
                      <a:pt x="2" y="24"/>
                      <a:pt x="4" y="27"/>
                      <a:pt x="8" y="29"/>
                    </a:cubicBezTo>
                    <a:cubicBezTo>
                      <a:pt x="12" y="32"/>
                      <a:pt x="15" y="32"/>
                      <a:pt x="19" y="31"/>
                    </a:cubicBezTo>
                    <a:cubicBezTo>
                      <a:pt x="23" y="30"/>
                      <a:pt x="26" y="28"/>
                      <a:pt x="29" y="24"/>
                    </a:cubicBezTo>
                    <a:cubicBezTo>
                      <a:pt x="31" y="20"/>
                      <a:pt x="32" y="16"/>
                      <a:pt x="31" y="12"/>
                    </a:cubicBezTo>
                    <a:cubicBezTo>
                      <a:pt x="30" y="8"/>
                      <a:pt x="28" y="5"/>
                      <a:pt x="24" y="3"/>
                    </a:cubicBezTo>
                    <a:cubicBezTo>
                      <a:pt x="22" y="2"/>
                      <a:pt x="20" y="1"/>
                      <a:pt x="18" y="1"/>
                    </a:cubicBezTo>
                    <a:cubicBezTo>
                      <a:pt x="16" y="0"/>
                      <a:pt x="15" y="0"/>
                      <a:pt x="13" y="1"/>
                    </a:cubicBezTo>
                    <a:cubicBezTo>
                      <a:pt x="11" y="1"/>
                      <a:pt x="10" y="2"/>
                      <a:pt x="8" y="3"/>
                    </a:cubicBezTo>
                    <a:cubicBezTo>
                      <a:pt x="7" y="4"/>
                      <a:pt x="5" y="6"/>
                      <a:pt x="3" y="9"/>
                    </a:cubicBezTo>
                    <a:cubicBezTo>
                      <a:pt x="1" y="13"/>
                      <a:pt x="0" y="17"/>
                      <a:pt x="1" y="2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0" name="Freeform 18"/>
              <p:cNvSpPr>
                <a:spLocks noEditPoints="1"/>
              </p:cNvSpPr>
              <p:nvPr/>
            </p:nvSpPr>
            <p:spPr bwMode="auto">
              <a:xfrm>
                <a:off x="327279" y="873989"/>
                <a:ext cx="34958" cy="34958"/>
              </a:xfrm>
              <a:custGeom>
                <a:avLst/>
                <a:gdLst>
                  <a:gd name="T0" fmla="*/ 24 w 34"/>
                  <a:gd name="T1" fmla="*/ 9 h 34"/>
                  <a:gd name="T2" fmla="*/ 27 w 34"/>
                  <a:gd name="T3" fmla="*/ 13 h 34"/>
                  <a:gd name="T4" fmla="*/ 28 w 34"/>
                  <a:gd name="T5" fmla="*/ 15 h 34"/>
                  <a:gd name="T6" fmla="*/ 28 w 34"/>
                  <a:gd name="T7" fmla="*/ 19 h 34"/>
                  <a:gd name="T8" fmla="*/ 25 w 34"/>
                  <a:gd name="T9" fmla="*/ 23 h 34"/>
                  <a:gd name="T10" fmla="*/ 21 w 34"/>
                  <a:gd name="T11" fmla="*/ 27 h 34"/>
                  <a:gd name="T12" fmla="*/ 18 w 34"/>
                  <a:gd name="T13" fmla="*/ 28 h 34"/>
                  <a:gd name="T14" fmla="*/ 15 w 34"/>
                  <a:gd name="T15" fmla="*/ 28 h 34"/>
                  <a:gd name="T16" fmla="*/ 12 w 34"/>
                  <a:gd name="T17" fmla="*/ 25 h 34"/>
                  <a:gd name="T18" fmla="*/ 8 w 34"/>
                  <a:gd name="T19" fmla="*/ 23 h 34"/>
                  <a:gd name="T20" fmla="*/ 21 w 34"/>
                  <a:gd name="T21" fmla="*/ 7 h 34"/>
                  <a:gd name="T22" fmla="*/ 24 w 34"/>
                  <a:gd name="T23" fmla="*/ 9 h 34"/>
                  <a:gd name="T24" fmla="*/ 0 w 34"/>
                  <a:gd name="T25" fmla="*/ 23 h 34"/>
                  <a:gd name="T26" fmla="*/ 9 w 34"/>
                  <a:gd name="T27" fmla="*/ 30 h 34"/>
                  <a:gd name="T28" fmla="*/ 14 w 34"/>
                  <a:gd name="T29" fmla="*/ 33 h 34"/>
                  <a:gd name="T30" fmla="*/ 19 w 34"/>
                  <a:gd name="T31" fmla="*/ 34 h 34"/>
                  <a:gd name="T32" fmla="*/ 25 w 34"/>
                  <a:gd name="T33" fmla="*/ 32 h 34"/>
                  <a:gd name="T34" fmla="*/ 29 w 34"/>
                  <a:gd name="T35" fmla="*/ 28 h 34"/>
                  <a:gd name="T36" fmla="*/ 33 w 34"/>
                  <a:gd name="T37" fmla="*/ 21 h 34"/>
                  <a:gd name="T38" fmla="*/ 34 w 34"/>
                  <a:gd name="T39" fmla="*/ 16 h 34"/>
                  <a:gd name="T40" fmla="*/ 33 w 34"/>
                  <a:gd name="T41" fmla="*/ 11 h 34"/>
                  <a:gd name="T42" fmla="*/ 29 w 34"/>
                  <a:gd name="T43" fmla="*/ 7 h 34"/>
                  <a:gd name="T44" fmla="*/ 20 w 34"/>
                  <a:gd name="T45" fmla="*/ 0 h 34"/>
                  <a:gd name="T46" fmla="*/ 0 w 34"/>
                  <a:gd name="T47"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34">
                    <a:moveTo>
                      <a:pt x="24" y="9"/>
                    </a:moveTo>
                    <a:cubicBezTo>
                      <a:pt x="25" y="11"/>
                      <a:pt x="27" y="12"/>
                      <a:pt x="27" y="13"/>
                    </a:cubicBezTo>
                    <a:cubicBezTo>
                      <a:pt x="28" y="14"/>
                      <a:pt x="28" y="14"/>
                      <a:pt x="28" y="15"/>
                    </a:cubicBezTo>
                    <a:cubicBezTo>
                      <a:pt x="29" y="16"/>
                      <a:pt x="28" y="18"/>
                      <a:pt x="28" y="19"/>
                    </a:cubicBezTo>
                    <a:cubicBezTo>
                      <a:pt x="27" y="20"/>
                      <a:pt x="26" y="22"/>
                      <a:pt x="25" y="23"/>
                    </a:cubicBezTo>
                    <a:cubicBezTo>
                      <a:pt x="23" y="25"/>
                      <a:pt x="22" y="26"/>
                      <a:pt x="21" y="27"/>
                    </a:cubicBezTo>
                    <a:cubicBezTo>
                      <a:pt x="20" y="28"/>
                      <a:pt x="18" y="28"/>
                      <a:pt x="18" y="28"/>
                    </a:cubicBezTo>
                    <a:cubicBezTo>
                      <a:pt x="17" y="28"/>
                      <a:pt x="16" y="28"/>
                      <a:pt x="15" y="28"/>
                    </a:cubicBezTo>
                    <a:cubicBezTo>
                      <a:pt x="14" y="27"/>
                      <a:pt x="13" y="27"/>
                      <a:pt x="12" y="25"/>
                    </a:cubicBezTo>
                    <a:cubicBezTo>
                      <a:pt x="8" y="23"/>
                      <a:pt x="8" y="23"/>
                      <a:pt x="8" y="23"/>
                    </a:cubicBezTo>
                    <a:cubicBezTo>
                      <a:pt x="21" y="7"/>
                      <a:pt x="21" y="7"/>
                      <a:pt x="21" y="7"/>
                    </a:cubicBezTo>
                    <a:lnTo>
                      <a:pt x="24" y="9"/>
                    </a:lnTo>
                    <a:close/>
                    <a:moveTo>
                      <a:pt x="0" y="23"/>
                    </a:moveTo>
                    <a:cubicBezTo>
                      <a:pt x="9" y="30"/>
                      <a:pt x="9" y="30"/>
                      <a:pt x="9" y="30"/>
                    </a:cubicBezTo>
                    <a:cubicBezTo>
                      <a:pt x="11" y="31"/>
                      <a:pt x="12" y="32"/>
                      <a:pt x="14" y="33"/>
                    </a:cubicBezTo>
                    <a:cubicBezTo>
                      <a:pt x="15" y="34"/>
                      <a:pt x="17" y="34"/>
                      <a:pt x="19" y="34"/>
                    </a:cubicBezTo>
                    <a:cubicBezTo>
                      <a:pt x="21" y="34"/>
                      <a:pt x="23" y="33"/>
                      <a:pt x="25" y="32"/>
                    </a:cubicBezTo>
                    <a:cubicBezTo>
                      <a:pt x="26" y="31"/>
                      <a:pt x="28" y="29"/>
                      <a:pt x="29" y="28"/>
                    </a:cubicBezTo>
                    <a:cubicBezTo>
                      <a:pt x="31" y="25"/>
                      <a:pt x="33" y="23"/>
                      <a:pt x="33" y="21"/>
                    </a:cubicBezTo>
                    <a:cubicBezTo>
                      <a:pt x="34" y="20"/>
                      <a:pt x="34" y="18"/>
                      <a:pt x="34" y="16"/>
                    </a:cubicBezTo>
                    <a:cubicBezTo>
                      <a:pt x="34" y="14"/>
                      <a:pt x="34" y="12"/>
                      <a:pt x="33" y="11"/>
                    </a:cubicBezTo>
                    <a:cubicBezTo>
                      <a:pt x="32" y="10"/>
                      <a:pt x="31" y="8"/>
                      <a:pt x="29" y="7"/>
                    </a:cubicBezTo>
                    <a:cubicBezTo>
                      <a:pt x="20" y="0"/>
                      <a:pt x="20" y="0"/>
                      <a:pt x="20" y="0"/>
                    </a:cubicBezTo>
                    <a:lnTo>
                      <a:pt x="0" y="2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1" name="Freeform 19"/>
              <p:cNvSpPr>
                <a:spLocks noEditPoints="1"/>
              </p:cNvSpPr>
              <p:nvPr/>
            </p:nvSpPr>
            <p:spPr bwMode="auto">
              <a:xfrm>
                <a:off x="282394" y="832126"/>
                <a:ext cx="36684" cy="31937"/>
              </a:xfrm>
              <a:custGeom>
                <a:avLst/>
                <a:gdLst>
                  <a:gd name="T0" fmla="*/ 38 w 85"/>
                  <a:gd name="T1" fmla="*/ 19 h 74"/>
                  <a:gd name="T2" fmla="*/ 67 w 85"/>
                  <a:gd name="T3" fmla="*/ 14 h 74"/>
                  <a:gd name="T4" fmla="*/ 50 w 85"/>
                  <a:gd name="T5" fmla="*/ 36 h 74"/>
                  <a:gd name="T6" fmla="*/ 38 w 85"/>
                  <a:gd name="T7" fmla="*/ 19 h 74"/>
                  <a:gd name="T8" fmla="*/ 85 w 85"/>
                  <a:gd name="T9" fmla="*/ 14 h 74"/>
                  <a:gd name="T10" fmla="*/ 78 w 85"/>
                  <a:gd name="T11" fmla="*/ 0 h 74"/>
                  <a:gd name="T12" fmla="*/ 0 w 85"/>
                  <a:gd name="T13" fmla="*/ 12 h 74"/>
                  <a:gd name="T14" fmla="*/ 10 w 85"/>
                  <a:gd name="T15" fmla="*/ 24 h 74"/>
                  <a:gd name="T16" fmla="*/ 26 w 85"/>
                  <a:gd name="T17" fmla="*/ 21 h 74"/>
                  <a:gd name="T18" fmla="*/ 40 w 85"/>
                  <a:gd name="T19" fmla="*/ 47 h 74"/>
                  <a:gd name="T20" fmla="*/ 29 w 85"/>
                  <a:gd name="T21" fmla="*/ 59 h 74"/>
                  <a:gd name="T22" fmla="*/ 38 w 85"/>
                  <a:gd name="T23" fmla="*/ 74 h 74"/>
                  <a:gd name="T24" fmla="*/ 85 w 85"/>
                  <a:gd name="T25"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4">
                    <a:moveTo>
                      <a:pt x="38" y="19"/>
                    </a:moveTo>
                    <a:lnTo>
                      <a:pt x="67" y="14"/>
                    </a:lnTo>
                    <a:lnTo>
                      <a:pt x="50" y="36"/>
                    </a:lnTo>
                    <a:lnTo>
                      <a:pt x="38" y="19"/>
                    </a:lnTo>
                    <a:close/>
                    <a:moveTo>
                      <a:pt x="85" y="14"/>
                    </a:moveTo>
                    <a:lnTo>
                      <a:pt x="78" y="0"/>
                    </a:lnTo>
                    <a:lnTo>
                      <a:pt x="0" y="12"/>
                    </a:lnTo>
                    <a:lnTo>
                      <a:pt x="10" y="24"/>
                    </a:lnTo>
                    <a:lnTo>
                      <a:pt x="26" y="21"/>
                    </a:lnTo>
                    <a:lnTo>
                      <a:pt x="40" y="47"/>
                    </a:lnTo>
                    <a:lnTo>
                      <a:pt x="29" y="59"/>
                    </a:lnTo>
                    <a:lnTo>
                      <a:pt x="38" y="74"/>
                    </a:lnTo>
                    <a:lnTo>
                      <a:pt x="85"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2" name="Freeform 20"/>
              <p:cNvSpPr/>
              <p:nvPr/>
            </p:nvSpPr>
            <p:spPr bwMode="auto">
              <a:xfrm>
                <a:off x="271173" y="796305"/>
                <a:ext cx="37979" cy="32800"/>
              </a:xfrm>
              <a:custGeom>
                <a:avLst/>
                <a:gdLst>
                  <a:gd name="T0" fmla="*/ 0 w 88"/>
                  <a:gd name="T1" fmla="*/ 24 h 76"/>
                  <a:gd name="T2" fmla="*/ 66 w 88"/>
                  <a:gd name="T3" fmla="*/ 0 h 76"/>
                  <a:gd name="T4" fmla="*/ 71 w 88"/>
                  <a:gd name="T5" fmla="*/ 12 h 76"/>
                  <a:gd name="T6" fmla="*/ 45 w 88"/>
                  <a:gd name="T7" fmla="*/ 24 h 76"/>
                  <a:gd name="T8" fmla="*/ 55 w 88"/>
                  <a:gd name="T9" fmla="*/ 50 h 76"/>
                  <a:gd name="T10" fmla="*/ 83 w 88"/>
                  <a:gd name="T11" fmla="*/ 40 h 76"/>
                  <a:gd name="T12" fmla="*/ 88 w 88"/>
                  <a:gd name="T13" fmla="*/ 52 h 76"/>
                  <a:gd name="T14" fmla="*/ 19 w 88"/>
                  <a:gd name="T15" fmla="*/ 76 h 76"/>
                  <a:gd name="T16" fmla="*/ 14 w 88"/>
                  <a:gd name="T17" fmla="*/ 64 h 76"/>
                  <a:gd name="T18" fmla="*/ 43 w 88"/>
                  <a:gd name="T19" fmla="*/ 52 h 76"/>
                  <a:gd name="T20" fmla="*/ 33 w 88"/>
                  <a:gd name="T21" fmla="*/ 26 h 76"/>
                  <a:gd name="T22" fmla="*/ 5 w 88"/>
                  <a:gd name="T23" fmla="*/ 38 h 76"/>
                  <a:gd name="T24" fmla="*/ 0 w 88"/>
                  <a:gd name="T25" fmla="*/ 2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76">
                    <a:moveTo>
                      <a:pt x="0" y="24"/>
                    </a:moveTo>
                    <a:lnTo>
                      <a:pt x="66" y="0"/>
                    </a:lnTo>
                    <a:lnTo>
                      <a:pt x="71" y="12"/>
                    </a:lnTo>
                    <a:lnTo>
                      <a:pt x="45" y="24"/>
                    </a:lnTo>
                    <a:lnTo>
                      <a:pt x="55" y="50"/>
                    </a:lnTo>
                    <a:lnTo>
                      <a:pt x="83" y="40"/>
                    </a:lnTo>
                    <a:lnTo>
                      <a:pt x="88" y="52"/>
                    </a:lnTo>
                    <a:lnTo>
                      <a:pt x="19" y="76"/>
                    </a:lnTo>
                    <a:lnTo>
                      <a:pt x="14" y="64"/>
                    </a:lnTo>
                    <a:lnTo>
                      <a:pt x="43" y="52"/>
                    </a:lnTo>
                    <a:lnTo>
                      <a:pt x="33" y="26"/>
                    </a:lnTo>
                    <a:lnTo>
                      <a:pt x="5" y="38"/>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3" name="Freeform 21"/>
              <p:cNvSpPr/>
              <p:nvPr/>
            </p:nvSpPr>
            <p:spPr bwMode="auto">
              <a:xfrm>
                <a:off x="264268" y="768683"/>
                <a:ext cx="33663" cy="26326"/>
              </a:xfrm>
              <a:custGeom>
                <a:avLst/>
                <a:gdLst>
                  <a:gd name="T0" fmla="*/ 9 w 33"/>
                  <a:gd name="T1" fmla="*/ 1 h 26"/>
                  <a:gd name="T2" fmla="*/ 11 w 33"/>
                  <a:gd name="T3" fmla="*/ 7 h 26"/>
                  <a:gd name="T4" fmla="*/ 7 w 33"/>
                  <a:gd name="T5" fmla="*/ 10 h 26"/>
                  <a:gd name="T6" fmla="*/ 6 w 33"/>
                  <a:gd name="T7" fmla="*/ 15 h 26"/>
                  <a:gd name="T8" fmla="*/ 8 w 33"/>
                  <a:gd name="T9" fmla="*/ 19 h 26"/>
                  <a:gd name="T10" fmla="*/ 11 w 33"/>
                  <a:gd name="T11" fmla="*/ 20 h 26"/>
                  <a:gd name="T12" fmla="*/ 13 w 33"/>
                  <a:gd name="T13" fmla="*/ 19 h 26"/>
                  <a:gd name="T14" fmla="*/ 14 w 33"/>
                  <a:gd name="T15" fmla="*/ 16 h 26"/>
                  <a:gd name="T16" fmla="*/ 14 w 33"/>
                  <a:gd name="T17" fmla="*/ 11 h 26"/>
                  <a:gd name="T18" fmla="*/ 16 w 33"/>
                  <a:gd name="T19" fmla="*/ 4 h 26"/>
                  <a:gd name="T20" fmla="*/ 22 w 33"/>
                  <a:gd name="T21" fmla="*/ 0 h 26"/>
                  <a:gd name="T22" fmla="*/ 26 w 33"/>
                  <a:gd name="T23" fmla="*/ 1 h 26"/>
                  <a:gd name="T24" fmla="*/ 30 w 33"/>
                  <a:gd name="T25" fmla="*/ 4 h 26"/>
                  <a:gd name="T26" fmla="*/ 32 w 33"/>
                  <a:gd name="T27" fmla="*/ 10 h 26"/>
                  <a:gd name="T28" fmla="*/ 31 w 33"/>
                  <a:gd name="T29" fmla="*/ 18 h 26"/>
                  <a:gd name="T30" fmla="*/ 25 w 33"/>
                  <a:gd name="T31" fmla="*/ 22 h 26"/>
                  <a:gd name="T32" fmla="*/ 24 w 33"/>
                  <a:gd name="T33" fmla="*/ 17 h 26"/>
                  <a:gd name="T34" fmla="*/ 27 w 33"/>
                  <a:gd name="T35" fmla="*/ 14 h 26"/>
                  <a:gd name="T36" fmla="*/ 27 w 33"/>
                  <a:gd name="T37" fmla="*/ 10 h 26"/>
                  <a:gd name="T38" fmla="*/ 25 w 33"/>
                  <a:gd name="T39" fmla="*/ 7 h 26"/>
                  <a:gd name="T40" fmla="*/ 23 w 33"/>
                  <a:gd name="T41" fmla="*/ 6 h 26"/>
                  <a:gd name="T42" fmla="*/ 21 w 33"/>
                  <a:gd name="T43" fmla="*/ 7 h 26"/>
                  <a:gd name="T44" fmla="*/ 20 w 33"/>
                  <a:gd name="T45" fmla="*/ 13 h 26"/>
                  <a:gd name="T46" fmla="*/ 19 w 33"/>
                  <a:gd name="T47" fmla="*/ 20 h 26"/>
                  <a:gd name="T48" fmla="*/ 17 w 33"/>
                  <a:gd name="T49" fmla="*/ 24 h 26"/>
                  <a:gd name="T50" fmla="*/ 12 w 33"/>
                  <a:gd name="T51" fmla="*/ 26 h 26"/>
                  <a:gd name="T52" fmla="*/ 7 w 33"/>
                  <a:gd name="T53" fmla="*/ 25 h 26"/>
                  <a:gd name="T54" fmla="*/ 3 w 33"/>
                  <a:gd name="T55" fmla="*/ 22 h 26"/>
                  <a:gd name="T56" fmla="*/ 1 w 33"/>
                  <a:gd name="T57" fmla="*/ 15 h 26"/>
                  <a:gd name="T58" fmla="*/ 2 w 33"/>
                  <a:gd name="T59" fmla="*/ 6 h 26"/>
                  <a:gd name="T60" fmla="*/ 9 w 33"/>
                  <a:gd name="T61"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 h="26">
                    <a:moveTo>
                      <a:pt x="9" y="1"/>
                    </a:moveTo>
                    <a:cubicBezTo>
                      <a:pt x="11" y="7"/>
                      <a:pt x="11" y="7"/>
                      <a:pt x="11" y="7"/>
                    </a:cubicBezTo>
                    <a:cubicBezTo>
                      <a:pt x="9" y="8"/>
                      <a:pt x="7" y="9"/>
                      <a:pt x="7" y="10"/>
                    </a:cubicBezTo>
                    <a:cubicBezTo>
                      <a:pt x="6" y="11"/>
                      <a:pt x="6" y="13"/>
                      <a:pt x="6" y="15"/>
                    </a:cubicBezTo>
                    <a:cubicBezTo>
                      <a:pt x="6" y="16"/>
                      <a:pt x="7" y="18"/>
                      <a:pt x="8" y="19"/>
                    </a:cubicBezTo>
                    <a:cubicBezTo>
                      <a:pt x="9" y="19"/>
                      <a:pt x="10" y="20"/>
                      <a:pt x="11" y="20"/>
                    </a:cubicBezTo>
                    <a:cubicBezTo>
                      <a:pt x="12" y="19"/>
                      <a:pt x="12" y="19"/>
                      <a:pt x="13" y="19"/>
                    </a:cubicBezTo>
                    <a:cubicBezTo>
                      <a:pt x="13" y="18"/>
                      <a:pt x="14" y="17"/>
                      <a:pt x="14" y="16"/>
                    </a:cubicBezTo>
                    <a:cubicBezTo>
                      <a:pt x="14" y="16"/>
                      <a:pt x="14" y="14"/>
                      <a:pt x="14" y="11"/>
                    </a:cubicBezTo>
                    <a:cubicBezTo>
                      <a:pt x="14" y="8"/>
                      <a:pt x="15" y="6"/>
                      <a:pt x="16" y="4"/>
                    </a:cubicBezTo>
                    <a:cubicBezTo>
                      <a:pt x="17" y="2"/>
                      <a:pt x="19" y="1"/>
                      <a:pt x="22" y="0"/>
                    </a:cubicBezTo>
                    <a:cubicBezTo>
                      <a:pt x="23" y="0"/>
                      <a:pt x="25" y="0"/>
                      <a:pt x="26" y="1"/>
                    </a:cubicBezTo>
                    <a:cubicBezTo>
                      <a:pt x="28" y="1"/>
                      <a:pt x="29" y="2"/>
                      <a:pt x="30" y="4"/>
                    </a:cubicBezTo>
                    <a:cubicBezTo>
                      <a:pt x="31" y="5"/>
                      <a:pt x="31" y="7"/>
                      <a:pt x="32" y="10"/>
                    </a:cubicBezTo>
                    <a:cubicBezTo>
                      <a:pt x="33" y="13"/>
                      <a:pt x="32" y="16"/>
                      <a:pt x="31" y="18"/>
                    </a:cubicBezTo>
                    <a:cubicBezTo>
                      <a:pt x="30" y="20"/>
                      <a:pt x="28" y="22"/>
                      <a:pt x="25" y="22"/>
                    </a:cubicBezTo>
                    <a:cubicBezTo>
                      <a:pt x="24" y="17"/>
                      <a:pt x="24" y="17"/>
                      <a:pt x="24" y="17"/>
                    </a:cubicBezTo>
                    <a:cubicBezTo>
                      <a:pt x="25" y="16"/>
                      <a:pt x="26" y="15"/>
                      <a:pt x="27" y="14"/>
                    </a:cubicBezTo>
                    <a:cubicBezTo>
                      <a:pt x="27" y="13"/>
                      <a:pt x="27" y="12"/>
                      <a:pt x="27" y="10"/>
                    </a:cubicBezTo>
                    <a:cubicBezTo>
                      <a:pt x="27" y="9"/>
                      <a:pt x="26" y="7"/>
                      <a:pt x="25" y="7"/>
                    </a:cubicBezTo>
                    <a:cubicBezTo>
                      <a:pt x="24" y="6"/>
                      <a:pt x="24" y="6"/>
                      <a:pt x="23" y="6"/>
                    </a:cubicBezTo>
                    <a:cubicBezTo>
                      <a:pt x="22" y="6"/>
                      <a:pt x="22" y="6"/>
                      <a:pt x="21" y="7"/>
                    </a:cubicBezTo>
                    <a:cubicBezTo>
                      <a:pt x="21" y="8"/>
                      <a:pt x="21" y="10"/>
                      <a:pt x="20" y="13"/>
                    </a:cubicBezTo>
                    <a:cubicBezTo>
                      <a:pt x="20" y="16"/>
                      <a:pt x="20" y="18"/>
                      <a:pt x="19" y="20"/>
                    </a:cubicBezTo>
                    <a:cubicBezTo>
                      <a:pt x="19" y="21"/>
                      <a:pt x="18" y="23"/>
                      <a:pt x="17" y="24"/>
                    </a:cubicBezTo>
                    <a:cubicBezTo>
                      <a:pt x="16" y="25"/>
                      <a:pt x="14" y="25"/>
                      <a:pt x="12" y="26"/>
                    </a:cubicBezTo>
                    <a:cubicBezTo>
                      <a:pt x="11" y="26"/>
                      <a:pt x="9" y="26"/>
                      <a:pt x="7" y="25"/>
                    </a:cubicBezTo>
                    <a:cubicBezTo>
                      <a:pt x="6" y="24"/>
                      <a:pt x="4" y="23"/>
                      <a:pt x="3" y="22"/>
                    </a:cubicBezTo>
                    <a:cubicBezTo>
                      <a:pt x="2" y="20"/>
                      <a:pt x="1" y="18"/>
                      <a:pt x="1" y="15"/>
                    </a:cubicBezTo>
                    <a:cubicBezTo>
                      <a:pt x="0" y="12"/>
                      <a:pt x="0" y="9"/>
                      <a:pt x="2" y="6"/>
                    </a:cubicBezTo>
                    <a:cubicBezTo>
                      <a:pt x="3" y="4"/>
                      <a:pt x="6" y="2"/>
                      <a:pt x="9" y="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22"/>
              <p:cNvSpPr/>
              <p:nvPr/>
            </p:nvSpPr>
            <p:spPr bwMode="auto">
              <a:xfrm>
                <a:off x="477469" y="920168"/>
                <a:ext cx="26758" cy="32800"/>
              </a:xfrm>
              <a:custGeom>
                <a:avLst/>
                <a:gdLst>
                  <a:gd name="T0" fmla="*/ 0 w 26"/>
                  <a:gd name="T1" fmla="*/ 3 h 32"/>
                  <a:gd name="T2" fmla="*/ 6 w 26"/>
                  <a:gd name="T3" fmla="*/ 2 h 32"/>
                  <a:gd name="T4" fmla="*/ 8 w 26"/>
                  <a:gd name="T5" fmla="*/ 18 h 32"/>
                  <a:gd name="T6" fmla="*/ 8 w 26"/>
                  <a:gd name="T7" fmla="*/ 23 h 32"/>
                  <a:gd name="T8" fmla="*/ 10 w 26"/>
                  <a:gd name="T9" fmla="*/ 26 h 32"/>
                  <a:gd name="T10" fmla="*/ 14 w 26"/>
                  <a:gd name="T11" fmla="*/ 27 h 32"/>
                  <a:gd name="T12" fmla="*/ 18 w 26"/>
                  <a:gd name="T13" fmla="*/ 25 h 32"/>
                  <a:gd name="T14" fmla="*/ 20 w 26"/>
                  <a:gd name="T15" fmla="*/ 23 h 32"/>
                  <a:gd name="T16" fmla="*/ 19 w 26"/>
                  <a:gd name="T17" fmla="*/ 17 h 32"/>
                  <a:gd name="T18" fmla="*/ 18 w 26"/>
                  <a:gd name="T19" fmla="*/ 1 h 32"/>
                  <a:gd name="T20" fmla="*/ 24 w 26"/>
                  <a:gd name="T21" fmla="*/ 0 h 32"/>
                  <a:gd name="T22" fmla="*/ 25 w 26"/>
                  <a:gd name="T23" fmla="*/ 16 h 32"/>
                  <a:gd name="T24" fmla="*/ 26 w 26"/>
                  <a:gd name="T25" fmla="*/ 24 h 32"/>
                  <a:gd name="T26" fmla="*/ 24 w 26"/>
                  <a:gd name="T27" fmla="*/ 28 h 32"/>
                  <a:gd name="T28" fmla="*/ 21 w 26"/>
                  <a:gd name="T29" fmla="*/ 30 h 32"/>
                  <a:gd name="T30" fmla="*/ 15 w 26"/>
                  <a:gd name="T31" fmla="*/ 32 h 32"/>
                  <a:gd name="T32" fmla="*/ 8 w 26"/>
                  <a:gd name="T33" fmla="*/ 31 h 32"/>
                  <a:gd name="T34" fmla="*/ 5 w 26"/>
                  <a:gd name="T35" fmla="*/ 29 h 32"/>
                  <a:gd name="T36" fmla="*/ 3 w 26"/>
                  <a:gd name="T37" fmla="*/ 26 h 32"/>
                  <a:gd name="T38" fmla="*/ 1 w 26"/>
                  <a:gd name="T39" fmla="*/ 18 h 32"/>
                  <a:gd name="T40" fmla="*/ 0 w 26"/>
                  <a:gd name="T4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0" y="3"/>
                    </a:moveTo>
                    <a:cubicBezTo>
                      <a:pt x="6" y="2"/>
                      <a:pt x="6" y="2"/>
                      <a:pt x="6" y="2"/>
                    </a:cubicBezTo>
                    <a:cubicBezTo>
                      <a:pt x="8" y="18"/>
                      <a:pt x="8" y="18"/>
                      <a:pt x="8" y="18"/>
                    </a:cubicBezTo>
                    <a:cubicBezTo>
                      <a:pt x="8" y="21"/>
                      <a:pt x="8" y="22"/>
                      <a:pt x="8" y="23"/>
                    </a:cubicBezTo>
                    <a:cubicBezTo>
                      <a:pt x="9" y="24"/>
                      <a:pt x="9" y="25"/>
                      <a:pt x="10" y="26"/>
                    </a:cubicBezTo>
                    <a:cubicBezTo>
                      <a:pt x="11" y="27"/>
                      <a:pt x="13" y="27"/>
                      <a:pt x="14" y="27"/>
                    </a:cubicBezTo>
                    <a:cubicBezTo>
                      <a:pt x="16" y="27"/>
                      <a:pt x="17" y="26"/>
                      <a:pt x="18" y="25"/>
                    </a:cubicBezTo>
                    <a:cubicBezTo>
                      <a:pt x="19" y="25"/>
                      <a:pt x="20" y="24"/>
                      <a:pt x="20" y="23"/>
                    </a:cubicBezTo>
                    <a:cubicBezTo>
                      <a:pt x="20" y="22"/>
                      <a:pt x="20" y="20"/>
                      <a:pt x="19" y="17"/>
                    </a:cubicBezTo>
                    <a:cubicBezTo>
                      <a:pt x="18" y="1"/>
                      <a:pt x="18" y="1"/>
                      <a:pt x="18" y="1"/>
                    </a:cubicBezTo>
                    <a:cubicBezTo>
                      <a:pt x="24" y="0"/>
                      <a:pt x="24" y="0"/>
                      <a:pt x="24" y="0"/>
                    </a:cubicBezTo>
                    <a:cubicBezTo>
                      <a:pt x="25" y="16"/>
                      <a:pt x="25" y="16"/>
                      <a:pt x="25" y="16"/>
                    </a:cubicBezTo>
                    <a:cubicBezTo>
                      <a:pt x="26" y="20"/>
                      <a:pt x="26" y="22"/>
                      <a:pt x="26" y="24"/>
                    </a:cubicBezTo>
                    <a:cubicBezTo>
                      <a:pt x="25" y="25"/>
                      <a:pt x="25" y="27"/>
                      <a:pt x="24" y="28"/>
                    </a:cubicBezTo>
                    <a:cubicBezTo>
                      <a:pt x="23" y="29"/>
                      <a:pt x="22" y="30"/>
                      <a:pt x="21" y="30"/>
                    </a:cubicBezTo>
                    <a:cubicBezTo>
                      <a:pt x="19" y="31"/>
                      <a:pt x="17" y="32"/>
                      <a:pt x="15" y="32"/>
                    </a:cubicBezTo>
                    <a:cubicBezTo>
                      <a:pt x="12" y="32"/>
                      <a:pt x="10" y="32"/>
                      <a:pt x="8" y="31"/>
                    </a:cubicBezTo>
                    <a:cubicBezTo>
                      <a:pt x="7" y="31"/>
                      <a:pt x="6" y="30"/>
                      <a:pt x="5" y="29"/>
                    </a:cubicBezTo>
                    <a:cubicBezTo>
                      <a:pt x="4" y="28"/>
                      <a:pt x="3" y="27"/>
                      <a:pt x="3" y="26"/>
                    </a:cubicBezTo>
                    <a:cubicBezTo>
                      <a:pt x="2" y="24"/>
                      <a:pt x="2" y="22"/>
                      <a:pt x="1" y="18"/>
                    </a:cubicBezTo>
                    <a:lnTo>
                      <a:pt x="0" y="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23"/>
              <p:cNvSpPr/>
              <p:nvPr/>
            </p:nvSpPr>
            <p:spPr bwMode="auto">
              <a:xfrm>
                <a:off x="508111" y="913263"/>
                <a:ext cx="32800" cy="35821"/>
              </a:xfrm>
              <a:custGeom>
                <a:avLst/>
                <a:gdLst>
                  <a:gd name="T0" fmla="*/ 21 w 76"/>
                  <a:gd name="T1" fmla="*/ 83 h 83"/>
                  <a:gd name="T2" fmla="*/ 0 w 76"/>
                  <a:gd name="T3" fmla="*/ 14 h 83"/>
                  <a:gd name="T4" fmla="*/ 14 w 76"/>
                  <a:gd name="T5" fmla="*/ 12 h 83"/>
                  <a:gd name="T6" fmla="*/ 57 w 76"/>
                  <a:gd name="T7" fmla="*/ 50 h 83"/>
                  <a:gd name="T8" fmla="*/ 43 w 76"/>
                  <a:gd name="T9" fmla="*/ 2 h 83"/>
                  <a:gd name="T10" fmla="*/ 55 w 76"/>
                  <a:gd name="T11" fmla="*/ 0 h 83"/>
                  <a:gd name="T12" fmla="*/ 76 w 76"/>
                  <a:gd name="T13" fmla="*/ 69 h 83"/>
                  <a:gd name="T14" fmla="*/ 62 w 76"/>
                  <a:gd name="T15" fmla="*/ 71 h 83"/>
                  <a:gd name="T16" fmla="*/ 21 w 76"/>
                  <a:gd name="T17" fmla="*/ 35 h 83"/>
                  <a:gd name="T18" fmla="*/ 33 w 76"/>
                  <a:gd name="T19" fmla="*/ 81 h 83"/>
                  <a:gd name="T20" fmla="*/ 21 w 76"/>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3">
                    <a:moveTo>
                      <a:pt x="21" y="83"/>
                    </a:moveTo>
                    <a:lnTo>
                      <a:pt x="0" y="14"/>
                    </a:lnTo>
                    <a:lnTo>
                      <a:pt x="14" y="12"/>
                    </a:lnTo>
                    <a:lnTo>
                      <a:pt x="57" y="50"/>
                    </a:lnTo>
                    <a:lnTo>
                      <a:pt x="43" y="2"/>
                    </a:lnTo>
                    <a:lnTo>
                      <a:pt x="55" y="0"/>
                    </a:lnTo>
                    <a:lnTo>
                      <a:pt x="76" y="69"/>
                    </a:lnTo>
                    <a:lnTo>
                      <a:pt x="62" y="71"/>
                    </a:lnTo>
                    <a:lnTo>
                      <a:pt x="21" y="35"/>
                    </a:lnTo>
                    <a:lnTo>
                      <a:pt x="33" y="81"/>
                    </a:lnTo>
                    <a:lnTo>
                      <a:pt x="21" y="8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24"/>
              <p:cNvSpPr/>
              <p:nvPr/>
            </p:nvSpPr>
            <p:spPr bwMode="auto">
              <a:xfrm>
                <a:off x="538753" y="908084"/>
                <a:ext cx="17263" cy="30642"/>
              </a:xfrm>
              <a:custGeom>
                <a:avLst/>
                <a:gdLst>
                  <a:gd name="T0" fmla="*/ 26 w 40"/>
                  <a:gd name="T1" fmla="*/ 71 h 71"/>
                  <a:gd name="T2" fmla="*/ 0 w 40"/>
                  <a:gd name="T3" fmla="*/ 5 h 71"/>
                  <a:gd name="T4" fmla="*/ 12 w 40"/>
                  <a:gd name="T5" fmla="*/ 0 h 71"/>
                  <a:gd name="T6" fmla="*/ 40 w 40"/>
                  <a:gd name="T7" fmla="*/ 66 h 71"/>
                  <a:gd name="T8" fmla="*/ 26 w 40"/>
                  <a:gd name="T9" fmla="*/ 71 h 71"/>
                </a:gdLst>
                <a:ahLst/>
                <a:cxnLst>
                  <a:cxn ang="0">
                    <a:pos x="T0" y="T1"/>
                  </a:cxn>
                  <a:cxn ang="0">
                    <a:pos x="T2" y="T3"/>
                  </a:cxn>
                  <a:cxn ang="0">
                    <a:pos x="T4" y="T5"/>
                  </a:cxn>
                  <a:cxn ang="0">
                    <a:pos x="T6" y="T7"/>
                  </a:cxn>
                  <a:cxn ang="0">
                    <a:pos x="T8" y="T9"/>
                  </a:cxn>
                </a:cxnLst>
                <a:rect l="0" t="0" r="r" b="b"/>
                <a:pathLst>
                  <a:path w="40" h="71">
                    <a:moveTo>
                      <a:pt x="26" y="71"/>
                    </a:moveTo>
                    <a:lnTo>
                      <a:pt x="0" y="5"/>
                    </a:lnTo>
                    <a:lnTo>
                      <a:pt x="12" y="0"/>
                    </a:lnTo>
                    <a:lnTo>
                      <a:pt x="40" y="66"/>
                    </a:lnTo>
                    <a:lnTo>
                      <a:pt x="26" y="7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25"/>
              <p:cNvSpPr/>
              <p:nvPr/>
            </p:nvSpPr>
            <p:spPr bwMode="auto">
              <a:xfrm>
                <a:off x="546953" y="893842"/>
                <a:ext cx="30642" cy="34526"/>
              </a:xfrm>
              <a:custGeom>
                <a:avLst/>
                <a:gdLst>
                  <a:gd name="T0" fmla="*/ 57 w 71"/>
                  <a:gd name="T1" fmla="*/ 80 h 80"/>
                  <a:gd name="T2" fmla="*/ 0 w 71"/>
                  <a:gd name="T3" fmla="*/ 30 h 80"/>
                  <a:gd name="T4" fmla="*/ 14 w 71"/>
                  <a:gd name="T5" fmla="*/ 23 h 80"/>
                  <a:gd name="T6" fmla="*/ 57 w 71"/>
                  <a:gd name="T7" fmla="*/ 61 h 80"/>
                  <a:gd name="T8" fmla="*/ 45 w 71"/>
                  <a:gd name="T9" fmla="*/ 7 h 80"/>
                  <a:gd name="T10" fmla="*/ 59 w 71"/>
                  <a:gd name="T11" fmla="*/ 0 h 80"/>
                  <a:gd name="T12" fmla="*/ 71 w 71"/>
                  <a:gd name="T13" fmla="*/ 73 h 80"/>
                  <a:gd name="T14" fmla="*/ 57 w 71"/>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80">
                    <a:moveTo>
                      <a:pt x="57" y="80"/>
                    </a:moveTo>
                    <a:lnTo>
                      <a:pt x="0" y="30"/>
                    </a:lnTo>
                    <a:lnTo>
                      <a:pt x="14" y="23"/>
                    </a:lnTo>
                    <a:lnTo>
                      <a:pt x="57" y="61"/>
                    </a:lnTo>
                    <a:lnTo>
                      <a:pt x="45" y="7"/>
                    </a:lnTo>
                    <a:lnTo>
                      <a:pt x="59" y="0"/>
                    </a:lnTo>
                    <a:lnTo>
                      <a:pt x="71" y="73"/>
                    </a:lnTo>
                    <a:lnTo>
                      <a:pt x="57" y="8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26"/>
              <p:cNvSpPr/>
              <p:nvPr/>
            </p:nvSpPr>
            <p:spPr bwMode="auto">
              <a:xfrm>
                <a:off x="574574" y="877442"/>
                <a:ext cx="37979" cy="37547"/>
              </a:xfrm>
              <a:custGeom>
                <a:avLst/>
                <a:gdLst>
                  <a:gd name="T0" fmla="*/ 45 w 88"/>
                  <a:gd name="T1" fmla="*/ 87 h 87"/>
                  <a:gd name="T2" fmla="*/ 0 w 88"/>
                  <a:gd name="T3" fmla="*/ 33 h 87"/>
                  <a:gd name="T4" fmla="*/ 43 w 88"/>
                  <a:gd name="T5" fmla="*/ 0 h 87"/>
                  <a:gd name="T6" fmla="*/ 50 w 88"/>
                  <a:gd name="T7" fmla="*/ 9 h 87"/>
                  <a:gd name="T8" fmla="*/ 19 w 88"/>
                  <a:gd name="T9" fmla="*/ 33 h 87"/>
                  <a:gd name="T10" fmla="*/ 28 w 88"/>
                  <a:gd name="T11" fmla="*/ 45 h 87"/>
                  <a:gd name="T12" fmla="*/ 57 w 88"/>
                  <a:gd name="T13" fmla="*/ 23 h 87"/>
                  <a:gd name="T14" fmla="*/ 66 w 88"/>
                  <a:gd name="T15" fmla="*/ 33 h 87"/>
                  <a:gd name="T16" fmla="*/ 38 w 88"/>
                  <a:gd name="T17" fmla="*/ 54 h 87"/>
                  <a:gd name="T18" fmla="*/ 50 w 88"/>
                  <a:gd name="T19" fmla="*/ 68 h 87"/>
                  <a:gd name="T20" fmla="*/ 80 w 88"/>
                  <a:gd name="T21" fmla="*/ 45 h 87"/>
                  <a:gd name="T22" fmla="*/ 88 w 88"/>
                  <a:gd name="T23" fmla="*/ 54 h 87"/>
                  <a:gd name="T24" fmla="*/ 45 w 8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7">
                    <a:moveTo>
                      <a:pt x="45" y="87"/>
                    </a:moveTo>
                    <a:lnTo>
                      <a:pt x="0" y="33"/>
                    </a:lnTo>
                    <a:lnTo>
                      <a:pt x="43" y="0"/>
                    </a:lnTo>
                    <a:lnTo>
                      <a:pt x="50" y="9"/>
                    </a:lnTo>
                    <a:lnTo>
                      <a:pt x="19" y="33"/>
                    </a:lnTo>
                    <a:lnTo>
                      <a:pt x="28" y="45"/>
                    </a:lnTo>
                    <a:lnTo>
                      <a:pt x="57" y="23"/>
                    </a:lnTo>
                    <a:lnTo>
                      <a:pt x="66" y="33"/>
                    </a:lnTo>
                    <a:lnTo>
                      <a:pt x="38" y="54"/>
                    </a:lnTo>
                    <a:lnTo>
                      <a:pt x="50" y="68"/>
                    </a:lnTo>
                    <a:lnTo>
                      <a:pt x="80" y="45"/>
                    </a:lnTo>
                    <a:lnTo>
                      <a:pt x="88" y="54"/>
                    </a:lnTo>
                    <a:lnTo>
                      <a:pt x="45" y="8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27"/>
              <p:cNvSpPr>
                <a:spLocks noEditPoints="1"/>
              </p:cNvSpPr>
              <p:nvPr/>
            </p:nvSpPr>
            <p:spPr bwMode="auto">
              <a:xfrm>
                <a:off x="597016" y="857589"/>
                <a:ext cx="41863" cy="36253"/>
              </a:xfrm>
              <a:custGeom>
                <a:avLst/>
                <a:gdLst>
                  <a:gd name="T0" fmla="*/ 8 w 41"/>
                  <a:gd name="T1" fmla="*/ 14 h 35"/>
                  <a:gd name="T2" fmla="*/ 11 w 41"/>
                  <a:gd name="T3" fmla="*/ 11 h 35"/>
                  <a:gd name="T4" fmla="*/ 14 w 41"/>
                  <a:gd name="T5" fmla="*/ 7 h 35"/>
                  <a:gd name="T6" fmla="*/ 17 w 41"/>
                  <a:gd name="T7" fmla="*/ 7 h 35"/>
                  <a:gd name="T8" fmla="*/ 19 w 41"/>
                  <a:gd name="T9" fmla="*/ 8 h 35"/>
                  <a:gd name="T10" fmla="*/ 21 w 41"/>
                  <a:gd name="T11" fmla="*/ 10 h 35"/>
                  <a:gd name="T12" fmla="*/ 20 w 41"/>
                  <a:gd name="T13" fmla="*/ 12 h 35"/>
                  <a:gd name="T14" fmla="*/ 17 w 41"/>
                  <a:gd name="T15" fmla="*/ 16 h 35"/>
                  <a:gd name="T16" fmla="*/ 14 w 41"/>
                  <a:gd name="T17" fmla="*/ 19 h 35"/>
                  <a:gd name="T18" fmla="*/ 8 w 41"/>
                  <a:gd name="T19" fmla="*/ 14 h 35"/>
                  <a:gd name="T20" fmla="*/ 27 w 41"/>
                  <a:gd name="T21" fmla="*/ 31 h 35"/>
                  <a:gd name="T22" fmla="*/ 17 w 41"/>
                  <a:gd name="T23" fmla="*/ 22 h 35"/>
                  <a:gd name="T24" fmla="*/ 18 w 41"/>
                  <a:gd name="T25" fmla="*/ 22 h 35"/>
                  <a:gd name="T26" fmla="*/ 21 w 41"/>
                  <a:gd name="T27" fmla="*/ 19 h 35"/>
                  <a:gd name="T28" fmla="*/ 23 w 41"/>
                  <a:gd name="T29" fmla="*/ 19 h 35"/>
                  <a:gd name="T30" fmla="*/ 28 w 41"/>
                  <a:gd name="T31" fmla="*/ 20 h 35"/>
                  <a:gd name="T32" fmla="*/ 36 w 41"/>
                  <a:gd name="T33" fmla="*/ 21 h 35"/>
                  <a:gd name="T34" fmla="*/ 41 w 41"/>
                  <a:gd name="T35" fmla="*/ 15 h 35"/>
                  <a:gd name="T36" fmla="*/ 34 w 41"/>
                  <a:gd name="T37" fmla="*/ 14 h 35"/>
                  <a:gd name="T38" fmla="*/ 28 w 41"/>
                  <a:gd name="T39" fmla="*/ 13 h 35"/>
                  <a:gd name="T40" fmla="*/ 24 w 41"/>
                  <a:gd name="T41" fmla="*/ 14 h 35"/>
                  <a:gd name="T42" fmla="*/ 26 w 41"/>
                  <a:gd name="T43" fmla="*/ 8 h 35"/>
                  <a:gd name="T44" fmla="*/ 23 w 41"/>
                  <a:gd name="T45" fmla="*/ 3 h 35"/>
                  <a:gd name="T46" fmla="*/ 19 w 41"/>
                  <a:gd name="T47" fmla="*/ 0 h 35"/>
                  <a:gd name="T48" fmla="*/ 14 w 41"/>
                  <a:gd name="T49" fmla="*/ 1 h 35"/>
                  <a:gd name="T50" fmla="*/ 9 w 41"/>
                  <a:gd name="T51" fmla="*/ 6 h 35"/>
                  <a:gd name="T52" fmla="*/ 0 w 41"/>
                  <a:gd name="T53" fmla="*/ 15 h 35"/>
                  <a:gd name="T54" fmla="*/ 23 w 41"/>
                  <a:gd name="T55" fmla="*/ 35 h 35"/>
                  <a:gd name="T56" fmla="*/ 27 w 41"/>
                  <a:gd name="T5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35">
                    <a:moveTo>
                      <a:pt x="8" y="14"/>
                    </a:moveTo>
                    <a:cubicBezTo>
                      <a:pt x="11" y="11"/>
                      <a:pt x="11" y="11"/>
                      <a:pt x="11" y="11"/>
                    </a:cubicBezTo>
                    <a:cubicBezTo>
                      <a:pt x="13" y="9"/>
                      <a:pt x="14" y="8"/>
                      <a:pt x="14" y="7"/>
                    </a:cubicBezTo>
                    <a:cubicBezTo>
                      <a:pt x="15" y="7"/>
                      <a:pt x="16" y="6"/>
                      <a:pt x="17" y="7"/>
                    </a:cubicBezTo>
                    <a:cubicBezTo>
                      <a:pt x="18" y="7"/>
                      <a:pt x="18" y="7"/>
                      <a:pt x="19" y="8"/>
                    </a:cubicBezTo>
                    <a:cubicBezTo>
                      <a:pt x="20" y="8"/>
                      <a:pt x="20" y="9"/>
                      <a:pt x="21" y="10"/>
                    </a:cubicBezTo>
                    <a:cubicBezTo>
                      <a:pt x="21" y="10"/>
                      <a:pt x="21" y="11"/>
                      <a:pt x="20" y="12"/>
                    </a:cubicBezTo>
                    <a:cubicBezTo>
                      <a:pt x="20" y="12"/>
                      <a:pt x="19" y="14"/>
                      <a:pt x="17" y="16"/>
                    </a:cubicBezTo>
                    <a:cubicBezTo>
                      <a:pt x="14" y="19"/>
                      <a:pt x="14" y="19"/>
                      <a:pt x="14" y="19"/>
                    </a:cubicBezTo>
                    <a:lnTo>
                      <a:pt x="8" y="14"/>
                    </a:lnTo>
                    <a:close/>
                    <a:moveTo>
                      <a:pt x="27" y="31"/>
                    </a:moveTo>
                    <a:cubicBezTo>
                      <a:pt x="17" y="22"/>
                      <a:pt x="17" y="22"/>
                      <a:pt x="17" y="22"/>
                    </a:cubicBezTo>
                    <a:cubicBezTo>
                      <a:pt x="18" y="22"/>
                      <a:pt x="18" y="22"/>
                      <a:pt x="18" y="22"/>
                    </a:cubicBezTo>
                    <a:cubicBezTo>
                      <a:pt x="19" y="20"/>
                      <a:pt x="20" y="20"/>
                      <a:pt x="21" y="19"/>
                    </a:cubicBezTo>
                    <a:cubicBezTo>
                      <a:pt x="21" y="19"/>
                      <a:pt x="22" y="19"/>
                      <a:pt x="23" y="19"/>
                    </a:cubicBezTo>
                    <a:cubicBezTo>
                      <a:pt x="24" y="19"/>
                      <a:pt x="25" y="19"/>
                      <a:pt x="28" y="20"/>
                    </a:cubicBezTo>
                    <a:cubicBezTo>
                      <a:pt x="36" y="21"/>
                      <a:pt x="36" y="21"/>
                      <a:pt x="36" y="21"/>
                    </a:cubicBezTo>
                    <a:cubicBezTo>
                      <a:pt x="41" y="15"/>
                      <a:pt x="41" y="15"/>
                      <a:pt x="41" y="15"/>
                    </a:cubicBezTo>
                    <a:cubicBezTo>
                      <a:pt x="34" y="14"/>
                      <a:pt x="34" y="14"/>
                      <a:pt x="34" y="14"/>
                    </a:cubicBezTo>
                    <a:cubicBezTo>
                      <a:pt x="31" y="14"/>
                      <a:pt x="29" y="13"/>
                      <a:pt x="28" y="13"/>
                    </a:cubicBezTo>
                    <a:cubicBezTo>
                      <a:pt x="27" y="13"/>
                      <a:pt x="26" y="14"/>
                      <a:pt x="24" y="14"/>
                    </a:cubicBezTo>
                    <a:cubicBezTo>
                      <a:pt x="26" y="12"/>
                      <a:pt x="26" y="10"/>
                      <a:pt x="26" y="8"/>
                    </a:cubicBezTo>
                    <a:cubicBezTo>
                      <a:pt x="26" y="6"/>
                      <a:pt x="25" y="4"/>
                      <a:pt x="23" y="3"/>
                    </a:cubicBezTo>
                    <a:cubicBezTo>
                      <a:pt x="22" y="2"/>
                      <a:pt x="20" y="1"/>
                      <a:pt x="19" y="0"/>
                    </a:cubicBezTo>
                    <a:cubicBezTo>
                      <a:pt x="17" y="0"/>
                      <a:pt x="16" y="0"/>
                      <a:pt x="14" y="1"/>
                    </a:cubicBezTo>
                    <a:cubicBezTo>
                      <a:pt x="13" y="2"/>
                      <a:pt x="11" y="3"/>
                      <a:pt x="9" y="6"/>
                    </a:cubicBezTo>
                    <a:cubicBezTo>
                      <a:pt x="0" y="15"/>
                      <a:pt x="0" y="15"/>
                      <a:pt x="0" y="15"/>
                    </a:cubicBezTo>
                    <a:cubicBezTo>
                      <a:pt x="23" y="35"/>
                      <a:pt x="23" y="35"/>
                      <a:pt x="23" y="35"/>
                    </a:cubicBezTo>
                    <a:lnTo>
                      <a:pt x="27" y="3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28"/>
              <p:cNvSpPr/>
              <p:nvPr/>
            </p:nvSpPr>
            <p:spPr bwMode="auto">
              <a:xfrm>
                <a:off x="620322" y="834284"/>
                <a:ext cx="32800" cy="30642"/>
              </a:xfrm>
              <a:custGeom>
                <a:avLst/>
                <a:gdLst>
                  <a:gd name="T0" fmla="*/ 13 w 32"/>
                  <a:gd name="T1" fmla="*/ 28 h 30"/>
                  <a:gd name="T2" fmla="*/ 16 w 32"/>
                  <a:gd name="T3" fmla="*/ 22 h 30"/>
                  <a:gd name="T4" fmla="*/ 21 w 32"/>
                  <a:gd name="T5" fmla="*/ 23 h 30"/>
                  <a:gd name="T6" fmla="*/ 25 w 32"/>
                  <a:gd name="T7" fmla="*/ 20 h 30"/>
                  <a:gd name="T8" fmla="*/ 26 w 32"/>
                  <a:gd name="T9" fmla="*/ 16 h 30"/>
                  <a:gd name="T10" fmla="*/ 25 w 32"/>
                  <a:gd name="T11" fmla="*/ 13 h 30"/>
                  <a:gd name="T12" fmla="*/ 23 w 32"/>
                  <a:gd name="T13" fmla="*/ 13 h 30"/>
                  <a:gd name="T14" fmla="*/ 20 w 32"/>
                  <a:gd name="T15" fmla="*/ 14 h 30"/>
                  <a:gd name="T16" fmla="*/ 17 w 32"/>
                  <a:gd name="T17" fmla="*/ 17 h 30"/>
                  <a:gd name="T18" fmla="*/ 10 w 32"/>
                  <a:gd name="T19" fmla="*/ 21 h 30"/>
                  <a:gd name="T20" fmla="*/ 4 w 32"/>
                  <a:gd name="T21" fmla="*/ 20 h 30"/>
                  <a:gd name="T22" fmla="*/ 1 w 32"/>
                  <a:gd name="T23" fmla="*/ 16 h 30"/>
                  <a:gd name="T24" fmla="*/ 0 w 32"/>
                  <a:gd name="T25" fmla="*/ 12 h 30"/>
                  <a:gd name="T26" fmla="*/ 3 w 32"/>
                  <a:gd name="T27" fmla="*/ 6 h 30"/>
                  <a:gd name="T28" fmla="*/ 10 w 32"/>
                  <a:gd name="T29" fmla="*/ 1 h 30"/>
                  <a:gd name="T30" fmla="*/ 17 w 32"/>
                  <a:gd name="T31" fmla="*/ 2 h 30"/>
                  <a:gd name="T32" fmla="*/ 14 w 32"/>
                  <a:gd name="T33" fmla="*/ 7 h 30"/>
                  <a:gd name="T34" fmla="*/ 10 w 32"/>
                  <a:gd name="T35" fmla="*/ 6 h 30"/>
                  <a:gd name="T36" fmla="*/ 7 w 32"/>
                  <a:gd name="T37" fmla="*/ 9 h 30"/>
                  <a:gd name="T38" fmla="*/ 5 w 32"/>
                  <a:gd name="T39" fmla="*/ 13 h 30"/>
                  <a:gd name="T40" fmla="*/ 6 w 32"/>
                  <a:gd name="T41" fmla="*/ 15 h 30"/>
                  <a:gd name="T42" fmla="*/ 9 w 32"/>
                  <a:gd name="T43" fmla="*/ 15 h 30"/>
                  <a:gd name="T44" fmla="*/ 13 w 32"/>
                  <a:gd name="T45" fmla="*/ 12 h 30"/>
                  <a:gd name="T46" fmla="*/ 19 w 32"/>
                  <a:gd name="T47" fmla="*/ 7 h 30"/>
                  <a:gd name="T48" fmla="*/ 23 w 32"/>
                  <a:gd name="T49" fmla="*/ 6 h 30"/>
                  <a:gd name="T50" fmla="*/ 28 w 32"/>
                  <a:gd name="T51" fmla="*/ 8 h 30"/>
                  <a:gd name="T52" fmla="*/ 31 w 32"/>
                  <a:gd name="T53" fmla="*/ 12 h 30"/>
                  <a:gd name="T54" fmla="*/ 32 w 32"/>
                  <a:gd name="T55" fmla="*/ 17 h 30"/>
                  <a:gd name="T56" fmla="*/ 29 w 32"/>
                  <a:gd name="T57" fmla="*/ 23 h 30"/>
                  <a:gd name="T58" fmla="*/ 22 w 32"/>
                  <a:gd name="T59" fmla="*/ 29 h 30"/>
                  <a:gd name="T60" fmla="*/ 13 w 32"/>
                  <a:gd name="T61"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30">
                    <a:moveTo>
                      <a:pt x="13" y="28"/>
                    </a:moveTo>
                    <a:cubicBezTo>
                      <a:pt x="16" y="22"/>
                      <a:pt x="16" y="22"/>
                      <a:pt x="16" y="22"/>
                    </a:cubicBezTo>
                    <a:cubicBezTo>
                      <a:pt x="18" y="23"/>
                      <a:pt x="20" y="23"/>
                      <a:pt x="21" y="23"/>
                    </a:cubicBezTo>
                    <a:cubicBezTo>
                      <a:pt x="23" y="23"/>
                      <a:pt x="24" y="22"/>
                      <a:pt x="25" y="20"/>
                    </a:cubicBezTo>
                    <a:cubicBezTo>
                      <a:pt x="26" y="19"/>
                      <a:pt x="26" y="17"/>
                      <a:pt x="26" y="16"/>
                    </a:cubicBezTo>
                    <a:cubicBezTo>
                      <a:pt x="26" y="15"/>
                      <a:pt x="26" y="14"/>
                      <a:pt x="25" y="13"/>
                    </a:cubicBezTo>
                    <a:cubicBezTo>
                      <a:pt x="24" y="13"/>
                      <a:pt x="23" y="13"/>
                      <a:pt x="23" y="13"/>
                    </a:cubicBezTo>
                    <a:cubicBezTo>
                      <a:pt x="22" y="13"/>
                      <a:pt x="21" y="13"/>
                      <a:pt x="20" y="14"/>
                    </a:cubicBezTo>
                    <a:cubicBezTo>
                      <a:pt x="20" y="14"/>
                      <a:pt x="19" y="15"/>
                      <a:pt x="17" y="17"/>
                    </a:cubicBezTo>
                    <a:cubicBezTo>
                      <a:pt x="14" y="19"/>
                      <a:pt x="12" y="20"/>
                      <a:pt x="10" y="21"/>
                    </a:cubicBezTo>
                    <a:cubicBezTo>
                      <a:pt x="8" y="22"/>
                      <a:pt x="6" y="21"/>
                      <a:pt x="4" y="20"/>
                    </a:cubicBezTo>
                    <a:cubicBezTo>
                      <a:pt x="2" y="19"/>
                      <a:pt x="1" y="18"/>
                      <a:pt x="1" y="16"/>
                    </a:cubicBezTo>
                    <a:cubicBezTo>
                      <a:pt x="0" y="15"/>
                      <a:pt x="0" y="13"/>
                      <a:pt x="0" y="12"/>
                    </a:cubicBezTo>
                    <a:cubicBezTo>
                      <a:pt x="1" y="10"/>
                      <a:pt x="1" y="8"/>
                      <a:pt x="3" y="6"/>
                    </a:cubicBezTo>
                    <a:cubicBezTo>
                      <a:pt x="5" y="3"/>
                      <a:pt x="7" y="1"/>
                      <a:pt x="10" y="1"/>
                    </a:cubicBezTo>
                    <a:cubicBezTo>
                      <a:pt x="12" y="0"/>
                      <a:pt x="14" y="0"/>
                      <a:pt x="17" y="2"/>
                    </a:cubicBezTo>
                    <a:cubicBezTo>
                      <a:pt x="14" y="7"/>
                      <a:pt x="14" y="7"/>
                      <a:pt x="14" y="7"/>
                    </a:cubicBezTo>
                    <a:cubicBezTo>
                      <a:pt x="12" y="6"/>
                      <a:pt x="11" y="6"/>
                      <a:pt x="10" y="6"/>
                    </a:cubicBezTo>
                    <a:cubicBezTo>
                      <a:pt x="9" y="7"/>
                      <a:pt x="8" y="8"/>
                      <a:pt x="7" y="9"/>
                    </a:cubicBezTo>
                    <a:cubicBezTo>
                      <a:pt x="6" y="10"/>
                      <a:pt x="5" y="12"/>
                      <a:pt x="5" y="13"/>
                    </a:cubicBezTo>
                    <a:cubicBezTo>
                      <a:pt x="5" y="14"/>
                      <a:pt x="6" y="14"/>
                      <a:pt x="6" y="15"/>
                    </a:cubicBezTo>
                    <a:cubicBezTo>
                      <a:pt x="7" y="15"/>
                      <a:pt x="8" y="15"/>
                      <a:pt x="9" y="15"/>
                    </a:cubicBezTo>
                    <a:cubicBezTo>
                      <a:pt x="9" y="15"/>
                      <a:pt x="11" y="14"/>
                      <a:pt x="13" y="12"/>
                    </a:cubicBezTo>
                    <a:cubicBezTo>
                      <a:pt x="16" y="10"/>
                      <a:pt x="17" y="8"/>
                      <a:pt x="19" y="7"/>
                    </a:cubicBezTo>
                    <a:cubicBezTo>
                      <a:pt x="20" y="7"/>
                      <a:pt x="22" y="6"/>
                      <a:pt x="23" y="6"/>
                    </a:cubicBezTo>
                    <a:cubicBezTo>
                      <a:pt x="25" y="6"/>
                      <a:pt x="26" y="7"/>
                      <a:pt x="28" y="8"/>
                    </a:cubicBezTo>
                    <a:cubicBezTo>
                      <a:pt x="30" y="9"/>
                      <a:pt x="31" y="10"/>
                      <a:pt x="31" y="12"/>
                    </a:cubicBezTo>
                    <a:cubicBezTo>
                      <a:pt x="32" y="13"/>
                      <a:pt x="32" y="15"/>
                      <a:pt x="32" y="17"/>
                    </a:cubicBezTo>
                    <a:cubicBezTo>
                      <a:pt x="32" y="19"/>
                      <a:pt x="31" y="21"/>
                      <a:pt x="29" y="23"/>
                    </a:cubicBezTo>
                    <a:cubicBezTo>
                      <a:pt x="27" y="26"/>
                      <a:pt x="25" y="28"/>
                      <a:pt x="22" y="29"/>
                    </a:cubicBezTo>
                    <a:cubicBezTo>
                      <a:pt x="19" y="30"/>
                      <a:pt x="17" y="29"/>
                      <a:pt x="13" y="2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1" name="Freeform 29"/>
              <p:cNvSpPr/>
              <p:nvPr/>
            </p:nvSpPr>
            <p:spPr bwMode="auto">
              <a:xfrm>
                <a:off x="632837" y="819610"/>
                <a:ext cx="30642" cy="19853"/>
              </a:xfrm>
              <a:custGeom>
                <a:avLst/>
                <a:gdLst>
                  <a:gd name="T0" fmla="*/ 64 w 71"/>
                  <a:gd name="T1" fmla="*/ 46 h 46"/>
                  <a:gd name="T2" fmla="*/ 0 w 71"/>
                  <a:gd name="T3" fmla="*/ 15 h 46"/>
                  <a:gd name="T4" fmla="*/ 5 w 71"/>
                  <a:gd name="T5" fmla="*/ 0 h 46"/>
                  <a:gd name="T6" fmla="*/ 71 w 71"/>
                  <a:gd name="T7" fmla="*/ 31 h 46"/>
                  <a:gd name="T8" fmla="*/ 64 w 71"/>
                  <a:gd name="T9" fmla="*/ 46 h 46"/>
                </a:gdLst>
                <a:ahLst/>
                <a:cxnLst>
                  <a:cxn ang="0">
                    <a:pos x="T0" y="T1"/>
                  </a:cxn>
                  <a:cxn ang="0">
                    <a:pos x="T2" y="T3"/>
                  </a:cxn>
                  <a:cxn ang="0">
                    <a:pos x="T4" y="T5"/>
                  </a:cxn>
                  <a:cxn ang="0">
                    <a:pos x="T6" y="T7"/>
                  </a:cxn>
                  <a:cxn ang="0">
                    <a:pos x="T8" y="T9"/>
                  </a:cxn>
                </a:cxnLst>
                <a:rect l="0" t="0" r="r" b="b"/>
                <a:pathLst>
                  <a:path w="71" h="46">
                    <a:moveTo>
                      <a:pt x="64" y="46"/>
                    </a:moveTo>
                    <a:lnTo>
                      <a:pt x="0" y="15"/>
                    </a:lnTo>
                    <a:lnTo>
                      <a:pt x="5" y="0"/>
                    </a:lnTo>
                    <a:lnTo>
                      <a:pt x="71" y="31"/>
                    </a:lnTo>
                    <a:lnTo>
                      <a:pt x="64" y="4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2" name="Freeform 30"/>
              <p:cNvSpPr/>
              <p:nvPr/>
            </p:nvSpPr>
            <p:spPr bwMode="auto">
              <a:xfrm>
                <a:off x="636722" y="794147"/>
                <a:ext cx="34958" cy="24600"/>
              </a:xfrm>
              <a:custGeom>
                <a:avLst/>
                <a:gdLst>
                  <a:gd name="T0" fmla="*/ 76 w 81"/>
                  <a:gd name="T1" fmla="*/ 57 h 57"/>
                  <a:gd name="T2" fmla="*/ 19 w 81"/>
                  <a:gd name="T3" fmla="*/ 36 h 57"/>
                  <a:gd name="T4" fmla="*/ 12 w 81"/>
                  <a:gd name="T5" fmla="*/ 57 h 57"/>
                  <a:gd name="T6" fmla="*/ 0 w 81"/>
                  <a:gd name="T7" fmla="*/ 52 h 57"/>
                  <a:gd name="T8" fmla="*/ 19 w 81"/>
                  <a:gd name="T9" fmla="*/ 0 h 57"/>
                  <a:gd name="T10" fmla="*/ 31 w 81"/>
                  <a:gd name="T11" fmla="*/ 2 h 57"/>
                  <a:gd name="T12" fmla="*/ 24 w 81"/>
                  <a:gd name="T13" fmla="*/ 24 h 57"/>
                  <a:gd name="T14" fmla="*/ 81 w 81"/>
                  <a:gd name="T15" fmla="*/ 43 h 57"/>
                  <a:gd name="T16" fmla="*/ 76 w 81"/>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7">
                    <a:moveTo>
                      <a:pt x="76" y="57"/>
                    </a:moveTo>
                    <a:lnTo>
                      <a:pt x="19" y="36"/>
                    </a:lnTo>
                    <a:lnTo>
                      <a:pt x="12" y="57"/>
                    </a:lnTo>
                    <a:lnTo>
                      <a:pt x="0" y="52"/>
                    </a:lnTo>
                    <a:lnTo>
                      <a:pt x="19" y="0"/>
                    </a:lnTo>
                    <a:lnTo>
                      <a:pt x="31" y="2"/>
                    </a:lnTo>
                    <a:lnTo>
                      <a:pt x="24" y="24"/>
                    </a:lnTo>
                    <a:lnTo>
                      <a:pt x="81" y="43"/>
                    </a:lnTo>
                    <a:lnTo>
                      <a:pt x="76" y="5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3" name="Freeform 31"/>
              <p:cNvSpPr/>
              <p:nvPr/>
            </p:nvSpPr>
            <p:spPr bwMode="auto">
              <a:xfrm>
                <a:off x="646216" y="764368"/>
                <a:ext cx="33663" cy="28916"/>
              </a:xfrm>
              <a:custGeom>
                <a:avLst/>
                <a:gdLst>
                  <a:gd name="T0" fmla="*/ 75 w 78"/>
                  <a:gd name="T1" fmla="*/ 52 h 67"/>
                  <a:gd name="T2" fmla="*/ 45 w 78"/>
                  <a:gd name="T3" fmla="*/ 48 h 67"/>
                  <a:gd name="T4" fmla="*/ 0 w 78"/>
                  <a:gd name="T5" fmla="*/ 67 h 67"/>
                  <a:gd name="T6" fmla="*/ 2 w 78"/>
                  <a:gd name="T7" fmla="*/ 50 h 67"/>
                  <a:gd name="T8" fmla="*/ 33 w 78"/>
                  <a:gd name="T9" fmla="*/ 38 h 67"/>
                  <a:gd name="T10" fmla="*/ 9 w 78"/>
                  <a:gd name="T11" fmla="*/ 17 h 67"/>
                  <a:gd name="T12" fmla="*/ 11 w 78"/>
                  <a:gd name="T13" fmla="*/ 0 h 67"/>
                  <a:gd name="T14" fmla="*/ 47 w 78"/>
                  <a:gd name="T15" fmla="*/ 33 h 67"/>
                  <a:gd name="T16" fmla="*/ 78 w 78"/>
                  <a:gd name="T17" fmla="*/ 38 h 67"/>
                  <a:gd name="T18" fmla="*/ 75 w 78"/>
                  <a:gd name="T1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67">
                    <a:moveTo>
                      <a:pt x="75" y="52"/>
                    </a:moveTo>
                    <a:lnTo>
                      <a:pt x="45" y="48"/>
                    </a:lnTo>
                    <a:lnTo>
                      <a:pt x="0" y="67"/>
                    </a:lnTo>
                    <a:lnTo>
                      <a:pt x="2" y="50"/>
                    </a:lnTo>
                    <a:lnTo>
                      <a:pt x="33" y="38"/>
                    </a:lnTo>
                    <a:lnTo>
                      <a:pt x="9" y="17"/>
                    </a:lnTo>
                    <a:lnTo>
                      <a:pt x="11" y="0"/>
                    </a:lnTo>
                    <a:lnTo>
                      <a:pt x="47" y="33"/>
                    </a:lnTo>
                    <a:lnTo>
                      <a:pt x="78" y="38"/>
                    </a:lnTo>
                    <a:lnTo>
                      <a:pt x="75" y="5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 name="Freeform 32"/>
              <p:cNvSpPr>
                <a:spLocks noEditPoints="1"/>
              </p:cNvSpPr>
              <p:nvPr/>
            </p:nvSpPr>
            <p:spPr bwMode="auto">
              <a:xfrm>
                <a:off x="306131" y="576630"/>
                <a:ext cx="328864" cy="327138"/>
              </a:xfrm>
              <a:custGeom>
                <a:avLst/>
                <a:gdLst>
                  <a:gd name="T0" fmla="*/ 161 w 322"/>
                  <a:gd name="T1" fmla="*/ 0 h 319"/>
                  <a:gd name="T2" fmla="*/ 0 w 322"/>
                  <a:gd name="T3" fmla="*/ 159 h 319"/>
                  <a:gd name="T4" fmla="*/ 161 w 322"/>
                  <a:gd name="T5" fmla="*/ 319 h 319"/>
                  <a:gd name="T6" fmla="*/ 322 w 322"/>
                  <a:gd name="T7" fmla="*/ 159 h 319"/>
                  <a:gd name="T8" fmla="*/ 161 w 322"/>
                  <a:gd name="T9" fmla="*/ 0 h 319"/>
                  <a:gd name="T10" fmla="*/ 161 w 322"/>
                  <a:gd name="T11" fmla="*/ 6 h 319"/>
                  <a:gd name="T12" fmla="*/ 316 w 322"/>
                  <a:gd name="T13" fmla="*/ 159 h 319"/>
                  <a:gd name="T14" fmla="*/ 299 w 322"/>
                  <a:gd name="T15" fmla="*/ 228 h 319"/>
                  <a:gd name="T16" fmla="*/ 23 w 322"/>
                  <a:gd name="T17" fmla="*/ 228 h 319"/>
                  <a:gd name="T18" fmla="*/ 23 w 322"/>
                  <a:gd name="T19" fmla="*/ 229 h 319"/>
                  <a:gd name="T20" fmla="*/ 6 w 322"/>
                  <a:gd name="T21" fmla="*/ 159 h 319"/>
                  <a:gd name="T22" fmla="*/ 161 w 322"/>
                  <a:gd name="T23" fmla="*/ 6 h 319"/>
                  <a:gd name="T24" fmla="*/ 161 w 322"/>
                  <a:gd name="T25" fmla="*/ 313 h 319"/>
                  <a:gd name="T26" fmla="*/ 27 w 322"/>
                  <a:gd name="T27" fmla="*/ 236 h 319"/>
                  <a:gd name="T28" fmla="*/ 295 w 322"/>
                  <a:gd name="T29" fmla="*/ 236 h 319"/>
                  <a:gd name="T30" fmla="*/ 161 w 322"/>
                  <a:gd name="T31" fmla="*/ 3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 h="319">
                    <a:moveTo>
                      <a:pt x="161" y="0"/>
                    </a:moveTo>
                    <a:cubicBezTo>
                      <a:pt x="72" y="0"/>
                      <a:pt x="0" y="71"/>
                      <a:pt x="0" y="159"/>
                    </a:cubicBezTo>
                    <a:cubicBezTo>
                      <a:pt x="0" y="248"/>
                      <a:pt x="72" y="319"/>
                      <a:pt x="161" y="319"/>
                    </a:cubicBezTo>
                    <a:cubicBezTo>
                      <a:pt x="250" y="319"/>
                      <a:pt x="322" y="248"/>
                      <a:pt x="322" y="159"/>
                    </a:cubicBezTo>
                    <a:cubicBezTo>
                      <a:pt x="322" y="71"/>
                      <a:pt x="250" y="0"/>
                      <a:pt x="161" y="0"/>
                    </a:cubicBezTo>
                    <a:close/>
                    <a:moveTo>
                      <a:pt x="161" y="6"/>
                    </a:moveTo>
                    <a:cubicBezTo>
                      <a:pt x="247" y="6"/>
                      <a:pt x="316" y="75"/>
                      <a:pt x="316" y="159"/>
                    </a:cubicBezTo>
                    <a:cubicBezTo>
                      <a:pt x="316" y="184"/>
                      <a:pt x="310" y="208"/>
                      <a:pt x="299" y="228"/>
                    </a:cubicBezTo>
                    <a:cubicBezTo>
                      <a:pt x="23" y="228"/>
                      <a:pt x="23" y="228"/>
                      <a:pt x="23" y="228"/>
                    </a:cubicBezTo>
                    <a:cubicBezTo>
                      <a:pt x="23" y="229"/>
                      <a:pt x="23" y="229"/>
                      <a:pt x="23" y="229"/>
                    </a:cubicBezTo>
                    <a:cubicBezTo>
                      <a:pt x="12" y="208"/>
                      <a:pt x="6" y="184"/>
                      <a:pt x="6" y="159"/>
                    </a:cubicBezTo>
                    <a:cubicBezTo>
                      <a:pt x="6" y="75"/>
                      <a:pt x="75" y="6"/>
                      <a:pt x="161" y="6"/>
                    </a:cubicBezTo>
                    <a:close/>
                    <a:moveTo>
                      <a:pt x="161" y="313"/>
                    </a:moveTo>
                    <a:cubicBezTo>
                      <a:pt x="104" y="313"/>
                      <a:pt x="54" y="282"/>
                      <a:pt x="27" y="236"/>
                    </a:cubicBezTo>
                    <a:cubicBezTo>
                      <a:pt x="295" y="236"/>
                      <a:pt x="295" y="236"/>
                      <a:pt x="295" y="236"/>
                    </a:cubicBezTo>
                    <a:cubicBezTo>
                      <a:pt x="269" y="282"/>
                      <a:pt x="218" y="313"/>
                      <a:pt x="161" y="313"/>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5" name="Freeform 33"/>
              <p:cNvSpPr>
                <a:spLocks noEditPoints="1"/>
              </p:cNvSpPr>
              <p:nvPr/>
            </p:nvSpPr>
            <p:spPr bwMode="auto">
              <a:xfrm>
                <a:off x="327279" y="596051"/>
                <a:ext cx="286138" cy="212337"/>
              </a:xfrm>
              <a:custGeom>
                <a:avLst/>
                <a:gdLst>
                  <a:gd name="T0" fmla="*/ 236 w 280"/>
                  <a:gd name="T1" fmla="*/ 171 h 207"/>
                  <a:gd name="T2" fmla="*/ 158 w 280"/>
                  <a:gd name="T3" fmla="*/ 183 h 207"/>
                  <a:gd name="T4" fmla="*/ 187 w 280"/>
                  <a:gd name="T5" fmla="*/ 139 h 207"/>
                  <a:gd name="T6" fmla="*/ 214 w 280"/>
                  <a:gd name="T7" fmla="*/ 153 h 207"/>
                  <a:gd name="T8" fmla="*/ 232 w 280"/>
                  <a:gd name="T9" fmla="*/ 139 h 207"/>
                  <a:gd name="T10" fmla="*/ 259 w 280"/>
                  <a:gd name="T11" fmla="*/ 152 h 207"/>
                  <a:gd name="T12" fmla="*/ 271 w 280"/>
                  <a:gd name="T13" fmla="*/ 139 h 207"/>
                  <a:gd name="T14" fmla="*/ 242 w 280"/>
                  <a:gd name="T15" fmla="*/ 120 h 207"/>
                  <a:gd name="T16" fmla="*/ 179 w 280"/>
                  <a:gd name="T17" fmla="*/ 78 h 207"/>
                  <a:gd name="T18" fmla="*/ 101 w 280"/>
                  <a:gd name="T19" fmla="*/ 78 h 207"/>
                  <a:gd name="T20" fmla="*/ 46 w 280"/>
                  <a:gd name="T21" fmla="*/ 106 h 207"/>
                  <a:gd name="T22" fmla="*/ 9 w 280"/>
                  <a:gd name="T23" fmla="*/ 125 h 207"/>
                  <a:gd name="T24" fmla="*/ 24 w 280"/>
                  <a:gd name="T25" fmla="*/ 149 h 207"/>
                  <a:gd name="T26" fmla="*/ 56 w 280"/>
                  <a:gd name="T27" fmla="*/ 124 h 207"/>
                  <a:gd name="T28" fmla="*/ 69 w 280"/>
                  <a:gd name="T29" fmla="*/ 149 h 207"/>
                  <a:gd name="T30" fmla="*/ 100 w 280"/>
                  <a:gd name="T31" fmla="*/ 124 h 207"/>
                  <a:gd name="T32" fmla="*/ 120 w 280"/>
                  <a:gd name="T33" fmla="*/ 138 h 207"/>
                  <a:gd name="T34" fmla="*/ 123 w 280"/>
                  <a:gd name="T35" fmla="*/ 182 h 207"/>
                  <a:gd name="T36" fmla="*/ 44 w 280"/>
                  <a:gd name="T37" fmla="*/ 171 h 207"/>
                  <a:gd name="T38" fmla="*/ 0 w 280"/>
                  <a:gd name="T39" fmla="*/ 186 h 207"/>
                  <a:gd name="T40" fmla="*/ 98 w 280"/>
                  <a:gd name="T41" fmla="*/ 188 h 207"/>
                  <a:gd name="T42" fmla="*/ 183 w 280"/>
                  <a:gd name="T43" fmla="*/ 188 h 207"/>
                  <a:gd name="T44" fmla="*/ 280 w 280"/>
                  <a:gd name="T45" fmla="*/ 186 h 207"/>
                  <a:gd name="T46" fmla="*/ 203 w 280"/>
                  <a:gd name="T47" fmla="*/ 79 h 207"/>
                  <a:gd name="T48" fmla="*/ 199 w 280"/>
                  <a:gd name="T49" fmla="*/ 122 h 207"/>
                  <a:gd name="T50" fmla="*/ 203 w 280"/>
                  <a:gd name="T51" fmla="*/ 79 h 207"/>
                  <a:gd name="T52" fmla="*/ 65 w 280"/>
                  <a:gd name="T53" fmla="*/ 105 h 207"/>
                  <a:gd name="T54" fmla="*/ 93 w 280"/>
                  <a:gd name="T55" fmla="*/ 95 h 207"/>
                  <a:gd name="T56" fmla="*/ 148 w 280"/>
                  <a:gd name="T57" fmla="*/ 108 h 207"/>
                  <a:gd name="T58" fmla="*/ 136 w 280"/>
                  <a:gd name="T59" fmla="*/ 84 h 207"/>
                  <a:gd name="T60" fmla="*/ 108 w 280"/>
                  <a:gd name="T61" fmla="*/ 107 h 207"/>
                  <a:gd name="T62" fmla="*/ 179 w 280"/>
                  <a:gd name="T63" fmla="*/ 122 h 207"/>
                  <a:gd name="T64" fmla="*/ 161 w 280"/>
                  <a:gd name="T65" fmla="*/ 10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0" h="207">
                    <a:moveTo>
                      <a:pt x="275" y="174"/>
                    </a:moveTo>
                    <a:cubicBezTo>
                      <a:pt x="253" y="191"/>
                      <a:pt x="236" y="171"/>
                      <a:pt x="236" y="171"/>
                    </a:cubicBezTo>
                    <a:cubicBezTo>
                      <a:pt x="207" y="198"/>
                      <a:pt x="184" y="172"/>
                      <a:pt x="184" y="172"/>
                    </a:cubicBezTo>
                    <a:cubicBezTo>
                      <a:pt x="166" y="185"/>
                      <a:pt x="158" y="183"/>
                      <a:pt x="158" y="183"/>
                    </a:cubicBezTo>
                    <a:cubicBezTo>
                      <a:pt x="152" y="139"/>
                      <a:pt x="152" y="139"/>
                      <a:pt x="152" y="139"/>
                    </a:cubicBezTo>
                    <a:cubicBezTo>
                      <a:pt x="187" y="139"/>
                      <a:pt x="187" y="139"/>
                      <a:pt x="187" y="139"/>
                    </a:cubicBezTo>
                    <a:cubicBezTo>
                      <a:pt x="193" y="153"/>
                      <a:pt x="193" y="153"/>
                      <a:pt x="193" y="153"/>
                    </a:cubicBezTo>
                    <a:cubicBezTo>
                      <a:pt x="214" y="153"/>
                      <a:pt x="214" y="153"/>
                      <a:pt x="214" y="153"/>
                    </a:cubicBezTo>
                    <a:cubicBezTo>
                      <a:pt x="208" y="139"/>
                      <a:pt x="208" y="139"/>
                      <a:pt x="208" y="139"/>
                    </a:cubicBezTo>
                    <a:cubicBezTo>
                      <a:pt x="232" y="139"/>
                      <a:pt x="232" y="139"/>
                      <a:pt x="232" y="139"/>
                    </a:cubicBezTo>
                    <a:cubicBezTo>
                      <a:pt x="238" y="153"/>
                      <a:pt x="238" y="153"/>
                      <a:pt x="238" y="153"/>
                    </a:cubicBezTo>
                    <a:cubicBezTo>
                      <a:pt x="259" y="152"/>
                      <a:pt x="259" y="152"/>
                      <a:pt x="259" y="152"/>
                    </a:cubicBezTo>
                    <a:cubicBezTo>
                      <a:pt x="253" y="139"/>
                      <a:pt x="253" y="139"/>
                      <a:pt x="253" y="139"/>
                    </a:cubicBezTo>
                    <a:cubicBezTo>
                      <a:pt x="271" y="139"/>
                      <a:pt x="271" y="139"/>
                      <a:pt x="271" y="139"/>
                    </a:cubicBezTo>
                    <a:cubicBezTo>
                      <a:pt x="271" y="119"/>
                      <a:pt x="271" y="119"/>
                      <a:pt x="271" y="119"/>
                    </a:cubicBezTo>
                    <a:cubicBezTo>
                      <a:pt x="242" y="120"/>
                      <a:pt x="242" y="120"/>
                      <a:pt x="242" y="120"/>
                    </a:cubicBezTo>
                    <a:cubicBezTo>
                      <a:pt x="207" y="49"/>
                      <a:pt x="207" y="49"/>
                      <a:pt x="207" y="49"/>
                    </a:cubicBezTo>
                    <a:cubicBezTo>
                      <a:pt x="179" y="78"/>
                      <a:pt x="179" y="78"/>
                      <a:pt x="179" y="78"/>
                    </a:cubicBezTo>
                    <a:cubicBezTo>
                      <a:pt x="141" y="0"/>
                      <a:pt x="141" y="0"/>
                      <a:pt x="141" y="0"/>
                    </a:cubicBezTo>
                    <a:cubicBezTo>
                      <a:pt x="101" y="78"/>
                      <a:pt x="101" y="78"/>
                      <a:pt x="101" y="78"/>
                    </a:cubicBezTo>
                    <a:cubicBezTo>
                      <a:pt x="74" y="49"/>
                      <a:pt x="74" y="49"/>
                      <a:pt x="74" y="49"/>
                    </a:cubicBezTo>
                    <a:cubicBezTo>
                      <a:pt x="46" y="106"/>
                      <a:pt x="46" y="106"/>
                      <a:pt x="46" y="106"/>
                    </a:cubicBezTo>
                    <a:cubicBezTo>
                      <a:pt x="10" y="105"/>
                      <a:pt x="10" y="105"/>
                      <a:pt x="10" y="105"/>
                    </a:cubicBezTo>
                    <a:cubicBezTo>
                      <a:pt x="9" y="125"/>
                      <a:pt x="9" y="125"/>
                      <a:pt x="9" y="125"/>
                    </a:cubicBezTo>
                    <a:cubicBezTo>
                      <a:pt x="36" y="124"/>
                      <a:pt x="36" y="124"/>
                      <a:pt x="36" y="124"/>
                    </a:cubicBezTo>
                    <a:cubicBezTo>
                      <a:pt x="24" y="149"/>
                      <a:pt x="24" y="149"/>
                      <a:pt x="24" y="149"/>
                    </a:cubicBezTo>
                    <a:cubicBezTo>
                      <a:pt x="44" y="149"/>
                      <a:pt x="44" y="149"/>
                      <a:pt x="44" y="149"/>
                    </a:cubicBezTo>
                    <a:cubicBezTo>
                      <a:pt x="56" y="124"/>
                      <a:pt x="56" y="124"/>
                      <a:pt x="56" y="124"/>
                    </a:cubicBezTo>
                    <a:cubicBezTo>
                      <a:pt x="80" y="124"/>
                      <a:pt x="80" y="124"/>
                      <a:pt x="80" y="124"/>
                    </a:cubicBezTo>
                    <a:cubicBezTo>
                      <a:pt x="69" y="149"/>
                      <a:pt x="69" y="149"/>
                      <a:pt x="69" y="149"/>
                    </a:cubicBezTo>
                    <a:cubicBezTo>
                      <a:pt x="89" y="149"/>
                      <a:pt x="89" y="149"/>
                      <a:pt x="89" y="149"/>
                    </a:cubicBezTo>
                    <a:cubicBezTo>
                      <a:pt x="100" y="124"/>
                      <a:pt x="100" y="124"/>
                      <a:pt x="100" y="124"/>
                    </a:cubicBezTo>
                    <a:cubicBezTo>
                      <a:pt x="131" y="124"/>
                      <a:pt x="131" y="124"/>
                      <a:pt x="131" y="124"/>
                    </a:cubicBezTo>
                    <a:cubicBezTo>
                      <a:pt x="120" y="138"/>
                      <a:pt x="120" y="138"/>
                      <a:pt x="120" y="138"/>
                    </a:cubicBezTo>
                    <a:cubicBezTo>
                      <a:pt x="129" y="139"/>
                      <a:pt x="129" y="139"/>
                      <a:pt x="129" y="139"/>
                    </a:cubicBezTo>
                    <a:cubicBezTo>
                      <a:pt x="123" y="182"/>
                      <a:pt x="123" y="182"/>
                      <a:pt x="123" y="182"/>
                    </a:cubicBezTo>
                    <a:cubicBezTo>
                      <a:pt x="113" y="185"/>
                      <a:pt x="98" y="172"/>
                      <a:pt x="98" y="172"/>
                    </a:cubicBezTo>
                    <a:cubicBezTo>
                      <a:pt x="69" y="198"/>
                      <a:pt x="44" y="171"/>
                      <a:pt x="44" y="171"/>
                    </a:cubicBezTo>
                    <a:cubicBezTo>
                      <a:pt x="26" y="191"/>
                      <a:pt x="5" y="174"/>
                      <a:pt x="5" y="174"/>
                    </a:cubicBezTo>
                    <a:cubicBezTo>
                      <a:pt x="0" y="186"/>
                      <a:pt x="0" y="186"/>
                      <a:pt x="0" y="186"/>
                    </a:cubicBezTo>
                    <a:cubicBezTo>
                      <a:pt x="23" y="201"/>
                      <a:pt x="45" y="187"/>
                      <a:pt x="45" y="187"/>
                    </a:cubicBezTo>
                    <a:cubicBezTo>
                      <a:pt x="74" y="206"/>
                      <a:pt x="98" y="188"/>
                      <a:pt x="98" y="188"/>
                    </a:cubicBezTo>
                    <a:cubicBezTo>
                      <a:pt x="127" y="207"/>
                      <a:pt x="140" y="189"/>
                      <a:pt x="140" y="189"/>
                    </a:cubicBezTo>
                    <a:cubicBezTo>
                      <a:pt x="159" y="206"/>
                      <a:pt x="183" y="188"/>
                      <a:pt x="183" y="188"/>
                    </a:cubicBezTo>
                    <a:cubicBezTo>
                      <a:pt x="207" y="207"/>
                      <a:pt x="235" y="187"/>
                      <a:pt x="235" y="187"/>
                    </a:cubicBezTo>
                    <a:cubicBezTo>
                      <a:pt x="259" y="202"/>
                      <a:pt x="280" y="186"/>
                      <a:pt x="280" y="186"/>
                    </a:cubicBezTo>
                    <a:lnTo>
                      <a:pt x="275" y="174"/>
                    </a:lnTo>
                    <a:close/>
                    <a:moveTo>
                      <a:pt x="203" y="79"/>
                    </a:moveTo>
                    <a:cubicBezTo>
                      <a:pt x="223" y="121"/>
                      <a:pt x="223" y="121"/>
                      <a:pt x="223" y="121"/>
                    </a:cubicBezTo>
                    <a:cubicBezTo>
                      <a:pt x="199" y="122"/>
                      <a:pt x="199" y="122"/>
                      <a:pt x="199" y="122"/>
                    </a:cubicBezTo>
                    <a:cubicBezTo>
                      <a:pt x="187" y="95"/>
                      <a:pt x="187" y="95"/>
                      <a:pt x="187" y="95"/>
                    </a:cubicBezTo>
                    <a:lnTo>
                      <a:pt x="203" y="79"/>
                    </a:lnTo>
                    <a:close/>
                    <a:moveTo>
                      <a:pt x="88" y="106"/>
                    </a:moveTo>
                    <a:cubicBezTo>
                      <a:pt x="65" y="105"/>
                      <a:pt x="65" y="105"/>
                      <a:pt x="65" y="105"/>
                    </a:cubicBezTo>
                    <a:cubicBezTo>
                      <a:pt x="78" y="79"/>
                      <a:pt x="78" y="79"/>
                      <a:pt x="78" y="79"/>
                    </a:cubicBezTo>
                    <a:cubicBezTo>
                      <a:pt x="93" y="95"/>
                      <a:pt x="93" y="95"/>
                      <a:pt x="93" y="95"/>
                    </a:cubicBezTo>
                    <a:lnTo>
                      <a:pt x="88" y="106"/>
                    </a:lnTo>
                    <a:close/>
                    <a:moveTo>
                      <a:pt x="148" y="108"/>
                    </a:moveTo>
                    <a:cubicBezTo>
                      <a:pt x="145" y="84"/>
                      <a:pt x="145" y="84"/>
                      <a:pt x="145" y="84"/>
                    </a:cubicBezTo>
                    <a:cubicBezTo>
                      <a:pt x="136" y="84"/>
                      <a:pt x="136" y="84"/>
                      <a:pt x="136" y="84"/>
                    </a:cubicBezTo>
                    <a:cubicBezTo>
                      <a:pt x="132" y="108"/>
                      <a:pt x="132" y="108"/>
                      <a:pt x="132" y="108"/>
                    </a:cubicBezTo>
                    <a:cubicBezTo>
                      <a:pt x="108" y="107"/>
                      <a:pt x="108" y="107"/>
                      <a:pt x="108" y="107"/>
                    </a:cubicBezTo>
                    <a:cubicBezTo>
                      <a:pt x="141" y="39"/>
                      <a:pt x="141" y="39"/>
                      <a:pt x="141" y="39"/>
                    </a:cubicBezTo>
                    <a:cubicBezTo>
                      <a:pt x="179" y="122"/>
                      <a:pt x="179" y="122"/>
                      <a:pt x="179" y="122"/>
                    </a:cubicBezTo>
                    <a:cubicBezTo>
                      <a:pt x="150" y="123"/>
                      <a:pt x="150" y="123"/>
                      <a:pt x="150" y="123"/>
                    </a:cubicBezTo>
                    <a:cubicBezTo>
                      <a:pt x="161" y="108"/>
                      <a:pt x="161" y="108"/>
                      <a:pt x="161" y="108"/>
                    </a:cubicBezTo>
                    <a:lnTo>
                      <a:pt x="148"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6" name="Freeform 34"/>
              <p:cNvSpPr/>
              <p:nvPr/>
            </p:nvSpPr>
            <p:spPr bwMode="auto">
              <a:xfrm>
                <a:off x="271173" y="644388"/>
                <a:ext cx="17263" cy="19421"/>
              </a:xfrm>
              <a:custGeom>
                <a:avLst/>
                <a:gdLst>
                  <a:gd name="T0" fmla="*/ 15 w 17"/>
                  <a:gd name="T1" fmla="*/ 18 h 19"/>
                  <a:gd name="T2" fmla="*/ 17 w 17"/>
                  <a:gd name="T3" fmla="*/ 18 h 19"/>
                  <a:gd name="T4" fmla="*/ 16 w 17"/>
                  <a:gd name="T5" fmla="*/ 12 h 19"/>
                  <a:gd name="T6" fmla="*/ 9 w 17"/>
                  <a:gd name="T7" fmla="*/ 1 h 19"/>
                  <a:gd name="T8" fmla="*/ 1 w 17"/>
                  <a:gd name="T9" fmla="*/ 0 h 19"/>
                  <a:gd name="T10" fmla="*/ 1 w 17"/>
                  <a:gd name="T11" fmla="*/ 2 h 19"/>
                  <a:gd name="T12" fmla="*/ 7 w 17"/>
                  <a:gd name="T13" fmla="*/ 6 h 19"/>
                  <a:gd name="T14" fmla="*/ 13 w 17"/>
                  <a:gd name="T15" fmla="*/ 14 h 19"/>
                  <a:gd name="T16" fmla="*/ 15 w 17"/>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15" y="18"/>
                    </a:moveTo>
                    <a:cubicBezTo>
                      <a:pt x="15" y="18"/>
                      <a:pt x="16" y="19"/>
                      <a:pt x="17" y="18"/>
                    </a:cubicBezTo>
                    <a:cubicBezTo>
                      <a:pt x="17" y="18"/>
                      <a:pt x="17" y="14"/>
                      <a:pt x="16" y="12"/>
                    </a:cubicBezTo>
                    <a:cubicBezTo>
                      <a:pt x="16" y="12"/>
                      <a:pt x="10" y="5"/>
                      <a:pt x="9" y="1"/>
                    </a:cubicBezTo>
                    <a:cubicBezTo>
                      <a:pt x="9" y="1"/>
                      <a:pt x="8" y="0"/>
                      <a:pt x="1" y="0"/>
                    </a:cubicBezTo>
                    <a:cubicBezTo>
                      <a:pt x="1" y="0"/>
                      <a:pt x="0" y="1"/>
                      <a:pt x="1" y="2"/>
                    </a:cubicBezTo>
                    <a:cubicBezTo>
                      <a:pt x="2" y="2"/>
                      <a:pt x="4" y="1"/>
                      <a:pt x="7" y="6"/>
                    </a:cubicBezTo>
                    <a:cubicBezTo>
                      <a:pt x="13" y="14"/>
                      <a:pt x="13" y="14"/>
                      <a:pt x="13" y="14"/>
                    </a:cubicBezTo>
                    <a:cubicBezTo>
                      <a:pt x="13" y="14"/>
                      <a:pt x="15" y="17"/>
                      <a:pt x="15" y="1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7" name="Freeform 35"/>
              <p:cNvSpPr/>
              <p:nvPr/>
            </p:nvSpPr>
            <p:spPr bwMode="auto">
              <a:xfrm>
                <a:off x="297931" y="650430"/>
                <a:ext cx="12084" cy="17695"/>
              </a:xfrm>
              <a:custGeom>
                <a:avLst/>
                <a:gdLst>
                  <a:gd name="T0" fmla="*/ 10 w 12"/>
                  <a:gd name="T1" fmla="*/ 1 h 17"/>
                  <a:gd name="T2" fmla="*/ 3 w 12"/>
                  <a:gd name="T3" fmla="*/ 0 h 17"/>
                  <a:gd name="T4" fmla="*/ 2 w 12"/>
                  <a:gd name="T5" fmla="*/ 2 h 17"/>
                  <a:gd name="T6" fmla="*/ 5 w 12"/>
                  <a:gd name="T7" fmla="*/ 15 h 17"/>
                  <a:gd name="T8" fmla="*/ 7 w 12"/>
                  <a:gd name="T9" fmla="*/ 14 h 17"/>
                  <a:gd name="T10" fmla="*/ 11 w 12"/>
                  <a:gd name="T11" fmla="*/ 4 h 17"/>
                  <a:gd name="T12" fmla="*/ 10 w 12"/>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12" h="17">
                    <a:moveTo>
                      <a:pt x="10" y="1"/>
                    </a:moveTo>
                    <a:cubicBezTo>
                      <a:pt x="3" y="0"/>
                      <a:pt x="3" y="0"/>
                      <a:pt x="3" y="0"/>
                    </a:cubicBezTo>
                    <a:cubicBezTo>
                      <a:pt x="3" y="0"/>
                      <a:pt x="0" y="1"/>
                      <a:pt x="2" y="2"/>
                    </a:cubicBezTo>
                    <a:cubicBezTo>
                      <a:pt x="2" y="2"/>
                      <a:pt x="6" y="10"/>
                      <a:pt x="5" y="15"/>
                    </a:cubicBezTo>
                    <a:cubicBezTo>
                      <a:pt x="5" y="15"/>
                      <a:pt x="6" y="17"/>
                      <a:pt x="7" y="14"/>
                    </a:cubicBezTo>
                    <a:cubicBezTo>
                      <a:pt x="7" y="14"/>
                      <a:pt x="9" y="5"/>
                      <a:pt x="11" y="4"/>
                    </a:cubicBezTo>
                    <a:cubicBezTo>
                      <a:pt x="11" y="4"/>
                      <a:pt x="12" y="1"/>
                      <a:pt x="10" y="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8" name="Freeform 36"/>
              <p:cNvSpPr/>
              <p:nvPr/>
            </p:nvSpPr>
            <p:spPr bwMode="auto">
              <a:xfrm>
                <a:off x="278510" y="659925"/>
                <a:ext cx="18126" cy="34526"/>
              </a:xfrm>
              <a:custGeom>
                <a:avLst/>
                <a:gdLst>
                  <a:gd name="T0" fmla="*/ 15 w 18"/>
                  <a:gd name="T1" fmla="*/ 2 h 34"/>
                  <a:gd name="T2" fmla="*/ 14 w 18"/>
                  <a:gd name="T3" fmla="*/ 2 h 34"/>
                  <a:gd name="T4" fmla="*/ 12 w 18"/>
                  <a:gd name="T5" fmla="*/ 12 h 34"/>
                  <a:gd name="T6" fmla="*/ 12 w 18"/>
                  <a:gd name="T7" fmla="*/ 21 h 34"/>
                  <a:gd name="T8" fmla="*/ 11 w 18"/>
                  <a:gd name="T9" fmla="*/ 27 h 34"/>
                  <a:gd name="T10" fmla="*/ 10 w 18"/>
                  <a:gd name="T11" fmla="*/ 27 h 34"/>
                  <a:gd name="T12" fmla="*/ 1 w 18"/>
                  <a:gd name="T13" fmla="*/ 18 h 34"/>
                  <a:gd name="T14" fmla="*/ 2 w 18"/>
                  <a:gd name="T15" fmla="*/ 20 h 34"/>
                  <a:gd name="T16" fmla="*/ 6 w 18"/>
                  <a:gd name="T17" fmla="*/ 33 h 34"/>
                  <a:gd name="T18" fmla="*/ 13 w 18"/>
                  <a:gd name="T19" fmla="*/ 34 h 34"/>
                  <a:gd name="T20" fmla="*/ 18 w 18"/>
                  <a:gd name="T21" fmla="*/ 21 h 34"/>
                  <a:gd name="T22" fmla="*/ 17 w 18"/>
                  <a:gd name="T23" fmla="*/ 13 h 34"/>
                  <a:gd name="T24" fmla="*/ 15 w 18"/>
                  <a:gd name="T25"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4">
                    <a:moveTo>
                      <a:pt x="15" y="2"/>
                    </a:moveTo>
                    <a:cubicBezTo>
                      <a:pt x="15" y="2"/>
                      <a:pt x="15" y="0"/>
                      <a:pt x="14" y="2"/>
                    </a:cubicBezTo>
                    <a:cubicBezTo>
                      <a:pt x="14" y="2"/>
                      <a:pt x="14" y="9"/>
                      <a:pt x="12" y="12"/>
                    </a:cubicBezTo>
                    <a:cubicBezTo>
                      <a:pt x="12" y="12"/>
                      <a:pt x="12" y="19"/>
                      <a:pt x="12" y="21"/>
                    </a:cubicBezTo>
                    <a:cubicBezTo>
                      <a:pt x="12" y="21"/>
                      <a:pt x="10" y="26"/>
                      <a:pt x="11" y="27"/>
                    </a:cubicBezTo>
                    <a:cubicBezTo>
                      <a:pt x="10" y="27"/>
                      <a:pt x="10" y="27"/>
                      <a:pt x="10" y="27"/>
                    </a:cubicBezTo>
                    <a:cubicBezTo>
                      <a:pt x="10" y="27"/>
                      <a:pt x="6" y="16"/>
                      <a:pt x="1" y="18"/>
                    </a:cubicBezTo>
                    <a:cubicBezTo>
                      <a:pt x="1" y="18"/>
                      <a:pt x="0" y="19"/>
                      <a:pt x="2" y="20"/>
                    </a:cubicBezTo>
                    <a:cubicBezTo>
                      <a:pt x="2" y="20"/>
                      <a:pt x="7" y="30"/>
                      <a:pt x="6" y="33"/>
                    </a:cubicBezTo>
                    <a:cubicBezTo>
                      <a:pt x="6" y="33"/>
                      <a:pt x="10" y="34"/>
                      <a:pt x="13" y="34"/>
                    </a:cubicBezTo>
                    <a:cubicBezTo>
                      <a:pt x="13" y="34"/>
                      <a:pt x="17" y="25"/>
                      <a:pt x="18" y="21"/>
                    </a:cubicBezTo>
                    <a:cubicBezTo>
                      <a:pt x="18" y="21"/>
                      <a:pt x="18" y="15"/>
                      <a:pt x="17" y="13"/>
                    </a:cubicBezTo>
                    <a:cubicBezTo>
                      <a:pt x="17" y="13"/>
                      <a:pt x="17" y="5"/>
                      <a:pt x="15" y="2"/>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9" name="Freeform 37"/>
              <p:cNvSpPr/>
              <p:nvPr/>
            </p:nvSpPr>
            <p:spPr bwMode="auto">
              <a:xfrm>
                <a:off x="508111" y="546851"/>
                <a:ext cx="59127" cy="27621"/>
              </a:xfrm>
              <a:custGeom>
                <a:avLst/>
                <a:gdLst>
                  <a:gd name="T0" fmla="*/ 58 w 58"/>
                  <a:gd name="T1" fmla="*/ 9 h 27"/>
                  <a:gd name="T2" fmla="*/ 55 w 58"/>
                  <a:gd name="T3" fmla="*/ 9 h 27"/>
                  <a:gd name="T4" fmla="*/ 51 w 58"/>
                  <a:gd name="T5" fmla="*/ 8 h 27"/>
                  <a:gd name="T6" fmla="*/ 50 w 58"/>
                  <a:gd name="T7" fmla="*/ 2 h 27"/>
                  <a:gd name="T8" fmla="*/ 47 w 58"/>
                  <a:gd name="T9" fmla="*/ 0 h 27"/>
                  <a:gd name="T10" fmla="*/ 45 w 58"/>
                  <a:gd name="T11" fmla="*/ 5 h 27"/>
                  <a:gd name="T12" fmla="*/ 44 w 58"/>
                  <a:gd name="T13" fmla="*/ 7 h 27"/>
                  <a:gd name="T14" fmla="*/ 34 w 58"/>
                  <a:gd name="T15" fmla="*/ 7 h 27"/>
                  <a:gd name="T16" fmla="*/ 37 w 58"/>
                  <a:gd name="T17" fmla="*/ 4 h 27"/>
                  <a:gd name="T18" fmla="*/ 35 w 58"/>
                  <a:gd name="T19" fmla="*/ 3 h 27"/>
                  <a:gd name="T20" fmla="*/ 30 w 58"/>
                  <a:gd name="T21" fmla="*/ 10 h 27"/>
                  <a:gd name="T22" fmla="*/ 34 w 58"/>
                  <a:gd name="T23" fmla="*/ 14 h 27"/>
                  <a:gd name="T24" fmla="*/ 26 w 58"/>
                  <a:gd name="T25" fmla="*/ 18 h 27"/>
                  <a:gd name="T26" fmla="*/ 4 w 58"/>
                  <a:gd name="T27" fmla="*/ 24 h 27"/>
                  <a:gd name="T28" fmla="*/ 5 w 58"/>
                  <a:gd name="T29" fmla="*/ 26 h 27"/>
                  <a:gd name="T30" fmla="*/ 24 w 58"/>
                  <a:gd name="T31" fmla="*/ 24 h 27"/>
                  <a:gd name="T32" fmla="*/ 49 w 58"/>
                  <a:gd name="T33" fmla="*/ 13 h 27"/>
                  <a:gd name="T34" fmla="*/ 58 w 58"/>
                  <a:gd name="T35" fmla="*/ 13 h 27"/>
                  <a:gd name="T36" fmla="*/ 58 w 58"/>
                  <a:gd name="T3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7">
                    <a:moveTo>
                      <a:pt x="58" y="9"/>
                    </a:moveTo>
                    <a:cubicBezTo>
                      <a:pt x="57" y="8"/>
                      <a:pt x="55" y="9"/>
                      <a:pt x="55" y="9"/>
                    </a:cubicBezTo>
                    <a:cubicBezTo>
                      <a:pt x="51" y="8"/>
                      <a:pt x="51" y="8"/>
                      <a:pt x="51" y="8"/>
                    </a:cubicBezTo>
                    <a:cubicBezTo>
                      <a:pt x="52" y="7"/>
                      <a:pt x="50" y="2"/>
                      <a:pt x="50" y="2"/>
                    </a:cubicBezTo>
                    <a:cubicBezTo>
                      <a:pt x="49" y="0"/>
                      <a:pt x="47" y="0"/>
                      <a:pt x="47" y="0"/>
                    </a:cubicBezTo>
                    <a:cubicBezTo>
                      <a:pt x="46" y="1"/>
                      <a:pt x="45" y="5"/>
                      <a:pt x="45" y="5"/>
                    </a:cubicBezTo>
                    <a:cubicBezTo>
                      <a:pt x="44" y="7"/>
                      <a:pt x="44" y="7"/>
                      <a:pt x="44" y="7"/>
                    </a:cubicBezTo>
                    <a:cubicBezTo>
                      <a:pt x="34" y="7"/>
                      <a:pt x="34" y="7"/>
                      <a:pt x="34" y="7"/>
                    </a:cubicBezTo>
                    <a:cubicBezTo>
                      <a:pt x="33" y="5"/>
                      <a:pt x="37" y="4"/>
                      <a:pt x="37" y="4"/>
                    </a:cubicBezTo>
                    <a:cubicBezTo>
                      <a:pt x="38" y="1"/>
                      <a:pt x="35" y="3"/>
                      <a:pt x="35" y="3"/>
                    </a:cubicBezTo>
                    <a:cubicBezTo>
                      <a:pt x="30" y="5"/>
                      <a:pt x="30" y="10"/>
                      <a:pt x="30" y="10"/>
                    </a:cubicBezTo>
                    <a:cubicBezTo>
                      <a:pt x="29" y="14"/>
                      <a:pt x="33" y="14"/>
                      <a:pt x="34" y="14"/>
                    </a:cubicBezTo>
                    <a:cubicBezTo>
                      <a:pt x="33" y="15"/>
                      <a:pt x="26" y="18"/>
                      <a:pt x="26" y="18"/>
                    </a:cubicBezTo>
                    <a:cubicBezTo>
                      <a:pt x="17" y="24"/>
                      <a:pt x="4" y="24"/>
                      <a:pt x="4" y="24"/>
                    </a:cubicBezTo>
                    <a:cubicBezTo>
                      <a:pt x="0" y="25"/>
                      <a:pt x="5" y="26"/>
                      <a:pt x="5" y="26"/>
                    </a:cubicBezTo>
                    <a:cubicBezTo>
                      <a:pt x="9" y="27"/>
                      <a:pt x="24" y="24"/>
                      <a:pt x="24" y="24"/>
                    </a:cubicBezTo>
                    <a:cubicBezTo>
                      <a:pt x="46" y="18"/>
                      <a:pt x="49" y="13"/>
                      <a:pt x="49" y="13"/>
                    </a:cubicBezTo>
                    <a:cubicBezTo>
                      <a:pt x="53" y="13"/>
                      <a:pt x="58" y="13"/>
                      <a:pt x="58" y="13"/>
                    </a:cubicBezTo>
                    <a:lnTo>
                      <a:pt x="58" y="9"/>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0" name="Freeform 38"/>
              <p:cNvSpPr/>
              <p:nvPr/>
            </p:nvSpPr>
            <p:spPr bwMode="auto">
              <a:xfrm>
                <a:off x="537890" y="573609"/>
                <a:ext cx="18126" cy="16400"/>
              </a:xfrm>
              <a:custGeom>
                <a:avLst/>
                <a:gdLst>
                  <a:gd name="T0" fmla="*/ 10 w 18"/>
                  <a:gd name="T1" fmla="*/ 5 h 16"/>
                  <a:gd name="T2" fmla="*/ 4 w 18"/>
                  <a:gd name="T3" fmla="*/ 14 h 16"/>
                  <a:gd name="T4" fmla="*/ 3 w 18"/>
                  <a:gd name="T5" fmla="*/ 16 h 16"/>
                  <a:gd name="T6" fmla="*/ 14 w 18"/>
                  <a:gd name="T7" fmla="*/ 13 h 16"/>
                  <a:gd name="T8" fmla="*/ 14 w 18"/>
                  <a:gd name="T9" fmla="*/ 4 h 16"/>
                  <a:gd name="T10" fmla="*/ 10 w 18"/>
                  <a:gd name="T11" fmla="*/ 5 h 16"/>
                </a:gdLst>
                <a:ahLst/>
                <a:cxnLst>
                  <a:cxn ang="0">
                    <a:pos x="T0" y="T1"/>
                  </a:cxn>
                  <a:cxn ang="0">
                    <a:pos x="T2" y="T3"/>
                  </a:cxn>
                  <a:cxn ang="0">
                    <a:pos x="T4" y="T5"/>
                  </a:cxn>
                  <a:cxn ang="0">
                    <a:pos x="T6" y="T7"/>
                  </a:cxn>
                  <a:cxn ang="0">
                    <a:pos x="T8" y="T9"/>
                  </a:cxn>
                  <a:cxn ang="0">
                    <a:pos x="T10" y="T11"/>
                  </a:cxn>
                </a:cxnLst>
                <a:rect l="0" t="0" r="r" b="b"/>
                <a:pathLst>
                  <a:path w="18" h="16">
                    <a:moveTo>
                      <a:pt x="10" y="5"/>
                    </a:moveTo>
                    <a:cubicBezTo>
                      <a:pt x="10" y="5"/>
                      <a:pt x="7" y="14"/>
                      <a:pt x="4" y="14"/>
                    </a:cubicBezTo>
                    <a:cubicBezTo>
                      <a:pt x="4" y="14"/>
                      <a:pt x="0" y="16"/>
                      <a:pt x="3" y="16"/>
                    </a:cubicBezTo>
                    <a:cubicBezTo>
                      <a:pt x="3" y="16"/>
                      <a:pt x="10" y="13"/>
                      <a:pt x="14" y="13"/>
                    </a:cubicBezTo>
                    <a:cubicBezTo>
                      <a:pt x="14" y="13"/>
                      <a:pt x="18" y="10"/>
                      <a:pt x="14" y="4"/>
                    </a:cubicBezTo>
                    <a:cubicBezTo>
                      <a:pt x="14" y="4"/>
                      <a:pt x="12" y="0"/>
                      <a:pt x="10" y="5"/>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11" name="Freeform 39"/>
              <p:cNvSpPr>
                <a:spLocks noEditPoints="1"/>
              </p:cNvSpPr>
              <p:nvPr/>
            </p:nvSpPr>
            <p:spPr bwMode="auto">
              <a:xfrm>
                <a:off x="625501" y="652588"/>
                <a:ext cx="61284" cy="38842"/>
              </a:xfrm>
              <a:custGeom>
                <a:avLst/>
                <a:gdLst>
                  <a:gd name="T0" fmla="*/ 59 w 60"/>
                  <a:gd name="T1" fmla="*/ 18 h 38"/>
                  <a:gd name="T2" fmla="*/ 58 w 60"/>
                  <a:gd name="T3" fmla="*/ 18 h 38"/>
                  <a:gd name="T4" fmla="*/ 54 w 60"/>
                  <a:gd name="T5" fmla="*/ 15 h 38"/>
                  <a:gd name="T6" fmla="*/ 52 w 60"/>
                  <a:gd name="T7" fmla="*/ 11 h 38"/>
                  <a:gd name="T8" fmla="*/ 49 w 60"/>
                  <a:gd name="T9" fmla="*/ 10 h 38"/>
                  <a:gd name="T10" fmla="*/ 42 w 60"/>
                  <a:gd name="T11" fmla="*/ 5 h 38"/>
                  <a:gd name="T12" fmla="*/ 44 w 60"/>
                  <a:gd name="T13" fmla="*/ 2 h 38"/>
                  <a:gd name="T14" fmla="*/ 42 w 60"/>
                  <a:gd name="T15" fmla="*/ 0 h 38"/>
                  <a:gd name="T16" fmla="*/ 36 w 60"/>
                  <a:gd name="T17" fmla="*/ 2 h 38"/>
                  <a:gd name="T18" fmla="*/ 39 w 60"/>
                  <a:gd name="T19" fmla="*/ 6 h 38"/>
                  <a:gd name="T20" fmla="*/ 47 w 60"/>
                  <a:gd name="T21" fmla="*/ 11 h 38"/>
                  <a:gd name="T22" fmla="*/ 47 w 60"/>
                  <a:gd name="T23" fmla="*/ 16 h 38"/>
                  <a:gd name="T24" fmla="*/ 43 w 60"/>
                  <a:gd name="T25" fmla="*/ 15 h 38"/>
                  <a:gd name="T26" fmla="*/ 26 w 60"/>
                  <a:gd name="T27" fmla="*/ 5 h 38"/>
                  <a:gd name="T28" fmla="*/ 21 w 60"/>
                  <a:gd name="T29" fmla="*/ 6 h 38"/>
                  <a:gd name="T30" fmla="*/ 22 w 60"/>
                  <a:gd name="T31" fmla="*/ 10 h 38"/>
                  <a:gd name="T32" fmla="*/ 27 w 60"/>
                  <a:gd name="T33" fmla="*/ 13 h 38"/>
                  <a:gd name="T34" fmla="*/ 21 w 60"/>
                  <a:gd name="T35" fmla="*/ 13 h 38"/>
                  <a:gd name="T36" fmla="*/ 19 w 60"/>
                  <a:gd name="T37" fmla="*/ 17 h 38"/>
                  <a:gd name="T38" fmla="*/ 18 w 60"/>
                  <a:gd name="T39" fmla="*/ 23 h 38"/>
                  <a:gd name="T40" fmla="*/ 6 w 60"/>
                  <a:gd name="T41" fmla="*/ 5 h 38"/>
                  <a:gd name="T42" fmla="*/ 1 w 60"/>
                  <a:gd name="T43" fmla="*/ 22 h 38"/>
                  <a:gd name="T44" fmla="*/ 8 w 60"/>
                  <a:gd name="T45" fmla="*/ 29 h 38"/>
                  <a:gd name="T46" fmla="*/ 14 w 60"/>
                  <a:gd name="T47" fmla="*/ 28 h 38"/>
                  <a:gd name="T48" fmla="*/ 15 w 60"/>
                  <a:gd name="T49" fmla="*/ 28 h 38"/>
                  <a:gd name="T50" fmla="*/ 15 w 60"/>
                  <a:gd name="T51" fmla="*/ 32 h 38"/>
                  <a:gd name="T52" fmla="*/ 15 w 60"/>
                  <a:gd name="T53" fmla="*/ 35 h 38"/>
                  <a:gd name="T54" fmla="*/ 19 w 60"/>
                  <a:gd name="T55" fmla="*/ 33 h 38"/>
                  <a:gd name="T56" fmla="*/ 19 w 60"/>
                  <a:gd name="T57" fmla="*/ 26 h 38"/>
                  <a:gd name="T58" fmla="*/ 23 w 60"/>
                  <a:gd name="T59" fmla="*/ 18 h 38"/>
                  <a:gd name="T60" fmla="*/ 33 w 60"/>
                  <a:gd name="T61" fmla="*/ 18 h 38"/>
                  <a:gd name="T62" fmla="*/ 31 w 60"/>
                  <a:gd name="T63" fmla="*/ 12 h 38"/>
                  <a:gd name="T64" fmla="*/ 38 w 60"/>
                  <a:gd name="T65" fmla="*/ 17 h 38"/>
                  <a:gd name="T66" fmla="*/ 42 w 60"/>
                  <a:gd name="T67" fmla="*/ 18 h 38"/>
                  <a:gd name="T68" fmla="*/ 47 w 60"/>
                  <a:gd name="T69" fmla="*/ 21 h 38"/>
                  <a:gd name="T70" fmla="*/ 59 w 60"/>
                  <a:gd name="T71" fmla="*/ 24 h 38"/>
                  <a:gd name="T72" fmla="*/ 59 w 60"/>
                  <a:gd name="T73" fmla="*/ 18 h 38"/>
                  <a:gd name="T74" fmla="*/ 9 w 60"/>
                  <a:gd name="T75" fmla="*/ 25 h 38"/>
                  <a:gd name="T76" fmla="*/ 5 w 60"/>
                  <a:gd name="T77" fmla="*/ 15 h 38"/>
                  <a:gd name="T78" fmla="*/ 10 w 60"/>
                  <a:gd name="T79" fmla="*/ 17 h 38"/>
                  <a:gd name="T80" fmla="*/ 14 w 60"/>
                  <a:gd name="T81" fmla="*/ 22 h 38"/>
                  <a:gd name="T82" fmla="*/ 9 w 60"/>
                  <a:gd name="T83" fmla="*/ 25 h 38"/>
                  <a:gd name="T84" fmla="*/ 52 w 60"/>
                  <a:gd name="T85" fmla="*/ 16 h 38"/>
                  <a:gd name="T86" fmla="*/ 53 w 60"/>
                  <a:gd name="T87" fmla="*/ 17 h 38"/>
                  <a:gd name="T88" fmla="*/ 55 w 60"/>
                  <a:gd name="T89" fmla="*/ 18 h 38"/>
                  <a:gd name="T90" fmla="*/ 52 w 60"/>
                  <a:gd name="T91"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 h="38">
                    <a:moveTo>
                      <a:pt x="59" y="18"/>
                    </a:moveTo>
                    <a:cubicBezTo>
                      <a:pt x="58" y="18"/>
                      <a:pt x="58" y="18"/>
                      <a:pt x="58" y="18"/>
                    </a:cubicBezTo>
                    <a:cubicBezTo>
                      <a:pt x="54" y="15"/>
                      <a:pt x="54" y="15"/>
                      <a:pt x="54" y="15"/>
                    </a:cubicBezTo>
                    <a:cubicBezTo>
                      <a:pt x="54" y="15"/>
                      <a:pt x="51" y="15"/>
                      <a:pt x="52" y="11"/>
                    </a:cubicBezTo>
                    <a:cubicBezTo>
                      <a:pt x="52" y="11"/>
                      <a:pt x="51" y="10"/>
                      <a:pt x="49" y="10"/>
                    </a:cubicBezTo>
                    <a:cubicBezTo>
                      <a:pt x="42" y="5"/>
                      <a:pt x="42" y="5"/>
                      <a:pt x="42" y="5"/>
                    </a:cubicBezTo>
                    <a:cubicBezTo>
                      <a:pt x="42" y="5"/>
                      <a:pt x="40" y="3"/>
                      <a:pt x="44" y="2"/>
                    </a:cubicBezTo>
                    <a:cubicBezTo>
                      <a:pt x="44" y="2"/>
                      <a:pt x="47" y="0"/>
                      <a:pt x="42" y="0"/>
                    </a:cubicBezTo>
                    <a:cubicBezTo>
                      <a:pt x="42" y="0"/>
                      <a:pt x="37" y="1"/>
                      <a:pt x="36" y="2"/>
                    </a:cubicBezTo>
                    <a:cubicBezTo>
                      <a:pt x="36" y="2"/>
                      <a:pt x="36" y="6"/>
                      <a:pt x="39" y="6"/>
                    </a:cubicBezTo>
                    <a:cubicBezTo>
                      <a:pt x="39" y="6"/>
                      <a:pt x="46" y="10"/>
                      <a:pt x="47" y="11"/>
                    </a:cubicBezTo>
                    <a:cubicBezTo>
                      <a:pt x="47" y="11"/>
                      <a:pt x="46" y="15"/>
                      <a:pt x="47" y="16"/>
                    </a:cubicBezTo>
                    <a:cubicBezTo>
                      <a:pt x="47" y="16"/>
                      <a:pt x="46" y="17"/>
                      <a:pt x="43" y="15"/>
                    </a:cubicBezTo>
                    <a:cubicBezTo>
                      <a:pt x="43" y="15"/>
                      <a:pt x="27" y="8"/>
                      <a:pt x="26" y="5"/>
                    </a:cubicBezTo>
                    <a:cubicBezTo>
                      <a:pt x="26" y="5"/>
                      <a:pt x="23" y="5"/>
                      <a:pt x="21" y="6"/>
                    </a:cubicBezTo>
                    <a:cubicBezTo>
                      <a:pt x="21" y="6"/>
                      <a:pt x="21" y="9"/>
                      <a:pt x="22" y="10"/>
                    </a:cubicBezTo>
                    <a:cubicBezTo>
                      <a:pt x="27" y="13"/>
                      <a:pt x="27" y="13"/>
                      <a:pt x="27" y="13"/>
                    </a:cubicBezTo>
                    <a:cubicBezTo>
                      <a:pt x="27" y="13"/>
                      <a:pt x="25" y="14"/>
                      <a:pt x="21" y="13"/>
                    </a:cubicBezTo>
                    <a:cubicBezTo>
                      <a:pt x="21" y="13"/>
                      <a:pt x="17" y="14"/>
                      <a:pt x="19" y="17"/>
                    </a:cubicBezTo>
                    <a:cubicBezTo>
                      <a:pt x="19" y="17"/>
                      <a:pt x="21" y="21"/>
                      <a:pt x="18" y="23"/>
                    </a:cubicBezTo>
                    <a:cubicBezTo>
                      <a:pt x="18" y="23"/>
                      <a:pt x="19" y="15"/>
                      <a:pt x="6" y="5"/>
                    </a:cubicBezTo>
                    <a:cubicBezTo>
                      <a:pt x="6" y="5"/>
                      <a:pt x="3" y="5"/>
                      <a:pt x="1" y="22"/>
                    </a:cubicBezTo>
                    <a:cubicBezTo>
                      <a:pt x="1" y="22"/>
                      <a:pt x="0" y="29"/>
                      <a:pt x="8" y="29"/>
                    </a:cubicBezTo>
                    <a:cubicBezTo>
                      <a:pt x="14" y="28"/>
                      <a:pt x="14" y="28"/>
                      <a:pt x="14" y="28"/>
                    </a:cubicBezTo>
                    <a:cubicBezTo>
                      <a:pt x="14" y="28"/>
                      <a:pt x="14" y="27"/>
                      <a:pt x="15" y="28"/>
                    </a:cubicBezTo>
                    <a:cubicBezTo>
                      <a:pt x="15" y="32"/>
                      <a:pt x="15" y="32"/>
                      <a:pt x="15" y="32"/>
                    </a:cubicBezTo>
                    <a:cubicBezTo>
                      <a:pt x="15" y="32"/>
                      <a:pt x="13" y="34"/>
                      <a:pt x="15" y="35"/>
                    </a:cubicBezTo>
                    <a:cubicBezTo>
                      <a:pt x="15" y="35"/>
                      <a:pt x="18" y="38"/>
                      <a:pt x="19" y="33"/>
                    </a:cubicBezTo>
                    <a:cubicBezTo>
                      <a:pt x="19" y="26"/>
                      <a:pt x="19" y="26"/>
                      <a:pt x="19" y="26"/>
                    </a:cubicBezTo>
                    <a:cubicBezTo>
                      <a:pt x="19" y="26"/>
                      <a:pt x="24" y="26"/>
                      <a:pt x="23" y="18"/>
                    </a:cubicBezTo>
                    <a:cubicBezTo>
                      <a:pt x="33" y="18"/>
                      <a:pt x="33" y="18"/>
                      <a:pt x="33" y="18"/>
                    </a:cubicBezTo>
                    <a:cubicBezTo>
                      <a:pt x="33" y="18"/>
                      <a:pt x="36" y="16"/>
                      <a:pt x="31" y="12"/>
                    </a:cubicBezTo>
                    <a:cubicBezTo>
                      <a:pt x="31" y="12"/>
                      <a:pt x="37" y="15"/>
                      <a:pt x="38" y="17"/>
                    </a:cubicBezTo>
                    <a:cubicBezTo>
                      <a:pt x="38" y="17"/>
                      <a:pt x="39" y="18"/>
                      <a:pt x="42" y="18"/>
                    </a:cubicBezTo>
                    <a:cubicBezTo>
                      <a:pt x="42" y="18"/>
                      <a:pt x="42" y="20"/>
                      <a:pt x="47" y="21"/>
                    </a:cubicBezTo>
                    <a:cubicBezTo>
                      <a:pt x="47" y="21"/>
                      <a:pt x="48" y="23"/>
                      <a:pt x="59" y="24"/>
                    </a:cubicBezTo>
                    <a:cubicBezTo>
                      <a:pt x="59" y="24"/>
                      <a:pt x="60" y="20"/>
                      <a:pt x="59" y="18"/>
                    </a:cubicBezTo>
                    <a:close/>
                    <a:moveTo>
                      <a:pt x="9" y="25"/>
                    </a:moveTo>
                    <a:cubicBezTo>
                      <a:pt x="2" y="25"/>
                      <a:pt x="5" y="15"/>
                      <a:pt x="5" y="15"/>
                    </a:cubicBezTo>
                    <a:cubicBezTo>
                      <a:pt x="5" y="10"/>
                      <a:pt x="10" y="17"/>
                      <a:pt x="10" y="17"/>
                    </a:cubicBezTo>
                    <a:cubicBezTo>
                      <a:pt x="14" y="22"/>
                      <a:pt x="14" y="22"/>
                      <a:pt x="14" y="22"/>
                    </a:cubicBezTo>
                    <a:cubicBezTo>
                      <a:pt x="17" y="26"/>
                      <a:pt x="9" y="25"/>
                      <a:pt x="9" y="25"/>
                    </a:cubicBezTo>
                    <a:close/>
                    <a:moveTo>
                      <a:pt x="52" y="16"/>
                    </a:moveTo>
                    <a:cubicBezTo>
                      <a:pt x="52" y="16"/>
                      <a:pt x="52" y="16"/>
                      <a:pt x="53" y="17"/>
                    </a:cubicBezTo>
                    <a:cubicBezTo>
                      <a:pt x="55" y="18"/>
                      <a:pt x="55" y="18"/>
                      <a:pt x="55" y="18"/>
                    </a:cubicBezTo>
                    <a:cubicBezTo>
                      <a:pt x="55" y="18"/>
                      <a:pt x="50" y="18"/>
                      <a:pt x="52" y="1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12" name="Freeform 40"/>
              <p:cNvSpPr>
                <a:spLocks noEditPoints="1"/>
              </p:cNvSpPr>
              <p:nvPr/>
            </p:nvSpPr>
            <p:spPr bwMode="auto">
              <a:xfrm>
                <a:off x="371300" y="535630"/>
                <a:ext cx="27621" cy="59558"/>
              </a:xfrm>
              <a:custGeom>
                <a:avLst/>
                <a:gdLst>
                  <a:gd name="T0" fmla="*/ 21 w 27"/>
                  <a:gd name="T1" fmla="*/ 38 h 58"/>
                  <a:gd name="T2" fmla="*/ 21 w 27"/>
                  <a:gd name="T3" fmla="*/ 28 h 58"/>
                  <a:gd name="T4" fmla="*/ 20 w 27"/>
                  <a:gd name="T5" fmla="*/ 26 h 58"/>
                  <a:gd name="T6" fmla="*/ 19 w 27"/>
                  <a:gd name="T7" fmla="*/ 24 h 58"/>
                  <a:gd name="T8" fmla="*/ 18 w 27"/>
                  <a:gd name="T9" fmla="*/ 24 h 58"/>
                  <a:gd name="T10" fmla="*/ 14 w 27"/>
                  <a:gd name="T11" fmla="*/ 23 h 58"/>
                  <a:gd name="T12" fmla="*/ 14 w 27"/>
                  <a:gd name="T13" fmla="*/ 20 h 58"/>
                  <a:gd name="T14" fmla="*/ 19 w 27"/>
                  <a:gd name="T15" fmla="*/ 13 h 58"/>
                  <a:gd name="T16" fmla="*/ 18 w 27"/>
                  <a:gd name="T17" fmla="*/ 5 h 58"/>
                  <a:gd name="T18" fmla="*/ 16 w 27"/>
                  <a:gd name="T19" fmla="*/ 4 h 58"/>
                  <a:gd name="T20" fmla="*/ 15 w 27"/>
                  <a:gd name="T21" fmla="*/ 7 h 58"/>
                  <a:gd name="T22" fmla="*/ 12 w 27"/>
                  <a:gd name="T23" fmla="*/ 14 h 58"/>
                  <a:gd name="T24" fmla="*/ 10 w 27"/>
                  <a:gd name="T25" fmla="*/ 4 h 58"/>
                  <a:gd name="T26" fmla="*/ 9 w 27"/>
                  <a:gd name="T27" fmla="*/ 2 h 58"/>
                  <a:gd name="T28" fmla="*/ 8 w 27"/>
                  <a:gd name="T29" fmla="*/ 5 h 58"/>
                  <a:gd name="T30" fmla="*/ 8 w 27"/>
                  <a:gd name="T31" fmla="*/ 22 h 58"/>
                  <a:gd name="T32" fmla="*/ 5 w 27"/>
                  <a:gd name="T33" fmla="*/ 26 h 58"/>
                  <a:gd name="T34" fmla="*/ 4 w 27"/>
                  <a:gd name="T35" fmla="*/ 29 h 58"/>
                  <a:gd name="T36" fmla="*/ 9 w 27"/>
                  <a:gd name="T37" fmla="*/ 30 h 58"/>
                  <a:gd name="T38" fmla="*/ 9 w 27"/>
                  <a:gd name="T39" fmla="*/ 41 h 58"/>
                  <a:gd name="T40" fmla="*/ 9 w 27"/>
                  <a:gd name="T41" fmla="*/ 44 h 58"/>
                  <a:gd name="T42" fmla="*/ 13 w 27"/>
                  <a:gd name="T43" fmla="*/ 45 h 58"/>
                  <a:gd name="T44" fmla="*/ 16 w 27"/>
                  <a:gd name="T45" fmla="*/ 40 h 58"/>
                  <a:gd name="T46" fmla="*/ 17 w 27"/>
                  <a:gd name="T47" fmla="*/ 41 h 58"/>
                  <a:gd name="T48" fmla="*/ 18 w 27"/>
                  <a:gd name="T49" fmla="*/ 45 h 58"/>
                  <a:gd name="T50" fmla="*/ 15 w 27"/>
                  <a:gd name="T51" fmla="*/ 51 h 58"/>
                  <a:gd name="T52" fmla="*/ 13 w 27"/>
                  <a:gd name="T53" fmla="*/ 52 h 58"/>
                  <a:gd name="T54" fmla="*/ 15 w 27"/>
                  <a:gd name="T55" fmla="*/ 57 h 58"/>
                  <a:gd name="T56" fmla="*/ 18 w 27"/>
                  <a:gd name="T57" fmla="*/ 55 h 58"/>
                  <a:gd name="T58" fmla="*/ 18 w 27"/>
                  <a:gd name="T59" fmla="*/ 50 h 58"/>
                  <a:gd name="T60" fmla="*/ 27 w 27"/>
                  <a:gd name="T61" fmla="*/ 52 h 58"/>
                  <a:gd name="T62" fmla="*/ 25 w 27"/>
                  <a:gd name="T63" fmla="*/ 47 h 58"/>
                  <a:gd name="T64" fmla="*/ 21 w 27"/>
                  <a:gd name="T65" fmla="*/ 38 h 58"/>
                  <a:gd name="T66" fmla="*/ 14 w 27"/>
                  <a:gd name="T67" fmla="*/ 36 h 58"/>
                  <a:gd name="T68" fmla="*/ 13 w 27"/>
                  <a:gd name="T69" fmla="*/ 39 h 58"/>
                  <a:gd name="T70" fmla="*/ 11 w 27"/>
                  <a:gd name="T71" fmla="*/ 30 h 58"/>
                  <a:gd name="T72" fmla="*/ 13 w 27"/>
                  <a:gd name="T73" fmla="*/ 25 h 58"/>
                  <a:gd name="T74" fmla="*/ 14 w 27"/>
                  <a:gd name="T75" fmla="*/ 32 h 58"/>
                  <a:gd name="T76" fmla="*/ 14 w 27"/>
                  <a:gd name="T77" fmla="*/ 3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58">
                    <a:moveTo>
                      <a:pt x="21" y="38"/>
                    </a:moveTo>
                    <a:cubicBezTo>
                      <a:pt x="21" y="38"/>
                      <a:pt x="19" y="36"/>
                      <a:pt x="21" y="28"/>
                    </a:cubicBezTo>
                    <a:cubicBezTo>
                      <a:pt x="20" y="26"/>
                      <a:pt x="20" y="26"/>
                      <a:pt x="20" y="26"/>
                    </a:cubicBezTo>
                    <a:cubicBezTo>
                      <a:pt x="19" y="24"/>
                      <a:pt x="19" y="24"/>
                      <a:pt x="19" y="24"/>
                    </a:cubicBezTo>
                    <a:cubicBezTo>
                      <a:pt x="18" y="24"/>
                      <a:pt x="18" y="24"/>
                      <a:pt x="18" y="24"/>
                    </a:cubicBezTo>
                    <a:cubicBezTo>
                      <a:pt x="18" y="24"/>
                      <a:pt x="16" y="21"/>
                      <a:pt x="14" y="23"/>
                    </a:cubicBezTo>
                    <a:cubicBezTo>
                      <a:pt x="14" y="23"/>
                      <a:pt x="12" y="23"/>
                      <a:pt x="14" y="20"/>
                    </a:cubicBezTo>
                    <a:cubicBezTo>
                      <a:pt x="19" y="13"/>
                      <a:pt x="19" y="13"/>
                      <a:pt x="19" y="13"/>
                    </a:cubicBezTo>
                    <a:cubicBezTo>
                      <a:pt x="18" y="5"/>
                      <a:pt x="18" y="5"/>
                      <a:pt x="18" y="5"/>
                    </a:cubicBezTo>
                    <a:cubicBezTo>
                      <a:pt x="18" y="5"/>
                      <a:pt x="18" y="3"/>
                      <a:pt x="16" y="4"/>
                    </a:cubicBezTo>
                    <a:cubicBezTo>
                      <a:pt x="16" y="4"/>
                      <a:pt x="16" y="5"/>
                      <a:pt x="15" y="7"/>
                    </a:cubicBezTo>
                    <a:cubicBezTo>
                      <a:pt x="14" y="9"/>
                      <a:pt x="12" y="12"/>
                      <a:pt x="12" y="14"/>
                    </a:cubicBezTo>
                    <a:cubicBezTo>
                      <a:pt x="12" y="14"/>
                      <a:pt x="11" y="6"/>
                      <a:pt x="10" y="4"/>
                    </a:cubicBezTo>
                    <a:cubicBezTo>
                      <a:pt x="9" y="2"/>
                      <a:pt x="9" y="2"/>
                      <a:pt x="9" y="2"/>
                    </a:cubicBezTo>
                    <a:cubicBezTo>
                      <a:pt x="9" y="2"/>
                      <a:pt x="6" y="0"/>
                      <a:pt x="8" y="5"/>
                    </a:cubicBezTo>
                    <a:cubicBezTo>
                      <a:pt x="8" y="22"/>
                      <a:pt x="8" y="22"/>
                      <a:pt x="8" y="22"/>
                    </a:cubicBezTo>
                    <a:cubicBezTo>
                      <a:pt x="5" y="26"/>
                      <a:pt x="5" y="26"/>
                      <a:pt x="5" y="26"/>
                    </a:cubicBezTo>
                    <a:cubicBezTo>
                      <a:pt x="5" y="26"/>
                      <a:pt x="0" y="27"/>
                      <a:pt x="4" y="29"/>
                    </a:cubicBezTo>
                    <a:cubicBezTo>
                      <a:pt x="9" y="30"/>
                      <a:pt x="9" y="30"/>
                      <a:pt x="9" y="30"/>
                    </a:cubicBezTo>
                    <a:cubicBezTo>
                      <a:pt x="9" y="41"/>
                      <a:pt x="9" y="41"/>
                      <a:pt x="9" y="41"/>
                    </a:cubicBezTo>
                    <a:cubicBezTo>
                      <a:pt x="9" y="44"/>
                      <a:pt x="9" y="44"/>
                      <a:pt x="9" y="44"/>
                    </a:cubicBezTo>
                    <a:cubicBezTo>
                      <a:pt x="13" y="45"/>
                      <a:pt x="13" y="45"/>
                      <a:pt x="13" y="45"/>
                    </a:cubicBezTo>
                    <a:cubicBezTo>
                      <a:pt x="16" y="40"/>
                      <a:pt x="16" y="40"/>
                      <a:pt x="16" y="40"/>
                    </a:cubicBezTo>
                    <a:cubicBezTo>
                      <a:pt x="16" y="40"/>
                      <a:pt x="17" y="40"/>
                      <a:pt x="17" y="41"/>
                    </a:cubicBezTo>
                    <a:cubicBezTo>
                      <a:pt x="18" y="45"/>
                      <a:pt x="18" y="45"/>
                      <a:pt x="18" y="45"/>
                    </a:cubicBezTo>
                    <a:cubicBezTo>
                      <a:pt x="18" y="45"/>
                      <a:pt x="16" y="50"/>
                      <a:pt x="15" y="51"/>
                    </a:cubicBezTo>
                    <a:cubicBezTo>
                      <a:pt x="15" y="51"/>
                      <a:pt x="15" y="51"/>
                      <a:pt x="13" y="52"/>
                    </a:cubicBezTo>
                    <a:cubicBezTo>
                      <a:pt x="13" y="52"/>
                      <a:pt x="10" y="57"/>
                      <a:pt x="15" y="57"/>
                    </a:cubicBezTo>
                    <a:cubicBezTo>
                      <a:pt x="15" y="57"/>
                      <a:pt x="18" y="58"/>
                      <a:pt x="18" y="55"/>
                    </a:cubicBezTo>
                    <a:cubicBezTo>
                      <a:pt x="18" y="50"/>
                      <a:pt x="18" y="50"/>
                      <a:pt x="18" y="50"/>
                    </a:cubicBezTo>
                    <a:cubicBezTo>
                      <a:pt x="27" y="52"/>
                      <a:pt x="27" y="52"/>
                      <a:pt x="27" y="52"/>
                    </a:cubicBezTo>
                    <a:cubicBezTo>
                      <a:pt x="27" y="52"/>
                      <a:pt x="27" y="50"/>
                      <a:pt x="25" y="47"/>
                    </a:cubicBezTo>
                    <a:lnTo>
                      <a:pt x="21" y="38"/>
                    </a:lnTo>
                    <a:close/>
                    <a:moveTo>
                      <a:pt x="14" y="36"/>
                    </a:moveTo>
                    <a:cubicBezTo>
                      <a:pt x="13" y="39"/>
                      <a:pt x="13" y="39"/>
                      <a:pt x="13" y="39"/>
                    </a:cubicBezTo>
                    <a:cubicBezTo>
                      <a:pt x="11" y="30"/>
                      <a:pt x="11" y="30"/>
                      <a:pt x="11" y="30"/>
                    </a:cubicBezTo>
                    <a:cubicBezTo>
                      <a:pt x="10" y="27"/>
                      <a:pt x="13" y="25"/>
                      <a:pt x="13" y="25"/>
                    </a:cubicBezTo>
                    <a:cubicBezTo>
                      <a:pt x="14" y="27"/>
                      <a:pt x="14" y="32"/>
                      <a:pt x="14" y="32"/>
                    </a:cubicBezTo>
                    <a:cubicBezTo>
                      <a:pt x="15" y="35"/>
                      <a:pt x="14" y="36"/>
                      <a:pt x="14" y="3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13" name="Freeform 41"/>
              <p:cNvSpPr/>
              <p:nvPr/>
            </p:nvSpPr>
            <p:spPr bwMode="auto">
              <a:xfrm>
                <a:off x="392879" y="574472"/>
                <a:ext cx="12084" cy="8200"/>
              </a:xfrm>
              <a:custGeom>
                <a:avLst/>
                <a:gdLst>
                  <a:gd name="T0" fmla="*/ 8 w 12"/>
                  <a:gd name="T1" fmla="*/ 0 h 8"/>
                  <a:gd name="T2" fmla="*/ 4 w 12"/>
                  <a:gd name="T3" fmla="*/ 1 h 8"/>
                  <a:gd name="T4" fmla="*/ 4 w 12"/>
                  <a:gd name="T5" fmla="*/ 3 h 8"/>
                  <a:gd name="T6" fmla="*/ 9 w 12"/>
                  <a:gd name="T7" fmla="*/ 5 h 8"/>
                  <a:gd name="T8" fmla="*/ 12 w 12"/>
                  <a:gd name="T9" fmla="*/ 5 h 8"/>
                  <a:gd name="T10" fmla="*/ 12 w 12"/>
                  <a:gd name="T11" fmla="*/ 2 h 8"/>
                  <a:gd name="T12" fmla="*/ 8 w 1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8" y="0"/>
                    </a:moveTo>
                    <a:cubicBezTo>
                      <a:pt x="4" y="1"/>
                      <a:pt x="4" y="1"/>
                      <a:pt x="4" y="1"/>
                    </a:cubicBezTo>
                    <a:cubicBezTo>
                      <a:pt x="4" y="1"/>
                      <a:pt x="0" y="3"/>
                      <a:pt x="4" y="3"/>
                    </a:cubicBezTo>
                    <a:cubicBezTo>
                      <a:pt x="4" y="3"/>
                      <a:pt x="7" y="4"/>
                      <a:pt x="9" y="5"/>
                    </a:cubicBezTo>
                    <a:cubicBezTo>
                      <a:pt x="9" y="5"/>
                      <a:pt x="11" y="8"/>
                      <a:pt x="12" y="5"/>
                    </a:cubicBezTo>
                    <a:cubicBezTo>
                      <a:pt x="12" y="2"/>
                      <a:pt x="12" y="2"/>
                      <a:pt x="12" y="2"/>
                    </a:cubicBezTo>
                    <a:cubicBezTo>
                      <a:pt x="12" y="2"/>
                      <a:pt x="12" y="0"/>
                      <a:pt x="8"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14" name="Freeform 42"/>
              <p:cNvSpPr/>
              <p:nvPr/>
            </p:nvSpPr>
            <p:spPr bwMode="auto">
              <a:xfrm>
                <a:off x="416184" y="837305"/>
                <a:ext cx="10358" cy="32800"/>
              </a:xfrm>
              <a:custGeom>
                <a:avLst/>
                <a:gdLst>
                  <a:gd name="T0" fmla="*/ 14 w 24"/>
                  <a:gd name="T1" fmla="*/ 16 h 76"/>
                  <a:gd name="T2" fmla="*/ 5 w 24"/>
                  <a:gd name="T3" fmla="*/ 24 h 76"/>
                  <a:gd name="T4" fmla="*/ 0 w 24"/>
                  <a:gd name="T5" fmla="*/ 14 h 76"/>
                  <a:gd name="T6" fmla="*/ 19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9" y="0"/>
                    </a:lnTo>
                    <a:lnTo>
                      <a:pt x="24" y="5"/>
                    </a:lnTo>
                    <a:lnTo>
                      <a:pt x="24" y="76"/>
                    </a:lnTo>
                    <a:lnTo>
                      <a:pt x="14" y="76"/>
                    </a:lnTo>
                    <a:lnTo>
                      <a:pt x="14"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5" name="Freeform 43"/>
              <p:cNvSpPr/>
              <p:nvPr/>
            </p:nvSpPr>
            <p:spPr bwMode="auto">
              <a:xfrm>
                <a:off x="510269" y="837305"/>
                <a:ext cx="10358" cy="32800"/>
              </a:xfrm>
              <a:custGeom>
                <a:avLst/>
                <a:gdLst>
                  <a:gd name="T0" fmla="*/ 14 w 24"/>
                  <a:gd name="T1" fmla="*/ 16 h 76"/>
                  <a:gd name="T2" fmla="*/ 5 w 24"/>
                  <a:gd name="T3" fmla="*/ 24 h 76"/>
                  <a:gd name="T4" fmla="*/ 0 w 24"/>
                  <a:gd name="T5" fmla="*/ 14 h 76"/>
                  <a:gd name="T6" fmla="*/ 16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6" y="0"/>
                    </a:lnTo>
                    <a:lnTo>
                      <a:pt x="24" y="5"/>
                    </a:lnTo>
                    <a:lnTo>
                      <a:pt x="24" y="76"/>
                    </a:lnTo>
                    <a:lnTo>
                      <a:pt x="14" y="76"/>
                    </a:lnTo>
                    <a:lnTo>
                      <a:pt x="14"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6" name="Freeform 44"/>
              <p:cNvSpPr>
                <a:spLocks noEditPoints="1"/>
              </p:cNvSpPr>
              <p:nvPr/>
            </p:nvSpPr>
            <p:spPr bwMode="auto">
              <a:xfrm>
                <a:off x="442942" y="837305"/>
                <a:ext cx="19421" cy="32800"/>
              </a:xfrm>
              <a:custGeom>
                <a:avLst/>
                <a:gdLst>
                  <a:gd name="T0" fmla="*/ 15 w 19"/>
                  <a:gd name="T1" fmla="*/ 10 h 32"/>
                  <a:gd name="T2" fmla="*/ 15 w 19"/>
                  <a:gd name="T3" fmla="*/ 13 h 32"/>
                  <a:gd name="T4" fmla="*/ 14 w 19"/>
                  <a:gd name="T5" fmla="*/ 15 h 32"/>
                  <a:gd name="T6" fmla="*/ 11 w 19"/>
                  <a:gd name="T7" fmla="*/ 16 h 32"/>
                  <a:gd name="T8" fmla="*/ 8 w 19"/>
                  <a:gd name="T9" fmla="*/ 16 h 32"/>
                  <a:gd name="T10" fmla="*/ 6 w 19"/>
                  <a:gd name="T11" fmla="*/ 15 h 32"/>
                  <a:gd name="T12" fmla="*/ 5 w 19"/>
                  <a:gd name="T13" fmla="*/ 13 h 32"/>
                  <a:gd name="T14" fmla="*/ 5 w 19"/>
                  <a:gd name="T15" fmla="*/ 10 h 32"/>
                  <a:gd name="T16" fmla="*/ 5 w 19"/>
                  <a:gd name="T17" fmla="*/ 8 h 32"/>
                  <a:gd name="T18" fmla="*/ 6 w 19"/>
                  <a:gd name="T19" fmla="*/ 6 h 32"/>
                  <a:gd name="T20" fmla="*/ 8 w 19"/>
                  <a:gd name="T21" fmla="*/ 5 h 32"/>
                  <a:gd name="T22" fmla="*/ 10 w 19"/>
                  <a:gd name="T23" fmla="*/ 5 h 32"/>
                  <a:gd name="T24" fmla="*/ 13 w 19"/>
                  <a:gd name="T25" fmla="*/ 5 h 32"/>
                  <a:gd name="T26" fmla="*/ 15 w 19"/>
                  <a:gd name="T27" fmla="*/ 7 h 32"/>
                  <a:gd name="T28" fmla="*/ 15 w 19"/>
                  <a:gd name="T29" fmla="*/ 10 h 32"/>
                  <a:gd name="T30" fmla="*/ 15 w 19"/>
                  <a:gd name="T31" fmla="*/ 21 h 32"/>
                  <a:gd name="T32" fmla="*/ 15 w 19"/>
                  <a:gd name="T33" fmla="*/ 23 h 32"/>
                  <a:gd name="T34" fmla="*/ 14 w 19"/>
                  <a:gd name="T35" fmla="*/ 25 h 32"/>
                  <a:gd name="T36" fmla="*/ 13 w 19"/>
                  <a:gd name="T37" fmla="*/ 27 h 32"/>
                  <a:gd name="T38" fmla="*/ 11 w 19"/>
                  <a:gd name="T39" fmla="*/ 28 h 32"/>
                  <a:gd name="T40" fmla="*/ 9 w 19"/>
                  <a:gd name="T41" fmla="*/ 28 h 32"/>
                  <a:gd name="T42" fmla="*/ 6 w 19"/>
                  <a:gd name="T43" fmla="*/ 27 h 32"/>
                  <a:gd name="T44" fmla="*/ 5 w 19"/>
                  <a:gd name="T45" fmla="*/ 26 h 32"/>
                  <a:gd name="T46" fmla="*/ 5 w 19"/>
                  <a:gd name="T47" fmla="*/ 24 h 32"/>
                  <a:gd name="T48" fmla="*/ 0 w 19"/>
                  <a:gd name="T49" fmla="*/ 24 h 32"/>
                  <a:gd name="T50" fmla="*/ 1 w 19"/>
                  <a:gd name="T51" fmla="*/ 26 h 32"/>
                  <a:gd name="T52" fmla="*/ 2 w 19"/>
                  <a:gd name="T53" fmla="*/ 29 h 32"/>
                  <a:gd name="T54" fmla="*/ 4 w 19"/>
                  <a:gd name="T55" fmla="*/ 31 h 32"/>
                  <a:gd name="T56" fmla="*/ 6 w 19"/>
                  <a:gd name="T57" fmla="*/ 32 h 32"/>
                  <a:gd name="T58" fmla="*/ 10 w 19"/>
                  <a:gd name="T59" fmla="*/ 32 h 32"/>
                  <a:gd name="T60" fmla="*/ 13 w 19"/>
                  <a:gd name="T61" fmla="*/ 32 h 32"/>
                  <a:gd name="T62" fmla="*/ 16 w 19"/>
                  <a:gd name="T63" fmla="*/ 31 h 32"/>
                  <a:gd name="T64" fmla="*/ 18 w 19"/>
                  <a:gd name="T65" fmla="*/ 29 h 32"/>
                  <a:gd name="T66" fmla="*/ 19 w 19"/>
                  <a:gd name="T67" fmla="*/ 27 h 32"/>
                  <a:gd name="T68" fmla="*/ 19 w 19"/>
                  <a:gd name="T69" fmla="*/ 24 h 32"/>
                  <a:gd name="T70" fmla="*/ 19 w 19"/>
                  <a:gd name="T71" fmla="*/ 20 h 32"/>
                  <a:gd name="T72" fmla="*/ 19 w 19"/>
                  <a:gd name="T73" fmla="*/ 11 h 32"/>
                  <a:gd name="T74" fmla="*/ 19 w 19"/>
                  <a:gd name="T75" fmla="*/ 7 h 32"/>
                  <a:gd name="T76" fmla="*/ 17 w 19"/>
                  <a:gd name="T77" fmla="*/ 4 h 32"/>
                  <a:gd name="T78" fmla="*/ 14 w 19"/>
                  <a:gd name="T79" fmla="*/ 1 h 32"/>
                  <a:gd name="T80" fmla="*/ 10 w 19"/>
                  <a:gd name="T81" fmla="*/ 0 h 32"/>
                  <a:gd name="T82" fmla="*/ 7 w 19"/>
                  <a:gd name="T83" fmla="*/ 1 h 32"/>
                  <a:gd name="T84" fmla="*/ 4 w 19"/>
                  <a:gd name="T85" fmla="*/ 3 h 32"/>
                  <a:gd name="T86" fmla="*/ 2 w 19"/>
                  <a:gd name="T87" fmla="*/ 5 h 32"/>
                  <a:gd name="T88" fmla="*/ 1 w 19"/>
                  <a:gd name="T89" fmla="*/ 8 h 32"/>
                  <a:gd name="T90" fmla="*/ 1 w 19"/>
                  <a:gd name="T91" fmla="*/ 11 h 32"/>
                  <a:gd name="T92" fmla="*/ 1 w 19"/>
                  <a:gd name="T93" fmla="*/ 15 h 32"/>
                  <a:gd name="T94" fmla="*/ 3 w 19"/>
                  <a:gd name="T95" fmla="*/ 18 h 32"/>
                  <a:gd name="T96" fmla="*/ 6 w 19"/>
                  <a:gd name="T97" fmla="*/ 20 h 32"/>
                  <a:gd name="T98" fmla="*/ 10 w 19"/>
                  <a:gd name="T99" fmla="*/ 20 h 32"/>
                  <a:gd name="T100" fmla="*/ 13 w 19"/>
                  <a:gd name="T101" fmla="*/ 20 h 32"/>
                  <a:gd name="T102" fmla="*/ 14 w 19"/>
                  <a:gd name="T103" fmla="*/ 20 h 32"/>
                  <a:gd name="T104" fmla="*/ 15 w 19"/>
                  <a:gd name="T105" fmla="*/ 19 h 32"/>
                  <a:gd name="T106" fmla="*/ 15 w 19"/>
                  <a:gd name="T10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32">
                    <a:moveTo>
                      <a:pt x="15" y="10"/>
                    </a:moveTo>
                    <a:cubicBezTo>
                      <a:pt x="15" y="11"/>
                      <a:pt x="15" y="12"/>
                      <a:pt x="15" y="13"/>
                    </a:cubicBezTo>
                    <a:cubicBezTo>
                      <a:pt x="15" y="14"/>
                      <a:pt x="14" y="15"/>
                      <a:pt x="14" y="15"/>
                    </a:cubicBezTo>
                    <a:cubicBezTo>
                      <a:pt x="13" y="16"/>
                      <a:pt x="12" y="16"/>
                      <a:pt x="11" y="16"/>
                    </a:cubicBezTo>
                    <a:cubicBezTo>
                      <a:pt x="10" y="16"/>
                      <a:pt x="9" y="16"/>
                      <a:pt x="8" y="16"/>
                    </a:cubicBezTo>
                    <a:cubicBezTo>
                      <a:pt x="8" y="16"/>
                      <a:pt x="7" y="16"/>
                      <a:pt x="6" y="15"/>
                    </a:cubicBezTo>
                    <a:cubicBezTo>
                      <a:pt x="6" y="15"/>
                      <a:pt x="6" y="14"/>
                      <a:pt x="5" y="13"/>
                    </a:cubicBezTo>
                    <a:cubicBezTo>
                      <a:pt x="5" y="13"/>
                      <a:pt x="5" y="12"/>
                      <a:pt x="5" y="10"/>
                    </a:cubicBezTo>
                    <a:cubicBezTo>
                      <a:pt x="5" y="9"/>
                      <a:pt x="5" y="8"/>
                      <a:pt x="5" y="8"/>
                    </a:cubicBezTo>
                    <a:cubicBezTo>
                      <a:pt x="6" y="7"/>
                      <a:pt x="6" y="6"/>
                      <a:pt x="6" y="6"/>
                    </a:cubicBezTo>
                    <a:cubicBezTo>
                      <a:pt x="7" y="5"/>
                      <a:pt x="7" y="5"/>
                      <a:pt x="8" y="5"/>
                    </a:cubicBezTo>
                    <a:cubicBezTo>
                      <a:pt x="9" y="5"/>
                      <a:pt x="9" y="5"/>
                      <a:pt x="10" y="5"/>
                    </a:cubicBezTo>
                    <a:cubicBezTo>
                      <a:pt x="12" y="5"/>
                      <a:pt x="12" y="5"/>
                      <a:pt x="13" y="5"/>
                    </a:cubicBezTo>
                    <a:cubicBezTo>
                      <a:pt x="14" y="6"/>
                      <a:pt x="14" y="6"/>
                      <a:pt x="15" y="7"/>
                    </a:cubicBezTo>
                    <a:cubicBezTo>
                      <a:pt x="15" y="8"/>
                      <a:pt x="15" y="8"/>
                      <a:pt x="15" y="10"/>
                    </a:cubicBezTo>
                    <a:close/>
                    <a:moveTo>
                      <a:pt x="15" y="21"/>
                    </a:moveTo>
                    <a:cubicBezTo>
                      <a:pt x="15" y="22"/>
                      <a:pt x="15" y="23"/>
                      <a:pt x="15" y="23"/>
                    </a:cubicBezTo>
                    <a:cubicBezTo>
                      <a:pt x="15" y="24"/>
                      <a:pt x="15" y="25"/>
                      <a:pt x="14" y="25"/>
                    </a:cubicBezTo>
                    <a:cubicBezTo>
                      <a:pt x="14" y="26"/>
                      <a:pt x="14" y="27"/>
                      <a:pt x="13" y="27"/>
                    </a:cubicBezTo>
                    <a:cubicBezTo>
                      <a:pt x="13" y="27"/>
                      <a:pt x="12" y="28"/>
                      <a:pt x="11" y="28"/>
                    </a:cubicBezTo>
                    <a:cubicBezTo>
                      <a:pt x="10" y="28"/>
                      <a:pt x="10" y="28"/>
                      <a:pt x="9" y="28"/>
                    </a:cubicBezTo>
                    <a:cubicBezTo>
                      <a:pt x="8" y="28"/>
                      <a:pt x="7" y="28"/>
                      <a:pt x="6" y="27"/>
                    </a:cubicBezTo>
                    <a:cubicBezTo>
                      <a:pt x="6" y="27"/>
                      <a:pt x="5" y="26"/>
                      <a:pt x="5" y="26"/>
                    </a:cubicBezTo>
                    <a:cubicBezTo>
                      <a:pt x="5" y="25"/>
                      <a:pt x="5" y="25"/>
                      <a:pt x="5" y="24"/>
                    </a:cubicBezTo>
                    <a:cubicBezTo>
                      <a:pt x="0" y="24"/>
                      <a:pt x="0" y="24"/>
                      <a:pt x="0" y="24"/>
                    </a:cubicBezTo>
                    <a:cubicBezTo>
                      <a:pt x="1" y="26"/>
                      <a:pt x="1" y="26"/>
                      <a:pt x="1" y="26"/>
                    </a:cubicBezTo>
                    <a:cubicBezTo>
                      <a:pt x="1" y="27"/>
                      <a:pt x="1" y="28"/>
                      <a:pt x="2" y="29"/>
                    </a:cubicBezTo>
                    <a:cubicBezTo>
                      <a:pt x="2" y="30"/>
                      <a:pt x="3" y="30"/>
                      <a:pt x="4" y="31"/>
                    </a:cubicBezTo>
                    <a:cubicBezTo>
                      <a:pt x="4" y="31"/>
                      <a:pt x="5" y="32"/>
                      <a:pt x="6" y="32"/>
                    </a:cubicBezTo>
                    <a:cubicBezTo>
                      <a:pt x="8" y="32"/>
                      <a:pt x="9" y="32"/>
                      <a:pt x="10" y="32"/>
                    </a:cubicBezTo>
                    <a:cubicBezTo>
                      <a:pt x="11" y="32"/>
                      <a:pt x="12" y="32"/>
                      <a:pt x="13" y="32"/>
                    </a:cubicBezTo>
                    <a:cubicBezTo>
                      <a:pt x="14" y="32"/>
                      <a:pt x="15" y="31"/>
                      <a:pt x="16" y="31"/>
                    </a:cubicBezTo>
                    <a:cubicBezTo>
                      <a:pt x="16" y="30"/>
                      <a:pt x="17" y="30"/>
                      <a:pt x="18" y="29"/>
                    </a:cubicBezTo>
                    <a:cubicBezTo>
                      <a:pt x="18" y="28"/>
                      <a:pt x="18" y="27"/>
                      <a:pt x="19" y="27"/>
                    </a:cubicBezTo>
                    <a:cubicBezTo>
                      <a:pt x="19" y="26"/>
                      <a:pt x="19" y="25"/>
                      <a:pt x="19" y="24"/>
                    </a:cubicBezTo>
                    <a:cubicBezTo>
                      <a:pt x="19" y="23"/>
                      <a:pt x="19" y="22"/>
                      <a:pt x="19" y="20"/>
                    </a:cubicBezTo>
                    <a:cubicBezTo>
                      <a:pt x="19" y="11"/>
                      <a:pt x="19" y="11"/>
                      <a:pt x="19" y="11"/>
                    </a:cubicBezTo>
                    <a:cubicBezTo>
                      <a:pt x="19" y="10"/>
                      <a:pt x="19" y="8"/>
                      <a:pt x="19" y="7"/>
                    </a:cubicBezTo>
                    <a:cubicBezTo>
                      <a:pt x="19" y="6"/>
                      <a:pt x="18" y="5"/>
                      <a:pt x="17" y="4"/>
                    </a:cubicBezTo>
                    <a:cubicBezTo>
                      <a:pt x="17" y="3"/>
                      <a:pt x="16" y="2"/>
                      <a:pt x="14" y="1"/>
                    </a:cubicBezTo>
                    <a:cubicBezTo>
                      <a:pt x="13" y="1"/>
                      <a:pt x="12" y="0"/>
                      <a:pt x="10" y="0"/>
                    </a:cubicBezTo>
                    <a:cubicBezTo>
                      <a:pt x="9" y="0"/>
                      <a:pt x="8" y="1"/>
                      <a:pt x="7" y="1"/>
                    </a:cubicBezTo>
                    <a:cubicBezTo>
                      <a:pt x="5" y="1"/>
                      <a:pt x="4" y="2"/>
                      <a:pt x="4" y="3"/>
                    </a:cubicBezTo>
                    <a:cubicBezTo>
                      <a:pt x="3" y="3"/>
                      <a:pt x="2" y="4"/>
                      <a:pt x="2" y="5"/>
                    </a:cubicBezTo>
                    <a:cubicBezTo>
                      <a:pt x="1" y="6"/>
                      <a:pt x="1" y="7"/>
                      <a:pt x="1" y="8"/>
                    </a:cubicBezTo>
                    <a:cubicBezTo>
                      <a:pt x="1" y="9"/>
                      <a:pt x="1" y="10"/>
                      <a:pt x="1" y="11"/>
                    </a:cubicBezTo>
                    <a:cubicBezTo>
                      <a:pt x="1" y="13"/>
                      <a:pt x="1" y="14"/>
                      <a:pt x="1" y="15"/>
                    </a:cubicBezTo>
                    <a:cubicBezTo>
                      <a:pt x="2" y="16"/>
                      <a:pt x="2" y="17"/>
                      <a:pt x="3" y="18"/>
                    </a:cubicBezTo>
                    <a:cubicBezTo>
                      <a:pt x="3" y="18"/>
                      <a:pt x="4" y="19"/>
                      <a:pt x="6" y="20"/>
                    </a:cubicBezTo>
                    <a:cubicBezTo>
                      <a:pt x="7" y="20"/>
                      <a:pt x="9" y="20"/>
                      <a:pt x="10" y="20"/>
                    </a:cubicBezTo>
                    <a:cubicBezTo>
                      <a:pt x="11" y="20"/>
                      <a:pt x="12" y="20"/>
                      <a:pt x="13" y="20"/>
                    </a:cubicBezTo>
                    <a:cubicBezTo>
                      <a:pt x="13" y="20"/>
                      <a:pt x="14" y="20"/>
                      <a:pt x="14" y="20"/>
                    </a:cubicBezTo>
                    <a:cubicBezTo>
                      <a:pt x="15" y="19"/>
                      <a:pt x="15" y="19"/>
                      <a:pt x="15" y="19"/>
                    </a:cubicBezTo>
                    <a:lnTo>
                      <a:pt x="15" y="2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7" name="Freeform 45"/>
              <p:cNvSpPr>
                <a:spLocks noEditPoints="1"/>
              </p:cNvSpPr>
              <p:nvPr/>
            </p:nvSpPr>
            <p:spPr bwMode="auto">
              <a:xfrm>
                <a:off x="476605" y="837305"/>
                <a:ext cx="21579" cy="32800"/>
              </a:xfrm>
              <a:custGeom>
                <a:avLst/>
                <a:gdLst>
                  <a:gd name="T0" fmla="*/ 17 w 21"/>
                  <a:gd name="T1" fmla="*/ 18 h 32"/>
                  <a:gd name="T2" fmla="*/ 17 w 21"/>
                  <a:gd name="T3" fmla="*/ 22 h 32"/>
                  <a:gd name="T4" fmla="*/ 15 w 21"/>
                  <a:gd name="T5" fmla="*/ 25 h 32"/>
                  <a:gd name="T6" fmla="*/ 13 w 21"/>
                  <a:gd name="T7" fmla="*/ 27 h 32"/>
                  <a:gd name="T8" fmla="*/ 11 w 21"/>
                  <a:gd name="T9" fmla="*/ 28 h 32"/>
                  <a:gd name="T10" fmla="*/ 8 w 21"/>
                  <a:gd name="T11" fmla="*/ 27 h 32"/>
                  <a:gd name="T12" fmla="*/ 6 w 21"/>
                  <a:gd name="T13" fmla="*/ 25 h 32"/>
                  <a:gd name="T14" fmla="*/ 5 w 21"/>
                  <a:gd name="T15" fmla="*/ 21 h 32"/>
                  <a:gd name="T16" fmla="*/ 4 w 21"/>
                  <a:gd name="T17" fmla="*/ 17 h 32"/>
                  <a:gd name="T18" fmla="*/ 4 w 21"/>
                  <a:gd name="T19" fmla="*/ 14 h 32"/>
                  <a:gd name="T20" fmla="*/ 5 w 21"/>
                  <a:gd name="T21" fmla="*/ 11 h 32"/>
                  <a:gd name="T22" fmla="*/ 6 w 21"/>
                  <a:gd name="T23" fmla="*/ 7 h 32"/>
                  <a:gd name="T24" fmla="*/ 8 w 21"/>
                  <a:gd name="T25" fmla="*/ 5 h 32"/>
                  <a:gd name="T26" fmla="*/ 11 w 21"/>
                  <a:gd name="T27" fmla="*/ 4 h 32"/>
                  <a:gd name="T28" fmla="*/ 13 w 21"/>
                  <a:gd name="T29" fmla="*/ 5 h 32"/>
                  <a:gd name="T30" fmla="*/ 15 w 21"/>
                  <a:gd name="T31" fmla="*/ 7 h 32"/>
                  <a:gd name="T32" fmla="*/ 17 w 21"/>
                  <a:gd name="T33" fmla="*/ 10 h 32"/>
                  <a:gd name="T34" fmla="*/ 17 w 21"/>
                  <a:gd name="T35" fmla="*/ 15 h 32"/>
                  <a:gd name="T36" fmla="*/ 17 w 21"/>
                  <a:gd name="T37" fmla="*/ 18 h 32"/>
                  <a:gd name="T38" fmla="*/ 21 w 21"/>
                  <a:gd name="T39" fmla="*/ 13 h 32"/>
                  <a:gd name="T40" fmla="*/ 21 w 21"/>
                  <a:gd name="T41" fmla="*/ 9 h 32"/>
                  <a:gd name="T42" fmla="*/ 19 w 21"/>
                  <a:gd name="T43" fmla="*/ 5 h 32"/>
                  <a:gd name="T44" fmla="*/ 17 w 21"/>
                  <a:gd name="T45" fmla="*/ 2 h 32"/>
                  <a:gd name="T46" fmla="*/ 14 w 21"/>
                  <a:gd name="T47" fmla="*/ 1 h 32"/>
                  <a:gd name="T48" fmla="*/ 11 w 21"/>
                  <a:gd name="T49" fmla="*/ 0 h 32"/>
                  <a:gd name="T50" fmla="*/ 7 w 21"/>
                  <a:gd name="T51" fmla="*/ 1 h 32"/>
                  <a:gd name="T52" fmla="*/ 4 w 21"/>
                  <a:gd name="T53" fmla="*/ 3 h 32"/>
                  <a:gd name="T54" fmla="*/ 2 w 21"/>
                  <a:gd name="T55" fmla="*/ 6 h 32"/>
                  <a:gd name="T56" fmla="*/ 1 w 21"/>
                  <a:gd name="T57" fmla="*/ 10 h 32"/>
                  <a:gd name="T58" fmla="*/ 0 w 21"/>
                  <a:gd name="T59" fmla="*/ 14 h 32"/>
                  <a:gd name="T60" fmla="*/ 0 w 21"/>
                  <a:gd name="T61" fmla="*/ 18 h 32"/>
                  <a:gd name="T62" fmla="*/ 1 w 21"/>
                  <a:gd name="T63" fmla="*/ 22 h 32"/>
                  <a:gd name="T64" fmla="*/ 2 w 21"/>
                  <a:gd name="T65" fmla="*/ 26 h 32"/>
                  <a:gd name="T66" fmla="*/ 4 w 21"/>
                  <a:gd name="T67" fmla="*/ 29 h 32"/>
                  <a:gd name="T68" fmla="*/ 7 w 21"/>
                  <a:gd name="T69" fmla="*/ 32 h 32"/>
                  <a:gd name="T70" fmla="*/ 11 w 21"/>
                  <a:gd name="T71" fmla="*/ 32 h 32"/>
                  <a:gd name="T72" fmla="*/ 14 w 21"/>
                  <a:gd name="T73" fmla="*/ 32 h 32"/>
                  <a:gd name="T74" fmla="*/ 17 w 21"/>
                  <a:gd name="T75" fmla="*/ 30 h 32"/>
                  <a:gd name="T76" fmla="*/ 19 w 21"/>
                  <a:gd name="T77" fmla="*/ 28 h 32"/>
                  <a:gd name="T78" fmla="*/ 20 w 21"/>
                  <a:gd name="T79" fmla="*/ 24 h 32"/>
                  <a:gd name="T80" fmla="*/ 21 w 21"/>
                  <a:gd name="T81" fmla="*/ 21 h 32"/>
                  <a:gd name="T82" fmla="*/ 21 w 21"/>
                  <a:gd name="T83" fmla="*/ 18 h 32"/>
                  <a:gd name="T84" fmla="*/ 21 w 21"/>
                  <a:gd name="T85"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32">
                    <a:moveTo>
                      <a:pt x="17" y="18"/>
                    </a:moveTo>
                    <a:cubicBezTo>
                      <a:pt x="17" y="19"/>
                      <a:pt x="17" y="20"/>
                      <a:pt x="17" y="22"/>
                    </a:cubicBezTo>
                    <a:cubicBezTo>
                      <a:pt x="16" y="23"/>
                      <a:pt x="16" y="24"/>
                      <a:pt x="15" y="25"/>
                    </a:cubicBezTo>
                    <a:cubicBezTo>
                      <a:pt x="15" y="26"/>
                      <a:pt x="14" y="27"/>
                      <a:pt x="13" y="27"/>
                    </a:cubicBezTo>
                    <a:cubicBezTo>
                      <a:pt x="12" y="28"/>
                      <a:pt x="12" y="28"/>
                      <a:pt x="11" y="28"/>
                    </a:cubicBezTo>
                    <a:cubicBezTo>
                      <a:pt x="9" y="28"/>
                      <a:pt x="9" y="28"/>
                      <a:pt x="8" y="27"/>
                    </a:cubicBezTo>
                    <a:cubicBezTo>
                      <a:pt x="7" y="27"/>
                      <a:pt x="6" y="26"/>
                      <a:pt x="6" y="25"/>
                    </a:cubicBezTo>
                    <a:cubicBezTo>
                      <a:pt x="5" y="24"/>
                      <a:pt x="5" y="23"/>
                      <a:pt x="5" y="21"/>
                    </a:cubicBezTo>
                    <a:cubicBezTo>
                      <a:pt x="4" y="20"/>
                      <a:pt x="4" y="19"/>
                      <a:pt x="4" y="17"/>
                    </a:cubicBezTo>
                    <a:cubicBezTo>
                      <a:pt x="4" y="15"/>
                      <a:pt x="4" y="14"/>
                      <a:pt x="4" y="14"/>
                    </a:cubicBezTo>
                    <a:cubicBezTo>
                      <a:pt x="4" y="13"/>
                      <a:pt x="5" y="12"/>
                      <a:pt x="5" y="11"/>
                    </a:cubicBezTo>
                    <a:cubicBezTo>
                      <a:pt x="5" y="10"/>
                      <a:pt x="5" y="8"/>
                      <a:pt x="6" y="7"/>
                    </a:cubicBezTo>
                    <a:cubicBezTo>
                      <a:pt x="6" y="7"/>
                      <a:pt x="7" y="6"/>
                      <a:pt x="8" y="5"/>
                    </a:cubicBezTo>
                    <a:cubicBezTo>
                      <a:pt x="9" y="5"/>
                      <a:pt x="10" y="4"/>
                      <a:pt x="11" y="4"/>
                    </a:cubicBezTo>
                    <a:cubicBezTo>
                      <a:pt x="12" y="4"/>
                      <a:pt x="13" y="5"/>
                      <a:pt x="13" y="5"/>
                    </a:cubicBezTo>
                    <a:cubicBezTo>
                      <a:pt x="14" y="6"/>
                      <a:pt x="15" y="6"/>
                      <a:pt x="15" y="7"/>
                    </a:cubicBezTo>
                    <a:cubicBezTo>
                      <a:pt x="16" y="8"/>
                      <a:pt x="16" y="9"/>
                      <a:pt x="17" y="10"/>
                    </a:cubicBezTo>
                    <a:cubicBezTo>
                      <a:pt x="17" y="12"/>
                      <a:pt x="17" y="13"/>
                      <a:pt x="17" y="15"/>
                    </a:cubicBezTo>
                    <a:cubicBezTo>
                      <a:pt x="17" y="16"/>
                      <a:pt x="17" y="17"/>
                      <a:pt x="17" y="18"/>
                    </a:cubicBezTo>
                    <a:close/>
                    <a:moveTo>
                      <a:pt x="21" y="13"/>
                    </a:moveTo>
                    <a:cubicBezTo>
                      <a:pt x="21" y="12"/>
                      <a:pt x="21" y="10"/>
                      <a:pt x="21" y="9"/>
                    </a:cubicBezTo>
                    <a:cubicBezTo>
                      <a:pt x="20" y="8"/>
                      <a:pt x="20" y="7"/>
                      <a:pt x="19" y="5"/>
                    </a:cubicBezTo>
                    <a:cubicBezTo>
                      <a:pt x="19" y="4"/>
                      <a:pt x="18" y="3"/>
                      <a:pt x="17" y="2"/>
                    </a:cubicBezTo>
                    <a:cubicBezTo>
                      <a:pt x="16" y="2"/>
                      <a:pt x="15" y="1"/>
                      <a:pt x="14" y="1"/>
                    </a:cubicBezTo>
                    <a:cubicBezTo>
                      <a:pt x="13" y="0"/>
                      <a:pt x="12" y="0"/>
                      <a:pt x="11" y="0"/>
                    </a:cubicBezTo>
                    <a:cubicBezTo>
                      <a:pt x="9" y="0"/>
                      <a:pt x="8" y="0"/>
                      <a:pt x="7" y="1"/>
                    </a:cubicBezTo>
                    <a:cubicBezTo>
                      <a:pt x="5" y="2"/>
                      <a:pt x="5" y="2"/>
                      <a:pt x="4" y="3"/>
                    </a:cubicBezTo>
                    <a:cubicBezTo>
                      <a:pt x="3" y="4"/>
                      <a:pt x="2" y="5"/>
                      <a:pt x="2" y="6"/>
                    </a:cubicBezTo>
                    <a:cubicBezTo>
                      <a:pt x="1" y="7"/>
                      <a:pt x="1" y="9"/>
                      <a:pt x="1" y="10"/>
                    </a:cubicBezTo>
                    <a:cubicBezTo>
                      <a:pt x="0" y="12"/>
                      <a:pt x="0" y="13"/>
                      <a:pt x="0" y="14"/>
                    </a:cubicBezTo>
                    <a:cubicBezTo>
                      <a:pt x="0" y="15"/>
                      <a:pt x="0" y="16"/>
                      <a:pt x="0" y="18"/>
                    </a:cubicBezTo>
                    <a:cubicBezTo>
                      <a:pt x="0" y="20"/>
                      <a:pt x="0" y="21"/>
                      <a:pt x="1" y="22"/>
                    </a:cubicBezTo>
                    <a:cubicBezTo>
                      <a:pt x="1" y="24"/>
                      <a:pt x="1" y="25"/>
                      <a:pt x="2" y="26"/>
                    </a:cubicBezTo>
                    <a:cubicBezTo>
                      <a:pt x="2" y="27"/>
                      <a:pt x="3" y="28"/>
                      <a:pt x="4" y="29"/>
                    </a:cubicBezTo>
                    <a:cubicBezTo>
                      <a:pt x="5" y="30"/>
                      <a:pt x="6" y="31"/>
                      <a:pt x="7" y="32"/>
                    </a:cubicBezTo>
                    <a:cubicBezTo>
                      <a:pt x="8" y="32"/>
                      <a:pt x="9" y="32"/>
                      <a:pt x="11" y="32"/>
                    </a:cubicBezTo>
                    <a:cubicBezTo>
                      <a:pt x="12" y="32"/>
                      <a:pt x="13" y="32"/>
                      <a:pt x="14" y="32"/>
                    </a:cubicBezTo>
                    <a:cubicBezTo>
                      <a:pt x="15" y="31"/>
                      <a:pt x="16" y="31"/>
                      <a:pt x="17" y="30"/>
                    </a:cubicBezTo>
                    <a:cubicBezTo>
                      <a:pt x="18" y="30"/>
                      <a:pt x="18" y="29"/>
                      <a:pt x="19" y="28"/>
                    </a:cubicBezTo>
                    <a:cubicBezTo>
                      <a:pt x="20" y="27"/>
                      <a:pt x="20" y="26"/>
                      <a:pt x="20" y="24"/>
                    </a:cubicBezTo>
                    <a:cubicBezTo>
                      <a:pt x="21" y="23"/>
                      <a:pt x="21" y="22"/>
                      <a:pt x="21" y="21"/>
                    </a:cubicBezTo>
                    <a:cubicBezTo>
                      <a:pt x="21" y="19"/>
                      <a:pt x="21" y="18"/>
                      <a:pt x="21" y="18"/>
                    </a:cubicBezTo>
                    <a:cubicBezTo>
                      <a:pt x="21" y="16"/>
                      <a:pt x="21" y="15"/>
                      <a:pt x="21" y="13"/>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sp>
        <p:nvSpPr>
          <p:cNvPr id="51" name="标题 1"/>
          <p:cNvSpPr>
            <a:spLocks noGrp="1"/>
          </p:cNvSpPr>
          <p:nvPr>
            <p:ph type="title" hasCustomPrompt="1"/>
          </p:nvPr>
        </p:nvSpPr>
        <p:spPr>
          <a:xfrm>
            <a:off x="838200" y="365125"/>
            <a:ext cx="7353300" cy="879475"/>
          </a:xfrm>
        </p:spPr>
        <p:txBody>
          <a:bodyPr>
            <a:normAutofit/>
          </a:bodyPr>
          <a:lstStyle>
            <a:lvl1pPr>
              <a:defRPr sz="2600" b="1">
                <a:solidFill>
                  <a:srgbClr val="9C0C15"/>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r>
              <a:rPr lang="en-US" altLang="zh-CN" dirty="0"/>
              <a:t>26</a:t>
            </a:r>
            <a:endParaRPr lang="zh-CN" altLang="en-US" dirty="0"/>
          </a:p>
        </p:txBody>
      </p:sp>
      <p:sp>
        <p:nvSpPr>
          <p:cNvPr id="52" name="内容占位符 2"/>
          <p:cNvSpPr>
            <a:spLocks noGrp="1"/>
          </p:cNvSpPr>
          <p:nvPr>
            <p:ph idx="1" hasCustomPrompt="1"/>
          </p:nvPr>
        </p:nvSpPr>
        <p:spPr>
          <a:xfrm>
            <a:off x="838200" y="1825625"/>
            <a:ext cx="10515600" cy="4351338"/>
          </a:xfrm>
        </p:spPr>
        <p:txBody>
          <a:bodyPr/>
          <a:lstStyle>
            <a:lvl1pPr>
              <a:lnSpc>
                <a:spcPct val="150000"/>
              </a:lnSpc>
              <a:defRPr sz="2400" b="1">
                <a:latin typeface="微软雅黑" panose="020B0503020204020204" pitchFamily="34" charset="-122"/>
                <a:ea typeface="微软雅黑" panose="020B0503020204020204" pitchFamily="34" charset="-122"/>
              </a:defRPr>
            </a:lvl1pPr>
            <a:lvl2pPr>
              <a:lnSpc>
                <a:spcPct val="150000"/>
              </a:lnSpc>
              <a:defRPr sz="2200" b="1">
                <a:latin typeface="微软雅黑" panose="020B0503020204020204" pitchFamily="34" charset="-122"/>
                <a:ea typeface="微软雅黑" panose="020B0503020204020204" pitchFamily="34" charset="-122"/>
              </a:defRPr>
            </a:lvl2pPr>
            <a:lvl3pPr>
              <a:lnSpc>
                <a:spcPct val="150000"/>
              </a:lnSpc>
              <a:defRPr sz="2000" b="1">
                <a:latin typeface="微软雅黑" panose="020B0503020204020204" pitchFamily="34" charset="-122"/>
                <a:ea typeface="微软雅黑" panose="020B0503020204020204" pitchFamily="34" charset="-122"/>
              </a:defRPr>
            </a:lvl3pPr>
            <a:lvl4pPr>
              <a:lnSpc>
                <a:spcPct val="150000"/>
              </a:lnSpc>
              <a:defRPr b="1">
                <a:latin typeface="微软雅黑" panose="020B0503020204020204" pitchFamily="34" charset="-122"/>
                <a:ea typeface="微软雅黑" panose="020B0503020204020204" pitchFamily="34" charset="-122"/>
              </a:defRPr>
            </a:lvl4pPr>
            <a:lvl5pPr>
              <a:lnSpc>
                <a:spcPct val="150000"/>
              </a:lnSpc>
              <a:defRPr b="1">
                <a:latin typeface="微软雅黑" panose="020B0503020204020204" pitchFamily="34" charset="-122"/>
                <a:ea typeface="微软雅黑" panose="020B0503020204020204" pitchFamily="34" charset="-122"/>
              </a:defRPr>
            </a:lvl5pPr>
          </a:lstStyle>
          <a:p>
            <a:pPr lvl="0"/>
            <a:r>
              <a:rPr lang="zh-CN" altLang="en-US" dirty="0"/>
              <a:t>编辑母版文</a:t>
            </a:r>
            <a:r>
              <a:rPr lang="en-US" altLang="zh-CN" dirty="0"/>
              <a:t>666</a:t>
            </a:r>
            <a:r>
              <a:rPr lang="zh-CN" altLang="en-US" dirty="0"/>
              <a:t>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节标题">
    <p:spTree>
      <p:nvGrpSpPr>
        <p:cNvPr id="1" name=""/>
        <p:cNvGrpSpPr/>
        <p:nvPr/>
      </p:nvGrpSpPr>
      <p:grpSpPr>
        <a:xfrm>
          <a:off x="0" y="0"/>
          <a:ext cx="0" cy="0"/>
          <a:chOff x="0" y="0"/>
          <a:chExt cx="0" cy="0"/>
        </a:xfrm>
      </p:grpSpPr>
      <p:sp>
        <p:nvSpPr>
          <p:cNvPr id="72" name="平行四边形 1"/>
          <p:cNvSpPr/>
          <p:nvPr userDrawn="1"/>
        </p:nvSpPr>
        <p:spPr>
          <a:xfrm rot="10800000">
            <a:off x="9311016" y="241300"/>
            <a:ext cx="2892655" cy="597472"/>
          </a:xfrm>
          <a:custGeom>
            <a:avLst/>
            <a:gdLst>
              <a:gd name="connsiteX0" fmla="*/ 0 w 10191640"/>
              <a:gd name="connsiteY0" fmla="*/ 531534 h 531534"/>
              <a:gd name="connsiteX1" fmla="*/ 434811 w 10191640"/>
              <a:gd name="connsiteY1" fmla="*/ 0 h 531534"/>
              <a:gd name="connsiteX2" fmla="*/ 10191640 w 10191640"/>
              <a:gd name="connsiteY2" fmla="*/ 0 h 531534"/>
              <a:gd name="connsiteX3" fmla="*/ 9756829 w 10191640"/>
              <a:gd name="connsiteY3" fmla="*/ 531534 h 531534"/>
              <a:gd name="connsiteX4" fmla="*/ 0 w 10191640"/>
              <a:gd name="connsiteY4" fmla="*/ 531534 h 531534"/>
              <a:gd name="connsiteX0-1" fmla="*/ 31015 w 9756829"/>
              <a:gd name="connsiteY0-2" fmla="*/ 531534 h 531534"/>
              <a:gd name="connsiteX1-3" fmla="*/ 0 w 9756829"/>
              <a:gd name="connsiteY1-4" fmla="*/ 0 h 531534"/>
              <a:gd name="connsiteX2-5" fmla="*/ 9756829 w 9756829"/>
              <a:gd name="connsiteY2-6" fmla="*/ 0 h 531534"/>
              <a:gd name="connsiteX3-7" fmla="*/ 9322018 w 9756829"/>
              <a:gd name="connsiteY3-8" fmla="*/ 531534 h 531534"/>
              <a:gd name="connsiteX4-9" fmla="*/ 31015 w 9756829"/>
              <a:gd name="connsiteY4-10" fmla="*/ 531534 h 531534"/>
              <a:gd name="connsiteX0-11" fmla="*/ 0 w 9725814"/>
              <a:gd name="connsiteY0-12" fmla="*/ 531534 h 531534"/>
              <a:gd name="connsiteX1-13" fmla="*/ 12117 w 9725814"/>
              <a:gd name="connsiteY1-14" fmla="*/ 0 h 531534"/>
              <a:gd name="connsiteX2-15" fmla="*/ 9725814 w 9725814"/>
              <a:gd name="connsiteY2-16" fmla="*/ 0 h 531534"/>
              <a:gd name="connsiteX3-17" fmla="*/ 9291003 w 9725814"/>
              <a:gd name="connsiteY3-18" fmla="*/ 531534 h 531534"/>
              <a:gd name="connsiteX4-19" fmla="*/ 0 w 9725814"/>
              <a:gd name="connsiteY4-20" fmla="*/ 531534 h 531534"/>
              <a:gd name="connsiteX0-21" fmla="*/ 0 w 9725814"/>
              <a:gd name="connsiteY0-22" fmla="*/ 531534 h 531534"/>
              <a:gd name="connsiteX1-23" fmla="*/ 12117 w 9725814"/>
              <a:gd name="connsiteY1-24" fmla="*/ 0 h 531534"/>
              <a:gd name="connsiteX2-25" fmla="*/ 9725814 w 9725814"/>
              <a:gd name="connsiteY2-26" fmla="*/ 0 h 531534"/>
              <a:gd name="connsiteX3-27" fmla="*/ 9291003 w 9725814"/>
              <a:gd name="connsiteY3-28" fmla="*/ 531534 h 531534"/>
              <a:gd name="connsiteX4-29" fmla="*/ 0 w 9725814"/>
              <a:gd name="connsiteY4-30" fmla="*/ 531534 h 531534"/>
              <a:gd name="connsiteX0-31" fmla="*/ 0 w 9725814"/>
              <a:gd name="connsiteY0-32" fmla="*/ 531534 h 531534"/>
              <a:gd name="connsiteX1-33" fmla="*/ 3491 w 9725814"/>
              <a:gd name="connsiteY1-34" fmla="*/ 0 h 531534"/>
              <a:gd name="connsiteX2-35" fmla="*/ 9725814 w 9725814"/>
              <a:gd name="connsiteY2-36" fmla="*/ 0 h 531534"/>
              <a:gd name="connsiteX3-37" fmla="*/ 9291003 w 9725814"/>
              <a:gd name="connsiteY3-38" fmla="*/ 531534 h 531534"/>
              <a:gd name="connsiteX4-39" fmla="*/ 0 w 9725814"/>
              <a:gd name="connsiteY4-40" fmla="*/ 531534 h 531534"/>
              <a:gd name="connsiteX0-41" fmla="*/ 0 w 9751214"/>
              <a:gd name="connsiteY0-42" fmla="*/ 531534 h 531534"/>
              <a:gd name="connsiteX1-43" fmla="*/ 3491 w 9751214"/>
              <a:gd name="connsiteY1-44" fmla="*/ 0 h 531534"/>
              <a:gd name="connsiteX2-45" fmla="*/ 9751214 w 9751214"/>
              <a:gd name="connsiteY2-46" fmla="*/ 0 h 531534"/>
              <a:gd name="connsiteX3-47" fmla="*/ 9291003 w 9751214"/>
              <a:gd name="connsiteY3-48" fmla="*/ 531534 h 531534"/>
              <a:gd name="connsiteX4-49" fmla="*/ 0 w 9751214"/>
              <a:gd name="connsiteY4-50" fmla="*/ 531534 h 531534"/>
              <a:gd name="connsiteX0-51" fmla="*/ 0 w 9776614"/>
              <a:gd name="connsiteY0-52" fmla="*/ 543334 h 543334"/>
              <a:gd name="connsiteX1-53" fmla="*/ 3491 w 9776614"/>
              <a:gd name="connsiteY1-54" fmla="*/ 11800 h 543334"/>
              <a:gd name="connsiteX2-55" fmla="*/ 9776614 w 9776614"/>
              <a:gd name="connsiteY2-56" fmla="*/ 0 h 543334"/>
              <a:gd name="connsiteX3-57" fmla="*/ 9291003 w 9776614"/>
              <a:gd name="connsiteY3-58" fmla="*/ 543334 h 543334"/>
              <a:gd name="connsiteX4-59" fmla="*/ 0 w 9776614"/>
              <a:gd name="connsiteY4-60" fmla="*/ 543334 h 543334"/>
              <a:gd name="connsiteX0-61" fmla="*/ 0 w 9776614"/>
              <a:gd name="connsiteY0-62" fmla="*/ 543334 h 543334"/>
              <a:gd name="connsiteX1-63" fmla="*/ 3491 w 9776614"/>
              <a:gd name="connsiteY1-64" fmla="*/ 11800 h 543334"/>
              <a:gd name="connsiteX2-65" fmla="*/ 9776614 w 9776614"/>
              <a:gd name="connsiteY2-66" fmla="*/ 0 h 543334"/>
              <a:gd name="connsiteX3-67" fmla="*/ 8084276 w 9776614"/>
              <a:gd name="connsiteY3-68" fmla="*/ 543334 h 543334"/>
              <a:gd name="connsiteX4-69" fmla="*/ 0 w 9776614"/>
              <a:gd name="connsiteY4-70" fmla="*/ 543334 h 543334"/>
              <a:gd name="connsiteX0-71" fmla="*/ 0 w 9776614"/>
              <a:gd name="connsiteY0-72" fmla="*/ 543334 h 543334"/>
              <a:gd name="connsiteX1-73" fmla="*/ 3491 w 9776614"/>
              <a:gd name="connsiteY1-74" fmla="*/ 11800 h 543334"/>
              <a:gd name="connsiteX2-75" fmla="*/ 9776614 w 9776614"/>
              <a:gd name="connsiteY2-76" fmla="*/ 0 h 543334"/>
              <a:gd name="connsiteX3-77" fmla="*/ 8170471 w 9776614"/>
              <a:gd name="connsiteY3-78" fmla="*/ 531534 h 543334"/>
              <a:gd name="connsiteX4-79" fmla="*/ 0 w 9776614"/>
              <a:gd name="connsiteY4-80" fmla="*/ 543334 h 543334"/>
              <a:gd name="connsiteX0-81" fmla="*/ 0 w 9776614"/>
              <a:gd name="connsiteY0-82" fmla="*/ 543334 h 543334"/>
              <a:gd name="connsiteX1-83" fmla="*/ 3491 w 9776614"/>
              <a:gd name="connsiteY1-84" fmla="*/ 11800 h 543334"/>
              <a:gd name="connsiteX2-85" fmla="*/ 9776614 w 9776614"/>
              <a:gd name="connsiteY2-86" fmla="*/ 0 h 543334"/>
              <a:gd name="connsiteX3-87" fmla="*/ 8127374 w 9776614"/>
              <a:gd name="connsiteY3-88" fmla="*/ 543334 h 543334"/>
              <a:gd name="connsiteX4-89" fmla="*/ 0 w 9776614"/>
              <a:gd name="connsiteY4-90" fmla="*/ 543334 h 543334"/>
              <a:gd name="connsiteX0-91" fmla="*/ 0 w 9776614"/>
              <a:gd name="connsiteY0-92" fmla="*/ 543334 h 543334"/>
              <a:gd name="connsiteX1-93" fmla="*/ 3492 w 9776614"/>
              <a:gd name="connsiteY1-94" fmla="*/ 11800 h 543334"/>
              <a:gd name="connsiteX2-95" fmla="*/ 9776614 w 9776614"/>
              <a:gd name="connsiteY2-96" fmla="*/ 0 h 543334"/>
              <a:gd name="connsiteX3-97" fmla="*/ 8127374 w 9776614"/>
              <a:gd name="connsiteY3-98" fmla="*/ 543334 h 543334"/>
              <a:gd name="connsiteX4-99" fmla="*/ 0 w 9776614"/>
              <a:gd name="connsiteY4-100" fmla="*/ 543334 h 543334"/>
              <a:gd name="connsiteX0-101" fmla="*/ 39606 w 9816220"/>
              <a:gd name="connsiteY0-102" fmla="*/ 555134 h 555134"/>
              <a:gd name="connsiteX1-103" fmla="*/ 0 w 9816220"/>
              <a:gd name="connsiteY1-104" fmla="*/ 0 h 555134"/>
              <a:gd name="connsiteX2-105" fmla="*/ 9816220 w 9816220"/>
              <a:gd name="connsiteY2-106" fmla="*/ 11800 h 555134"/>
              <a:gd name="connsiteX3-107" fmla="*/ 8166980 w 9816220"/>
              <a:gd name="connsiteY3-108" fmla="*/ 555134 h 555134"/>
              <a:gd name="connsiteX4-109" fmla="*/ 39606 w 9816220"/>
              <a:gd name="connsiteY4-110" fmla="*/ 555134 h 55513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816220" h="555134">
                <a:moveTo>
                  <a:pt x="39606" y="555134"/>
                </a:moveTo>
                <a:lnTo>
                  <a:pt x="0" y="0"/>
                </a:lnTo>
                <a:lnTo>
                  <a:pt x="9816220" y="11800"/>
                </a:lnTo>
                <a:lnTo>
                  <a:pt x="8166980" y="555134"/>
                </a:lnTo>
                <a:lnTo>
                  <a:pt x="39606" y="555134"/>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7" name="矩形 6"/>
          <p:cNvSpPr/>
          <p:nvPr userDrawn="1"/>
        </p:nvSpPr>
        <p:spPr>
          <a:xfrm>
            <a:off x="0" y="6629400"/>
            <a:ext cx="12192000" cy="228600"/>
          </a:xfrm>
          <a:prstGeom prst="rect">
            <a:avLst/>
          </a:prstGeom>
          <a:solidFill>
            <a:srgbClr val="9C0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9" name="直接连接符 8"/>
          <p:cNvCxnSpPr/>
          <p:nvPr userDrawn="1"/>
        </p:nvCxnSpPr>
        <p:spPr>
          <a:xfrm>
            <a:off x="0" y="6596742"/>
            <a:ext cx="12192000" cy="0"/>
          </a:xfrm>
          <a:prstGeom prst="line">
            <a:avLst/>
          </a:prstGeom>
          <a:ln>
            <a:solidFill>
              <a:srgbClr val="9C0C15"/>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userDrawn="1"/>
        </p:nvGrpSpPr>
        <p:grpSpPr>
          <a:xfrm>
            <a:off x="10094074" y="364089"/>
            <a:ext cx="1510657" cy="398996"/>
            <a:chOff x="232331" y="483409"/>
            <a:chExt cx="1887300" cy="498475"/>
          </a:xfrm>
          <a:solidFill>
            <a:srgbClr val="9C0C15"/>
          </a:solidFill>
        </p:grpSpPr>
        <p:sp>
          <p:nvSpPr>
            <p:cNvPr id="51" name="Freeform 5"/>
            <p:cNvSpPr/>
            <p:nvPr/>
          </p:nvSpPr>
          <p:spPr bwMode="auto">
            <a:xfrm>
              <a:off x="951343" y="578788"/>
              <a:ext cx="47906" cy="149758"/>
            </a:xfrm>
            <a:custGeom>
              <a:avLst/>
              <a:gdLst>
                <a:gd name="T0" fmla="*/ 0 w 47"/>
                <a:gd name="T1" fmla="*/ 138 h 146"/>
                <a:gd name="T2" fmla="*/ 8 w 47"/>
                <a:gd name="T3" fmla="*/ 145 h 146"/>
                <a:gd name="T4" fmla="*/ 28 w 47"/>
                <a:gd name="T5" fmla="*/ 113 h 146"/>
                <a:gd name="T6" fmla="*/ 46 w 47"/>
                <a:gd name="T7" fmla="*/ 40 h 146"/>
                <a:gd name="T8" fmla="*/ 18 w 47"/>
                <a:gd name="T9" fmla="*/ 0 h 146"/>
                <a:gd name="T10" fmla="*/ 9 w 47"/>
                <a:gd name="T11" fmla="*/ 8 h 146"/>
                <a:gd name="T12" fmla="*/ 15 w 47"/>
                <a:gd name="T13" fmla="*/ 49 h 146"/>
                <a:gd name="T14" fmla="*/ 8 w 47"/>
                <a:gd name="T15" fmla="*/ 112 h 146"/>
                <a:gd name="T16" fmla="*/ 0 w 47"/>
                <a:gd name="T17" fmla="*/ 13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46">
                  <a:moveTo>
                    <a:pt x="0" y="138"/>
                  </a:moveTo>
                  <a:cubicBezTo>
                    <a:pt x="0" y="138"/>
                    <a:pt x="0" y="146"/>
                    <a:pt x="8" y="145"/>
                  </a:cubicBezTo>
                  <a:cubicBezTo>
                    <a:pt x="8" y="145"/>
                    <a:pt x="27" y="129"/>
                    <a:pt x="28" y="113"/>
                  </a:cubicBezTo>
                  <a:cubicBezTo>
                    <a:pt x="28" y="113"/>
                    <a:pt x="35" y="61"/>
                    <a:pt x="46" y="40"/>
                  </a:cubicBezTo>
                  <a:cubicBezTo>
                    <a:pt x="46" y="40"/>
                    <a:pt x="47" y="27"/>
                    <a:pt x="18" y="0"/>
                  </a:cubicBezTo>
                  <a:cubicBezTo>
                    <a:pt x="18" y="0"/>
                    <a:pt x="8" y="3"/>
                    <a:pt x="9" y="8"/>
                  </a:cubicBezTo>
                  <a:cubicBezTo>
                    <a:pt x="9" y="13"/>
                    <a:pt x="23" y="19"/>
                    <a:pt x="15" y="49"/>
                  </a:cubicBezTo>
                  <a:cubicBezTo>
                    <a:pt x="8" y="112"/>
                    <a:pt x="8" y="112"/>
                    <a:pt x="8" y="112"/>
                  </a:cubicBezTo>
                  <a:cubicBezTo>
                    <a:pt x="8" y="112"/>
                    <a:pt x="7" y="131"/>
                    <a:pt x="0" y="13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52" name="Freeform 6"/>
            <p:cNvSpPr/>
            <p:nvPr/>
          </p:nvSpPr>
          <p:spPr bwMode="auto">
            <a:xfrm>
              <a:off x="1007449" y="715167"/>
              <a:ext cx="91927" cy="94516"/>
            </a:xfrm>
            <a:custGeom>
              <a:avLst/>
              <a:gdLst>
                <a:gd name="T0" fmla="*/ 83 w 90"/>
                <a:gd name="T1" fmla="*/ 39 h 92"/>
                <a:gd name="T2" fmla="*/ 54 w 90"/>
                <a:gd name="T3" fmla="*/ 6 h 92"/>
                <a:gd name="T4" fmla="*/ 42 w 90"/>
                <a:gd name="T5" fmla="*/ 14 h 92"/>
                <a:gd name="T6" fmla="*/ 4 w 90"/>
                <a:gd name="T7" fmla="*/ 77 h 92"/>
                <a:gd name="T8" fmla="*/ 16 w 90"/>
                <a:gd name="T9" fmla="*/ 82 h 92"/>
                <a:gd name="T10" fmla="*/ 73 w 90"/>
                <a:gd name="T11" fmla="*/ 56 h 92"/>
                <a:gd name="T12" fmla="*/ 83 w 90"/>
                <a:gd name="T13" fmla="*/ 39 h 92"/>
              </a:gdLst>
              <a:ahLst/>
              <a:cxnLst>
                <a:cxn ang="0">
                  <a:pos x="T0" y="T1"/>
                </a:cxn>
                <a:cxn ang="0">
                  <a:pos x="T2" y="T3"/>
                </a:cxn>
                <a:cxn ang="0">
                  <a:pos x="T4" y="T5"/>
                </a:cxn>
                <a:cxn ang="0">
                  <a:pos x="T6" y="T7"/>
                </a:cxn>
                <a:cxn ang="0">
                  <a:pos x="T8" y="T9"/>
                </a:cxn>
                <a:cxn ang="0">
                  <a:pos x="T10" y="T11"/>
                </a:cxn>
                <a:cxn ang="0">
                  <a:pos x="T12" y="T13"/>
                </a:cxn>
              </a:cxnLst>
              <a:rect l="0" t="0" r="r" b="b"/>
              <a:pathLst>
                <a:path w="90" h="92">
                  <a:moveTo>
                    <a:pt x="83" y="39"/>
                  </a:moveTo>
                  <a:cubicBezTo>
                    <a:pt x="54" y="6"/>
                    <a:pt x="54" y="6"/>
                    <a:pt x="54" y="6"/>
                  </a:cubicBezTo>
                  <a:cubicBezTo>
                    <a:pt x="54" y="6"/>
                    <a:pt x="39" y="0"/>
                    <a:pt x="42" y="14"/>
                  </a:cubicBezTo>
                  <a:cubicBezTo>
                    <a:pt x="42" y="14"/>
                    <a:pt x="28" y="64"/>
                    <a:pt x="4" y="77"/>
                  </a:cubicBezTo>
                  <a:cubicBezTo>
                    <a:pt x="4" y="77"/>
                    <a:pt x="0" y="92"/>
                    <a:pt x="16" y="82"/>
                  </a:cubicBezTo>
                  <a:cubicBezTo>
                    <a:pt x="16" y="82"/>
                    <a:pt x="60" y="54"/>
                    <a:pt x="73" y="56"/>
                  </a:cubicBezTo>
                  <a:cubicBezTo>
                    <a:pt x="73" y="56"/>
                    <a:pt x="90" y="51"/>
                    <a:pt x="83" y="39"/>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53" name="Freeform 7"/>
            <p:cNvSpPr/>
            <p:nvPr/>
          </p:nvSpPr>
          <p:spPr bwMode="auto">
            <a:xfrm>
              <a:off x="818417" y="733726"/>
              <a:ext cx="176948" cy="144579"/>
            </a:xfrm>
            <a:custGeom>
              <a:avLst/>
              <a:gdLst>
                <a:gd name="T0" fmla="*/ 167 w 173"/>
                <a:gd name="T1" fmla="*/ 12 h 141"/>
                <a:gd name="T2" fmla="*/ 160 w 173"/>
                <a:gd name="T3" fmla="*/ 3 h 141"/>
                <a:gd name="T4" fmla="*/ 114 w 173"/>
                <a:gd name="T5" fmla="*/ 42 h 141"/>
                <a:gd name="T6" fmla="*/ 73 w 173"/>
                <a:gd name="T7" fmla="*/ 77 h 141"/>
                <a:gd name="T8" fmla="*/ 46 w 173"/>
                <a:gd name="T9" fmla="*/ 98 h 141"/>
                <a:gd name="T10" fmla="*/ 42 w 173"/>
                <a:gd name="T11" fmla="*/ 95 h 141"/>
                <a:gd name="T12" fmla="*/ 38 w 173"/>
                <a:gd name="T13" fmla="*/ 21 h 141"/>
                <a:gd name="T14" fmla="*/ 33 w 173"/>
                <a:gd name="T15" fmla="*/ 33 h 141"/>
                <a:gd name="T16" fmla="*/ 0 w 173"/>
                <a:gd name="T17" fmla="*/ 109 h 141"/>
                <a:gd name="T18" fmla="*/ 27 w 173"/>
                <a:gd name="T19" fmla="*/ 141 h 141"/>
                <a:gd name="T20" fmla="*/ 97 w 173"/>
                <a:gd name="T21" fmla="*/ 104 h 141"/>
                <a:gd name="T22" fmla="*/ 131 w 173"/>
                <a:gd name="T23" fmla="*/ 67 h 141"/>
                <a:gd name="T24" fmla="*/ 167 w 173"/>
                <a:gd name="T25" fmla="*/ 1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41">
                  <a:moveTo>
                    <a:pt x="167" y="12"/>
                  </a:moveTo>
                  <a:cubicBezTo>
                    <a:pt x="167" y="12"/>
                    <a:pt x="173" y="0"/>
                    <a:pt x="160" y="3"/>
                  </a:cubicBezTo>
                  <a:cubicBezTo>
                    <a:pt x="160" y="3"/>
                    <a:pt x="132" y="38"/>
                    <a:pt x="114" y="42"/>
                  </a:cubicBezTo>
                  <a:cubicBezTo>
                    <a:pt x="114" y="42"/>
                    <a:pt x="84" y="72"/>
                    <a:pt x="73" y="77"/>
                  </a:cubicBezTo>
                  <a:cubicBezTo>
                    <a:pt x="73" y="77"/>
                    <a:pt x="49" y="92"/>
                    <a:pt x="46" y="98"/>
                  </a:cubicBezTo>
                  <a:cubicBezTo>
                    <a:pt x="42" y="95"/>
                    <a:pt x="42" y="95"/>
                    <a:pt x="42" y="95"/>
                  </a:cubicBezTo>
                  <a:cubicBezTo>
                    <a:pt x="42" y="95"/>
                    <a:pt x="69" y="33"/>
                    <a:pt x="38" y="21"/>
                  </a:cubicBezTo>
                  <a:cubicBezTo>
                    <a:pt x="38" y="21"/>
                    <a:pt x="32" y="24"/>
                    <a:pt x="33" y="33"/>
                  </a:cubicBezTo>
                  <a:cubicBezTo>
                    <a:pt x="33" y="33"/>
                    <a:pt x="15" y="100"/>
                    <a:pt x="0" y="109"/>
                  </a:cubicBezTo>
                  <a:cubicBezTo>
                    <a:pt x="0" y="109"/>
                    <a:pt x="12" y="128"/>
                    <a:pt x="27" y="141"/>
                  </a:cubicBezTo>
                  <a:cubicBezTo>
                    <a:pt x="27" y="141"/>
                    <a:pt x="81" y="116"/>
                    <a:pt x="97" y="104"/>
                  </a:cubicBezTo>
                  <a:cubicBezTo>
                    <a:pt x="97" y="104"/>
                    <a:pt x="125" y="78"/>
                    <a:pt x="131" y="67"/>
                  </a:cubicBezTo>
                  <a:cubicBezTo>
                    <a:pt x="131" y="67"/>
                    <a:pt x="159" y="30"/>
                    <a:pt x="167" y="12"/>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54" name="Freeform 8"/>
            <p:cNvSpPr/>
            <p:nvPr/>
          </p:nvSpPr>
          <p:spPr bwMode="auto">
            <a:xfrm>
              <a:off x="1475282" y="575767"/>
              <a:ext cx="252043" cy="315917"/>
            </a:xfrm>
            <a:custGeom>
              <a:avLst/>
              <a:gdLst>
                <a:gd name="T0" fmla="*/ 231 w 247"/>
                <a:gd name="T1" fmla="*/ 13 h 308"/>
                <a:gd name="T2" fmla="*/ 217 w 247"/>
                <a:gd name="T3" fmla="*/ 23 h 308"/>
                <a:gd name="T4" fmla="*/ 193 w 247"/>
                <a:gd name="T5" fmla="*/ 36 h 308"/>
                <a:gd name="T6" fmla="*/ 165 w 247"/>
                <a:gd name="T7" fmla="*/ 7 h 308"/>
                <a:gd name="T8" fmla="*/ 148 w 247"/>
                <a:gd name="T9" fmla="*/ 9 h 308"/>
                <a:gd name="T10" fmla="*/ 156 w 247"/>
                <a:gd name="T11" fmla="*/ 42 h 308"/>
                <a:gd name="T12" fmla="*/ 156 w 247"/>
                <a:gd name="T13" fmla="*/ 58 h 308"/>
                <a:gd name="T14" fmla="*/ 105 w 247"/>
                <a:gd name="T15" fmla="*/ 95 h 308"/>
                <a:gd name="T16" fmla="*/ 105 w 247"/>
                <a:gd name="T17" fmla="*/ 65 h 308"/>
                <a:gd name="T18" fmla="*/ 91 w 247"/>
                <a:gd name="T19" fmla="*/ 67 h 308"/>
                <a:gd name="T20" fmla="*/ 93 w 247"/>
                <a:gd name="T21" fmla="*/ 125 h 308"/>
                <a:gd name="T22" fmla="*/ 132 w 247"/>
                <a:gd name="T23" fmla="*/ 129 h 308"/>
                <a:gd name="T24" fmla="*/ 104 w 247"/>
                <a:gd name="T25" fmla="*/ 177 h 308"/>
                <a:gd name="T26" fmla="*/ 16 w 247"/>
                <a:gd name="T27" fmla="*/ 288 h 308"/>
                <a:gd name="T28" fmla="*/ 27 w 247"/>
                <a:gd name="T29" fmla="*/ 298 h 308"/>
                <a:gd name="T30" fmla="*/ 116 w 247"/>
                <a:gd name="T31" fmla="*/ 216 h 308"/>
                <a:gd name="T32" fmla="*/ 200 w 247"/>
                <a:gd name="T33" fmla="*/ 66 h 308"/>
                <a:gd name="T34" fmla="*/ 247 w 247"/>
                <a:gd name="T35" fmla="*/ 33 h 308"/>
                <a:gd name="T36" fmla="*/ 231 w 247"/>
                <a:gd name="T37" fmla="*/ 1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7" h="308">
                  <a:moveTo>
                    <a:pt x="231" y="13"/>
                  </a:moveTo>
                  <a:cubicBezTo>
                    <a:pt x="223" y="12"/>
                    <a:pt x="217" y="23"/>
                    <a:pt x="217" y="23"/>
                  </a:cubicBezTo>
                  <a:cubicBezTo>
                    <a:pt x="193" y="36"/>
                    <a:pt x="193" y="36"/>
                    <a:pt x="193" y="36"/>
                  </a:cubicBezTo>
                  <a:cubicBezTo>
                    <a:pt x="196" y="27"/>
                    <a:pt x="165" y="7"/>
                    <a:pt x="165" y="7"/>
                  </a:cubicBezTo>
                  <a:cubicBezTo>
                    <a:pt x="151" y="0"/>
                    <a:pt x="148" y="9"/>
                    <a:pt x="148" y="9"/>
                  </a:cubicBezTo>
                  <a:cubicBezTo>
                    <a:pt x="144" y="20"/>
                    <a:pt x="156" y="42"/>
                    <a:pt x="156" y="42"/>
                  </a:cubicBezTo>
                  <a:cubicBezTo>
                    <a:pt x="156" y="58"/>
                    <a:pt x="156" y="58"/>
                    <a:pt x="156" y="58"/>
                  </a:cubicBezTo>
                  <a:cubicBezTo>
                    <a:pt x="105" y="95"/>
                    <a:pt x="105" y="95"/>
                    <a:pt x="105" y="95"/>
                  </a:cubicBezTo>
                  <a:cubicBezTo>
                    <a:pt x="89" y="87"/>
                    <a:pt x="105" y="65"/>
                    <a:pt x="105" y="65"/>
                  </a:cubicBezTo>
                  <a:cubicBezTo>
                    <a:pt x="103" y="47"/>
                    <a:pt x="91" y="67"/>
                    <a:pt x="91" y="67"/>
                  </a:cubicBezTo>
                  <a:cubicBezTo>
                    <a:pt x="78" y="97"/>
                    <a:pt x="93" y="125"/>
                    <a:pt x="93" y="125"/>
                  </a:cubicBezTo>
                  <a:cubicBezTo>
                    <a:pt x="106" y="146"/>
                    <a:pt x="127" y="133"/>
                    <a:pt x="132" y="129"/>
                  </a:cubicBezTo>
                  <a:cubicBezTo>
                    <a:pt x="125" y="137"/>
                    <a:pt x="104" y="177"/>
                    <a:pt x="104" y="177"/>
                  </a:cubicBezTo>
                  <a:cubicBezTo>
                    <a:pt x="80" y="242"/>
                    <a:pt x="16" y="288"/>
                    <a:pt x="16" y="288"/>
                  </a:cubicBezTo>
                  <a:cubicBezTo>
                    <a:pt x="0" y="308"/>
                    <a:pt x="27" y="298"/>
                    <a:pt x="27" y="298"/>
                  </a:cubicBezTo>
                  <a:cubicBezTo>
                    <a:pt x="51" y="288"/>
                    <a:pt x="116" y="216"/>
                    <a:pt x="116" y="216"/>
                  </a:cubicBezTo>
                  <a:cubicBezTo>
                    <a:pt x="206" y="108"/>
                    <a:pt x="200" y="66"/>
                    <a:pt x="200" y="66"/>
                  </a:cubicBezTo>
                  <a:cubicBezTo>
                    <a:pt x="222" y="56"/>
                    <a:pt x="247" y="33"/>
                    <a:pt x="247" y="33"/>
                  </a:cubicBezTo>
                  <a:lnTo>
                    <a:pt x="231" y="1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5" name="Freeform 9"/>
            <p:cNvSpPr/>
            <p:nvPr/>
          </p:nvSpPr>
          <p:spPr bwMode="auto">
            <a:xfrm>
              <a:off x="1689777" y="747968"/>
              <a:ext cx="69485" cy="122137"/>
            </a:xfrm>
            <a:custGeom>
              <a:avLst/>
              <a:gdLst>
                <a:gd name="T0" fmla="*/ 10 w 68"/>
                <a:gd name="T1" fmla="*/ 26 h 119"/>
                <a:gd name="T2" fmla="*/ 10 w 68"/>
                <a:gd name="T3" fmla="*/ 100 h 119"/>
                <a:gd name="T4" fmla="*/ 16 w 68"/>
                <a:gd name="T5" fmla="*/ 112 h 119"/>
                <a:gd name="T6" fmla="*/ 60 w 68"/>
                <a:gd name="T7" fmla="*/ 58 h 119"/>
                <a:gd name="T8" fmla="*/ 24 w 68"/>
                <a:gd name="T9" fmla="*/ 13 h 119"/>
                <a:gd name="T10" fmla="*/ 10 w 68"/>
                <a:gd name="T11" fmla="*/ 26 h 119"/>
              </a:gdLst>
              <a:ahLst/>
              <a:cxnLst>
                <a:cxn ang="0">
                  <a:pos x="T0" y="T1"/>
                </a:cxn>
                <a:cxn ang="0">
                  <a:pos x="T2" y="T3"/>
                </a:cxn>
                <a:cxn ang="0">
                  <a:pos x="T4" y="T5"/>
                </a:cxn>
                <a:cxn ang="0">
                  <a:pos x="T6" y="T7"/>
                </a:cxn>
                <a:cxn ang="0">
                  <a:pos x="T8" y="T9"/>
                </a:cxn>
                <a:cxn ang="0">
                  <a:pos x="T10" y="T11"/>
                </a:cxn>
              </a:cxnLst>
              <a:rect l="0" t="0" r="r" b="b"/>
              <a:pathLst>
                <a:path w="68" h="119">
                  <a:moveTo>
                    <a:pt x="10" y="26"/>
                  </a:moveTo>
                  <a:cubicBezTo>
                    <a:pt x="10" y="26"/>
                    <a:pt x="27" y="85"/>
                    <a:pt x="10" y="100"/>
                  </a:cubicBezTo>
                  <a:cubicBezTo>
                    <a:pt x="10" y="100"/>
                    <a:pt x="0" y="119"/>
                    <a:pt x="16" y="112"/>
                  </a:cubicBezTo>
                  <a:cubicBezTo>
                    <a:pt x="16" y="112"/>
                    <a:pt x="40" y="72"/>
                    <a:pt x="60" y="58"/>
                  </a:cubicBezTo>
                  <a:cubicBezTo>
                    <a:pt x="60" y="58"/>
                    <a:pt x="68" y="28"/>
                    <a:pt x="24" y="13"/>
                  </a:cubicBezTo>
                  <a:cubicBezTo>
                    <a:pt x="24" y="13"/>
                    <a:pt x="1" y="0"/>
                    <a:pt x="10" y="2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56" name="Freeform 10"/>
            <p:cNvSpPr>
              <a:spLocks noEditPoints="1"/>
            </p:cNvSpPr>
            <p:nvPr/>
          </p:nvSpPr>
          <p:spPr bwMode="auto">
            <a:xfrm>
              <a:off x="1856367" y="483409"/>
              <a:ext cx="263264" cy="451433"/>
            </a:xfrm>
            <a:custGeom>
              <a:avLst/>
              <a:gdLst>
                <a:gd name="T0" fmla="*/ 166 w 258"/>
                <a:gd name="T1" fmla="*/ 8 h 440"/>
                <a:gd name="T2" fmla="*/ 160 w 258"/>
                <a:gd name="T3" fmla="*/ 17 h 440"/>
                <a:gd name="T4" fmla="*/ 133 w 258"/>
                <a:gd name="T5" fmla="*/ 40 h 440"/>
                <a:gd name="T6" fmla="*/ 104 w 258"/>
                <a:gd name="T7" fmla="*/ 52 h 440"/>
                <a:gd name="T8" fmla="*/ 93 w 258"/>
                <a:gd name="T9" fmla="*/ 69 h 440"/>
                <a:gd name="T10" fmla="*/ 46 w 258"/>
                <a:gd name="T11" fmla="*/ 113 h 440"/>
                <a:gd name="T12" fmla="*/ 27 w 258"/>
                <a:gd name="T13" fmla="*/ 97 h 440"/>
                <a:gd name="T14" fmla="*/ 14 w 258"/>
                <a:gd name="T15" fmla="*/ 105 h 440"/>
                <a:gd name="T16" fmla="*/ 21 w 258"/>
                <a:gd name="T17" fmla="*/ 147 h 440"/>
                <a:gd name="T18" fmla="*/ 52 w 258"/>
                <a:gd name="T19" fmla="*/ 131 h 440"/>
                <a:gd name="T20" fmla="*/ 99 w 258"/>
                <a:gd name="T21" fmla="*/ 83 h 440"/>
                <a:gd name="T22" fmla="*/ 133 w 258"/>
                <a:gd name="T23" fmla="*/ 91 h 440"/>
                <a:gd name="T24" fmla="*/ 122 w 258"/>
                <a:gd name="T25" fmla="*/ 117 h 440"/>
                <a:gd name="T26" fmla="*/ 34 w 258"/>
                <a:gd name="T27" fmla="*/ 223 h 440"/>
                <a:gd name="T28" fmla="*/ 33 w 258"/>
                <a:gd name="T29" fmla="*/ 259 h 440"/>
                <a:gd name="T30" fmla="*/ 61 w 258"/>
                <a:gd name="T31" fmla="*/ 260 h 440"/>
                <a:gd name="T32" fmla="*/ 90 w 258"/>
                <a:gd name="T33" fmla="*/ 229 h 440"/>
                <a:gd name="T34" fmla="*/ 80 w 258"/>
                <a:gd name="T35" fmla="*/ 273 h 440"/>
                <a:gd name="T36" fmla="*/ 107 w 258"/>
                <a:gd name="T37" fmla="*/ 288 h 440"/>
                <a:gd name="T38" fmla="*/ 148 w 258"/>
                <a:gd name="T39" fmla="*/ 301 h 440"/>
                <a:gd name="T40" fmla="*/ 4 w 258"/>
                <a:gd name="T41" fmla="*/ 364 h 440"/>
                <a:gd name="T42" fmla="*/ 121 w 258"/>
                <a:gd name="T43" fmla="*/ 426 h 440"/>
                <a:gd name="T44" fmla="*/ 176 w 258"/>
                <a:gd name="T45" fmla="*/ 384 h 440"/>
                <a:gd name="T46" fmla="*/ 176 w 258"/>
                <a:gd name="T47" fmla="*/ 340 h 440"/>
                <a:gd name="T48" fmla="*/ 182 w 258"/>
                <a:gd name="T49" fmla="*/ 331 h 440"/>
                <a:gd name="T50" fmla="*/ 212 w 258"/>
                <a:gd name="T51" fmla="*/ 338 h 440"/>
                <a:gd name="T52" fmla="*/ 228 w 258"/>
                <a:gd name="T53" fmla="*/ 338 h 440"/>
                <a:gd name="T54" fmla="*/ 222 w 258"/>
                <a:gd name="T55" fmla="*/ 309 h 440"/>
                <a:gd name="T56" fmla="*/ 168 w 258"/>
                <a:gd name="T57" fmla="*/ 302 h 440"/>
                <a:gd name="T58" fmla="*/ 118 w 258"/>
                <a:gd name="T59" fmla="*/ 264 h 440"/>
                <a:gd name="T60" fmla="*/ 135 w 258"/>
                <a:gd name="T61" fmla="*/ 191 h 440"/>
                <a:gd name="T62" fmla="*/ 89 w 258"/>
                <a:gd name="T63" fmla="*/ 198 h 440"/>
                <a:gd name="T64" fmla="*/ 132 w 258"/>
                <a:gd name="T65" fmla="*/ 152 h 440"/>
                <a:gd name="T66" fmla="*/ 142 w 258"/>
                <a:gd name="T67" fmla="*/ 131 h 440"/>
                <a:gd name="T68" fmla="*/ 167 w 258"/>
                <a:gd name="T69" fmla="*/ 94 h 440"/>
                <a:gd name="T70" fmla="*/ 204 w 258"/>
                <a:gd name="T71" fmla="*/ 15 h 440"/>
                <a:gd name="T72" fmla="*/ 166 w 258"/>
                <a:gd name="T73" fmla="*/ 8 h 440"/>
                <a:gd name="T74" fmla="*/ 153 w 258"/>
                <a:gd name="T75" fmla="*/ 371 h 440"/>
                <a:gd name="T76" fmla="*/ 75 w 258"/>
                <a:gd name="T77" fmla="*/ 389 h 440"/>
                <a:gd name="T78" fmla="*/ 94 w 258"/>
                <a:gd name="T79" fmla="*/ 355 h 440"/>
                <a:gd name="T80" fmla="*/ 135 w 258"/>
                <a:gd name="T81" fmla="*/ 334 h 440"/>
                <a:gd name="T82" fmla="*/ 153 w 258"/>
                <a:gd name="T83" fmla="*/ 371 h 440"/>
                <a:gd name="T84" fmla="*/ 141 w 258"/>
                <a:gd name="T85" fmla="*/ 58 h 440"/>
                <a:gd name="T86" fmla="*/ 146 w 258"/>
                <a:gd name="T87" fmla="*/ 49 h 440"/>
                <a:gd name="T88" fmla="*/ 161 w 258"/>
                <a:gd name="T89" fmla="*/ 38 h 440"/>
                <a:gd name="T90" fmla="*/ 141 w 258"/>
                <a:gd name="T91" fmla="*/ 5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8" h="440">
                  <a:moveTo>
                    <a:pt x="166" y="8"/>
                  </a:moveTo>
                  <a:cubicBezTo>
                    <a:pt x="160" y="17"/>
                    <a:pt x="160" y="17"/>
                    <a:pt x="160" y="17"/>
                  </a:cubicBezTo>
                  <a:cubicBezTo>
                    <a:pt x="133" y="40"/>
                    <a:pt x="133" y="40"/>
                    <a:pt x="133" y="40"/>
                  </a:cubicBezTo>
                  <a:cubicBezTo>
                    <a:pt x="133" y="40"/>
                    <a:pt x="134" y="61"/>
                    <a:pt x="104" y="52"/>
                  </a:cubicBezTo>
                  <a:cubicBezTo>
                    <a:pt x="104" y="52"/>
                    <a:pt x="94" y="52"/>
                    <a:pt x="93" y="69"/>
                  </a:cubicBezTo>
                  <a:cubicBezTo>
                    <a:pt x="46" y="113"/>
                    <a:pt x="46" y="113"/>
                    <a:pt x="46" y="113"/>
                  </a:cubicBezTo>
                  <a:cubicBezTo>
                    <a:pt x="46" y="113"/>
                    <a:pt x="31" y="127"/>
                    <a:pt x="27" y="97"/>
                  </a:cubicBezTo>
                  <a:cubicBezTo>
                    <a:pt x="27" y="97"/>
                    <a:pt x="21" y="74"/>
                    <a:pt x="14" y="105"/>
                  </a:cubicBezTo>
                  <a:cubicBezTo>
                    <a:pt x="14" y="105"/>
                    <a:pt x="12" y="142"/>
                    <a:pt x="21" y="147"/>
                  </a:cubicBezTo>
                  <a:cubicBezTo>
                    <a:pt x="21" y="147"/>
                    <a:pt x="49" y="156"/>
                    <a:pt x="52" y="131"/>
                  </a:cubicBezTo>
                  <a:cubicBezTo>
                    <a:pt x="52" y="131"/>
                    <a:pt x="92" y="90"/>
                    <a:pt x="99" y="83"/>
                  </a:cubicBezTo>
                  <a:cubicBezTo>
                    <a:pt x="99" y="83"/>
                    <a:pt x="123" y="96"/>
                    <a:pt x="133" y="91"/>
                  </a:cubicBezTo>
                  <a:cubicBezTo>
                    <a:pt x="133" y="91"/>
                    <a:pt x="143" y="96"/>
                    <a:pt x="122" y="117"/>
                  </a:cubicBezTo>
                  <a:cubicBezTo>
                    <a:pt x="122" y="117"/>
                    <a:pt x="53" y="222"/>
                    <a:pt x="34" y="223"/>
                  </a:cubicBezTo>
                  <a:cubicBezTo>
                    <a:pt x="34" y="223"/>
                    <a:pt x="25" y="246"/>
                    <a:pt x="33" y="259"/>
                  </a:cubicBezTo>
                  <a:cubicBezTo>
                    <a:pt x="33" y="259"/>
                    <a:pt x="56" y="265"/>
                    <a:pt x="61" y="260"/>
                  </a:cubicBezTo>
                  <a:cubicBezTo>
                    <a:pt x="90" y="229"/>
                    <a:pt x="90" y="229"/>
                    <a:pt x="90" y="229"/>
                  </a:cubicBezTo>
                  <a:cubicBezTo>
                    <a:pt x="90" y="229"/>
                    <a:pt x="95" y="245"/>
                    <a:pt x="80" y="273"/>
                  </a:cubicBezTo>
                  <a:cubicBezTo>
                    <a:pt x="80" y="273"/>
                    <a:pt x="79" y="303"/>
                    <a:pt x="107" y="288"/>
                  </a:cubicBezTo>
                  <a:cubicBezTo>
                    <a:pt x="107" y="288"/>
                    <a:pt x="140" y="278"/>
                    <a:pt x="148" y="301"/>
                  </a:cubicBezTo>
                  <a:cubicBezTo>
                    <a:pt x="148" y="301"/>
                    <a:pt x="91" y="290"/>
                    <a:pt x="4" y="364"/>
                  </a:cubicBezTo>
                  <a:cubicBezTo>
                    <a:pt x="4" y="364"/>
                    <a:pt x="0" y="392"/>
                    <a:pt x="121" y="426"/>
                  </a:cubicBezTo>
                  <a:cubicBezTo>
                    <a:pt x="121" y="426"/>
                    <a:pt x="170" y="440"/>
                    <a:pt x="176" y="384"/>
                  </a:cubicBezTo>
                  <a:cubicBezTo>
                    <a:pt x="176" y="340"/>
                    <a:pt x="176" y="340"/>
                    <a:pt x="176" y="340"/>
                  </a:cubicBezTo>
                  <a:cubicBezTo>
                    <a:pt x="176" y="340"/>
                    <a:pt x="170" y="334"/>
                    <a:pt x="182" y="331"/>
                  </a:cubicBezTo>
                  <a:cubicBezTo>
                    <a:pt x="212" y="338"/>
                    <a:pt x="212" y="338"/>
                    <a:pt x="212" y="338"/>
                  </a:cubicBezTo>
                  <a:cubicBezTo>
                    <a:pt x="212" y="338"/>
                    <a:pt x="220" y="353"/>
                    <a:pt x="228" y="338"/>
                  </a:cubicBezTo>
                  <a:cubicBezTo>
                    <a:pt x="228" y="338"/>
                    <a:pt x="258" y="326"/>
                    <a:pt x="222" y="309"/>
                  </a:cubicBezTo>
                  <a:cubicBezTo>
                    <a:pt x="168" y="302"/>
                    <a:pt x="168" y="302"/>
                    <a:pt x="168" y="302"/>
                  </a:cubicBezTo>
                  <a:cubicBezTo>
                    <a:pt x="168" y="302"/>
                    <a:pt x="179" y="269"/>
                    <a:pt x="118" y="264"/>
                  </a:cubicBezTo>
                  <a:cubicBezTo>
                    <a:pt x="135" y="191"/>
                    <a:pt x="135" y="191"/>
                    <a:pt x="135" y="191"/>
                  </a:cubicBezTo>
                  <a:cubicBezTo>
                    <a:pt x="135" y="191"/>
                    <a:pt x="122" y="167"/>
                    <a:pt x="89" y="198"/>
                  </a:cubicBezTo>
                  <a:cubicBezTo>
                    <a:pt x="89" y="198"/>
                    <a:pt x="116" y="161"/>
                    <a:pt x="132" y="152"/>
                  </a:cubicBezTo>
                  <a:cubicBezTo>
                    <a:pt x="132" y="152"/>
                    <a:pt x="140" y="152"/>
                    <a:pt x="142" y="131"/>
                  </a:cubicBezTo>
                  <a:cubicBezTo>
                    <a:pt x="142" y="131"/>
                    <a:pt x="154" y="129"/>
                    <a:pt x="167" y="94"/>
                  </a:cubicBezTo>
                  <a:cubicBezTo>
                    <a:pt x="167" y="94"/>
                    <a:pt x="186" y="94"/>
                    <a:pt x="204" y="15"/>
                  </a:cubicBezTo>
                  <a:cubicBezTo>
                    <a:pt x="204" y="15"/>
                    <a:pt x="180" y="0"/>
                    <a:pt x="166" y="8"/>
                  </a:cubicBezTo>
                  <a:close/>
                  <a:moveTo>
                    <a:pt x="153" y="371"/>
                  </a:moveTo>
                  <a:cubicBezTo>
                    <a:pt x="145" y="420"/>
                    <a:pt x="75" y="389"/>
                    <a:pt x="75" y="389"/>
                  </a:cubicBezTo>
                  <a:cubicBezTo>
                    <a:pt x="38" y="383"/>
                    <a:pt x="94" y="355"/>
                    <a:pt x="94" y="355"/>
                  </a:cubicBezTo>
                  <a:cubicBezTo>
                    <a:pt x="135" y="334"/>
                    <a:pt x="135" y="334"/>
                    <a:pt x="135" y="334"/>
                  </a:cubicBezTo>
                  <a:cubicBezTo>
                    <a:pt x="172" y="319"/>
                    <a:pt x="153" y="371"/>
                    <a:pt x="153" y="371"/>
                  </a:cubicBezTo>
                  <a:close/>
                  <a:moveTo>
                    <a:pt x="141" y="58"/>
                  </a:moveTo>
                  <a:cubicBezTo>
                    <a:pt x="141" y="58"/>
                    <a:pt x="140" y="53"/>
                    <a:pt x="146" y="49"/>
                  </a:cubicBezTo>
                  <a:cubicBezTo>
                    <a:pt x="161" y="38"/>
                    <a:pt x="161" y="38"/>
                    <a:pt x="161" y="38"/>
                  </a:cubicBezTo>
                  <a:cubicBezTo>
                    <a:pt x="161" y="38"/>
                    <a:pt x="152" y="74"/>
                    <a:pt x="141" y="5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57" name="Freeform 11"/>
            <p:cNvSpPr>
              <a:spLocks noEditPoints="1"/>
            </p:cNvSpPr>
            <p:nvPr/>
          </p:nvSpPr>
          <p:spPr bwMode="auto">
            <a:xfrm>
              <a:off x="1180081" y="497651"/>
              <a:ext cx="237801" cy="423812"/>
            </a:xfrm>
            <a:custGeom>
              <a:avLst/>
              <a:gdLst>
                <a:gd name="T0" fmla="*/ 136 w 233"/>
                <a:gd name="T1" fmla="*/ 295 h 413"/>
                <a:gd name="T2" fmla="*/ 171 w 233"/>
                <a:gd name="T3" fmla="*/ 228 h 413"/>
                <a:gd name="T4" fmla="*/ 167 w 233"/>
                <a:gd name="T5" fmla="*/ 210 h 413"/>
                <a:gd name="T6" fmla="*/ 172 w 233"/>
                <a:gd name="T7" fmla="*/ 199 h 413"/>
                <a:gd name="T8" fmla="*/ 162 w 233"/>
                <a:gd name="T9" fmla="*/ 191 h 413"/>
                <a:gd name="T10" fmla="*/ 141 w 233"/>
                <a:gd name="T11" fmla="*/ 171 h 413"/>
                <a:gd name="T12" fmla="*/ 153 w 233"/>
                <a:gd name="T13" fmla="*/ 156 h 413"/>
                <a:gd name="T14" fmla="*/ 202 w 233"/>
                <a:gd name="T15" fmla="*/ 127 h 413"/>
                <a:gd name="T16" fmla="*/ 226 w 233"/>
                <a:gd name="T17" fmla="*/ 71 h 413"/>
                <a:gd name="T18" fmla="*/ 214 w 233"/>
                <a:gd name="T19" fmla="*/ 54 h 413"/>
                <a:gd name="T20" fmla="*/ 199 w 233"/>
                <a:gd name="T21" fmla="*/ 73 h 413"/>
                <a:gd name="T22" fmla="*/ 157 w 233"/>
                <a:gd name="T23" fmla="*/ 106 h 413"/>
                <a:gd name="T24" fmla="*/ 179 w 233"/>
                <a:gd name="T25" fmla="*/ 41 h 413"/>
                <a:gd name="T26" fmla="*/ 176 w 233"/>
                <a:gd name="T27" fmla="*/ 18 h 413"/>
                <a:gd name="T28" fmla="*/ 162 w 233"/>
                <a:gd name="T29" fmla="*/ 35 h 413"/>
                <a:gd name="T30" fmla="*/ 106 w 233"/>
                <a:gd name="T31" fmla="*/ 145 h 413"/>
                <a:gd name="T32" fmla="*/ 72 w 233"/>
                <a:gd name="T33" fmla="*/ 163 h 413"/>
                <a:gd name="T34" fmla="*/ 53 w 233"/>
                <a:gd name="T35" fmla="*/ 181 h 413"/>
                <a:gd name="T36" fmla="*/ 82 w 233"/>
                <a:gd name="T37" fmla="*/ 204 h 413"/>
                <a:gd name="T38" fmla="*/ 48 w 233"/>
                <a:gd name="T39" fmla="*/ 276 h 413"/>
                <a:gd name="T40" fmla="*/ 38 w 233"/>
                <a:gd name="T41" fmla="*/ 296 h 413"/>
                <a:gd name="T42" fmla="*/ 62 w 233"/>
                <a:gd name="T43" fmla="*/ 313 h 413"/>
                <a:gd name="T44" fmla="*/ 101 w 233"/>
                <a:gd name="T45" fmla="*/ 291 h 413"/>
                <a:gd name="T46" fmla="*/ 104 w 233"/>
                <a:gd name="T47" fmla="*/ 299 h 413"/>
                <a:gd name="T48" fmla="*/ 93 w 233"/>
                <a:gd name="T49" fmla="*/ 331 h 413"/>
                <a:gd name="T50" fmla="*/ 58 w 233"/>
                <a:gd name="T51" fmla="*/ 357 h 413"/>
                <a:gd name="T52" fmla="*/ 40 w 233"/>
                <a:gd name="T53" fmla="*/ 361 h 413"/>
                <a:gd name="T54" fmla="*/ 37 w 233"/>
                <a:gd name="T55" fmla="*/ 400 h 413"/>
                <a:gd name="T56" fmla="*/ 61 w 233"/>
                <a:gd name="T57" fmla="*/ 392 h 413"/>
                <a:gd name="T58" fmla="*/ 78 w 233"/>
                <a:gd name="T59" fmla="*/ 365 h 413"/>
                <a:gd name="T60" fmla="*/ 127 w 233"/>
                <a:gd name="T61" fmla="*/ 403 h 413"/>
                <a:gd name="T62" fmla="*/ 136 w 233"/>
                <a:gd name="T63" fmla="*/ 365 h 413"/>
                <a:gd name="T64" fmla="*/ 136 w 233"/>
                <a:gd name="T65" fmla="*/ 295 h 413"/>
                <a:gd name="T66" fmla="*/ 100 w 233"/>
                <a:gd name="T67" fmla="*/ 260 h 413"/>
                <a:gd name="T68" fmla="*/ 79 w 233"/>
                <a:gd name="T69" fmla="*/ 273 h 413"/>
                <a:gd name="T70" fmla="*/ 97 w 233"/>
                <a:gd name="T71" fmla="*/ 210 h 413"/>
                <a:gd name="T72" fmla="*/ 125 w 233"/>
                <a:gd name="T73" fmla="*/ 181 h 413"/>
                <a:gd name="T74" fmla="*/ 112 w 233"/>
                <a:gd name="T75" fmla="*/ 233 h 413"/>
                <a:gd name="T76" fmla="*/ 100 w 233"/>
                <a:gd name="T77" fmla="*/ 26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413">
                  <a:moveTo>
                    <a:pt x="136" y="295"/>
                  </a:moveTo>
                  <a:cubicBezTo>
                    <a:pt x="136" y="295"/>
                    <a:pt x="129" y="275"/>
                    <a:pt x="171" y="228"/>
                  </a:cubicBezTo>
                  <a:cubicBezTo>
                    <a:pt x="167" y="210"/>
                    <a:pt x="167" y="210"/>
                    <a:pt x="167" y="210"/>
                  </a:cubicBezTo>
                  <a:cubicBezTo>
                    <a:pt x="172" y="199"/>
                    <a:pt x="172" y="199"/>
                    <a:pt x="172" y="199"/>
                  </a:cubicBezTo>
                  <a:cubicBezTo>
                    <a:pt x="162" y="191"/>
                    <a:pt x="162" y="191"/>
                    <a:pt x="162" y="191"/>
                  </a:cubicBezTo>
                  <a:cubicBezTo>
                    <a:pt x="162" y="191"/>
                    <a:pt x="161" y="171"/>
                    <a:pt x="141" y="171"/>
                  </a:cubicBezTo>
                  <a:cubicBezTo>
                    <a:pt x="141" y="171"/>
                    <a:pt x="130" y="168"/>
                    <a:pt x="153" y="156"/>
                  </a:cubicBezTo>
                  <a:cubicBezTo>
                    <a:pt x="202" y="127"/>
                    <a:pt x="202" y="127"/>
                    <a:pt x="202" y="127"/>
                  </a:cubicBezTo>
                  <a:cubicBezTo>
                    <a:pt x="226" y="71"/>
                    <a:pt x="226" y="71"/>
                    <a:pt x="226" y="71"/>
                  </a:cubicBezTo>
                  <a:cubicBezTo>
                    <a:pt x="226" y="71"/>
                    <a:pt x="233" y="61"/>
                    <a:pt x="214" y="54"/>
                  </a:cubicBezTo>
                  <a:cubicBezTo>
                    <a:pt x="214" y="54"/>
                    <a:pt x="212" y="67"/>
                    <a:pt x="199" y="73"/>
                  </a:cubicBezTo>
                  <a:cubicBezTo>
                    <a:pt x="186" y="79"/>
                    <a:pt x="167" y="96"/>
                    <a:pt x="157" y="106"/>
                  </a:cubicBezTo>
                  <a:cubicBezTo>
                    <a:pt x="157" y="106"/>
                    <a:pt x="177" y="53"/>
                    <a:pt x="179" y="41"/>
                  </a:cubicBezTo>
                  <a:cubicBezTo>
                    <a:pt x="176" y="18"/>
                    <a:pt x="176" y="18"/>
                    <a:pt x="176" y="18"/>
                  </a:cubicBezTo>
                  <a:cubicBezTo>
                    <a:pt x="176" y="18"/>
                    <a:pt x="164" y="0"/>
                    <a:pt x="162" y="35"/>
                  </a:cubicBezTo>
                  <a:cubicBezTo>
                    <a:pt x="106" y="145"/>
                    <a:pt x="106" y="145"/>
                    <a:pt x="106" y="145"/>
                  </a:cubicBezTo>
                  <a:cubicBezTo>
                    <a:pt x="72" y="163"/>
                    <a:pt x="72" y="163"/>
                    <a:pt x="72" y="163"/>
                  </a:cubicBezTo>
                  <a:cubicBezTo>
                    <a:pt x="72" y="163"/>
                    <a:pt x="38" y="156"/>
                    <a:pt x="53" y="181"/>
                  </a:cubicBezTo>
                  <a:cubicBezTo>
                    <a:pt x="82" y="204"/>
                    <a:pt x="82" y="204"/>
                    <a:pt x="82" y="204"/>
                  </a:cubicBezTo>
                  <a:cubicBezTo>
                    <a:pt x="48" y="276"/>
                    <a:pt x="48" y="276"/>
                    <a:pt x="48" y="276"/>
                  </a:cubicBezTo>
                  <a:cubicBezTo>
                    <a:pt x="38" y="296"/>
                    <a:pt x="38" y="296"/>
                    <a:pt x="38" y="296"/>
                  </a:cubicBezTo>
                  <a:cubicBezTo>
                    <a:pt x="62" y="313"/>
                    <a:pt x="62" y="313"/>
                    <a:pt x="62" y="313"/>
                  </a:cubicBezTo>
                  <a:cubicBezTo>
                    <a:pt x="101" y="291"/>
                    <a:pt x="101" y="291"/>
                    <a:pt x="101" y="291"/>
                  </a:cubicBezTo>
                  <a:cubicBezTo>
                    <a:pt x="101" y="291"/>
                    <a:pt x="106" y="291"/>
                    <a:pt x="104" y="299"/>
                  </a:cubicBezTo>
                  <a:cubicBezTo>
                    <a:pt x="93" y="331"/>
                    <a:pt x="93" y="331"/>
                    <a:pt x="93" y="331"/>
                  </a:cubicBezTo>
                  <a:cubicBezTo>
                    <a:pt x="93" y="331"/>
                    <a:pt x="67" y="358"/>
                    <a:pt x="58" y="357"/>
                  </a:cubicBezTo>
                  <a:cubicBezTo>
                    <a:pt x="58" y="357"/>
                    <a:pt x="54" y="357"/>
                    <a:pt x="40" y="361"/>
                  </a:cubicBezTo>
                  <a:cubicBezTo>
                    <a:pt x="40" y="361"/>
                    <a:pt x="0" y="381"/>
                    <a:pt x="37" y="400"/>
                  </a:cubicBezTo>
                  <a:cubicBezTo>
                    <a:pt x="37" y="400"/>
                    <a:pt x="48" y="413"/>
                    <a:pt x="61" y="392"/>
                  </a:cubicBezTo>
                  <a:cubicBezTo>
                    <a:pt x="78" y="365"/>
                    <a:pt x="78" y="365"/>
                    <a:pt x="78" y="365"/>
                  </a:cubicBezTo>
                  <a:cubicBezTo>
                    <a:pt x="127" y="403"/>
                    <a:pt x="127" y="403"/>
                    <a:pt x="127" y="403"/>
                  </a:cubicBezTo>
                  <a:cubicBezTo>
                    <a:pt x="127" y="403"/>
                    <a:pt x="138" y="390"/>
                    <a:pt x="136" y="365"/>
                  </a:cubicBezTo>
                  <a:lnTo>
                    <a:pt x="136" y="295"/>
                  </a:lnTo>
                  <a:close/>
                  <a:moveTo>
                    <a:pt x="100" y="260"/>
                  </a:moveTo>
                  <a:cubicBezTo>
                    <a:pt x="79" y="273"/>
                    <a:pt x="79" y="273"/>
                    <a:pt x="79" y="273"/>
                  </a:cubicBezTo>
                  <a:cubicBezTo>
                    <a:pt x="97" y="210"/>
                    <a:pt x="97" y="210"/>
                    <a:pt x="97" y="210"/>
                  </a:cubicBezTo>
                  <a:cubicBezTo>
                    <a:pt x="104" y="190"/>
                    <a:pt x="125" y="181"/>
                    <a:pt x="125" y="181"/>
                  </a:cubicBezTo>
                  <a:cubicBezTo>
                    <a:pt x="125" y="200"/>
                    <a:pt x="112" y="233"/>
                    <a:pt x="112" y="233"/>
                  </a:cubicBezTo>
                  <a:cubicBezTo>
                    <a:pt x="107" y="250"/>
                    <a:pt x="100" y="260"/>
                    <a:pt x="100" y="26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58" name="Freeform 12"/>
            <p:cNvSpPr/>
            <p:nvPr/>
          </p:nvSpPr>
          <p:spPr bwMode="auto">
            <a:xfrm>
              <a:off x="1313008" y="816589"/>
              <a:ext cx="84590" cy="75095"/>
            </a:xfrm>
            <a:custGeom>
              <a:avLst/>
              <a:gdLst>
                <a:gd name="T0" fmla="*/ 61 w 83"/>
                <a:gd name="T1" fmla="*/ 10 h 73"/>
                <a:gd name="T2" fmla="*/ 26 w 83"/>
                <a:gd name="T3" fmla="*/ 0 h 73"/>
                <a:gd name="T4" fmla="*/ 21 w 83"/>
                <a:gd name="T5" fmla="*/ 13 h 73"/>
                <a:gd name="T6" fmla="*/ 44 w 83"/>
                <a:gd name="T7" fmla="*/ 46 h 73"/>
                <a:gd name="T8" fmla="*/ 68 w 83"/>
                <a:gd name="T9" fmla="*/ 52 h 73"/>
                <a:gd name="T10" fmla="*/ 76 w 83"/>
                <a:gd name="T11" fmla="*/ 35 h 73"/>
                <a:gd name="T12" fmla="*/ 61 w 83"/>
                <a:gd name="T13" fmla="*/ 10 h 73"/>
              </a:gdLst>
              <a:ahLst/>
              <a:cxnLst>
                <a:cxn ang="0">
                  <a:pos x="T0" y="T1"/>
                </a:cxn>
                <a:cxn ang="0">
                  <a:pos x="T2" y="T3"/>
                </a:cxn>
                <a:cxn ang="0">
                  <a:pos x="T4" y="T5"/>
                </a:cxn>
                <a:cxn ang="0">
                  <a:pos x="T6" y="T7"/>
                </a:cxn>
                <a:cxn ang="0">
                  <a:pos x="T8" y="T9"/>
                </a:cxn>
                <a:cxn ang="0">
                  <a:pos x="T10" y="T11"/>
                </a:cxn>
                <a:cxn ang="0">
                  <a:pos x="T12" y="T13"/>
                </a:cxn>
              </a:cxnLst>
              <a:rect l="0" t="0" r="r" b="b"/>
              <a:pathLst>
                <a:path w="83" h="73">
                  <a:moveTo>
                    <a:pt x="61" y="10"/>
                  </a:moveTo>
                  <a:cubicBezTo>
                    <a:pt x="26" y="0"/>
                    <a:pt x="26" y="0"/>
                    <a:pt x="26" y="0"/>
                  </a:cubicBezTo>
                  <a:cubicBezTo>
                    <a:pt x="26" y="0"/>
                    <a:pt x="0" y="0"/>
                    <a:pt x="21" y="13"/>
                  </a:cubicBezTo>
                  <a:cubicBezTo>
                    <a:pt x="21" y="13"/>
                    <a:pt x="39" y="31"/>
                    <a:pt x="44" y="46"/>
                  </a:cubicBezTo>
                  <a:cubicBezTo>
                    <a:pt x="44" y="46"/>
                    <a:pt x="49" y="73"/>
                    <a:pt x="68" y="52"/>
                  </a:cubicBezTo>
                  <a:cubicBezTo>
                    <a:pt x="76" y="35"/>
                    <a:pt x="76" y="35"/>
                    <a:pt x="76" y="35"/>
                  </a:cubicBezTo>
                  <a:cubicBezTo>
                    <a:pt x="76" y="35"/>
                    <a:pt x="83" y="19"/>
                    <a:pt x="61" y="10"/>
                  </a:cubicBezTo>
                  <a:close/>
                </a:path>
              </a:pathLst>
            </a:custGeom>
            <a:grpFill/>
            <a:ln w="9525">
              <a:noFill/>
              <a:round/>
            </a:ln>
          </p:spPr>
          <p:txBody>
            <a:bodyPr vert="horz" wrap="square" lIns="91440" tIns="45720" rIns="91440" bIns="45720" numCol="1" anchor="t" anchorCtr="0" compatLnSpc="1"/>
            <a:lstStyle/>
            <a:p>
              <a:endParaRPr lang="zh-CN" altLang="en-US"/>
            </a:p>
          </p:txBody>
        </p:sp>
        <p:grpSp>
          <p:nvGrpSpPr>
            <p:cNvPr id="59" name="组合 58"/>
            <p:cNvGrpSpPr/>
            <p:nvPr/>
          </p:nvGrpSpPr>
          <p:grpSpPr>
            <a:xfrm>
              <a:off x="232331" y="500672"/>
              <a:ext cx="476896" cy="481212"/>
              <a:chOff x="232331" y="500672"/>
              <a:chExt cx="476896" cy="481212"/>
            </a:xfrm>
            <a:grpFill/>
          </p:grpSpPr>
          <p:sp>
            <p:nvSpPr>
              <p:cNvPr id="60" name="Freeform 13"/>
              <p:cNvSpPr>
                <a:spLocks noEditPoints="1"/>
              </p:cNvSpPr>
              <p:nvPr/>
            </p:nvSpPr>
            <p:spPr bwMode="auto">
              <a:xfrm>
                <a:off x="232331" y="500672"/>
                <a:ext cx="476896" cy="481212"/>
              </a:xfrm>
              <a:custGeom>
                <a:avLst/>
                <a:gdLst>
                  <a:gd name="T0" fmla="*/ 234 w 467"/>
                  <a:gd name="T1" fmla="*/ 0 h 469"/>
                  <a:gd name="T2" fmla="*/ 0 w 467"/>
                  <a:gd name="T3" fmla="*/ 235 h 469"/>
                  <a:gd name="T4" fmla="*/ 234 w 467"/>
                  <a:gd name="T5" fmla="*/ 469 h 469"/>
                  <a:gd name="T6" fmla="*/ 467 w 467"/>
                  <a:gd name="T7" fmla="*/ 235 h 469"/>
                  <a:gd name="T8" fmla="*/ 234 w 467"/>
                  <a:gd name="T9" fmla="*/ 0 h 469"/>
                  <a:gd name="T10" fmla="*/ 234 w 467"/>
                  <a:gd name="T11" fmla="*/ 461 h 469"/>
                  <a:gd name="T12" fmla="*/ 9 w 467"/>
                  <a:gd name="T13" fmla="*/ 235 h 469"/>
                  <a:gd name="T14" fmla="*/ 234 w 467"/>
                  <a:gd name="T15" fmla="*/ 9 h 469"/>
                  <a:gd name="T16" fmla="*/ 459 w 467"/>
                  <a:gd name="T17" fmla="*/ 235 h 469"/>
                  <a:gd name="T18" fmla="*/ 234 w 467"/>
                  <a:gd name="T19" fmla="*/ 46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7" h="469">
                    <a:moveTo>
                      <a:pt x="234" y="0"/>
                    </a:moveTo>
                    <a:cubicBezTo>
                      <a:pt x="105" y="0"/>
                      <a:pt x="0" y="105"/>
                      <a:pt x="0" y="235"/>
                    </a:cubicBezTo>
                    <a:cubicBezTo>
                      <a:pt x="0" y="364"/>
                      <a:pt x="105" y="469"/>
                      <a:pt x="234" y="469"/>
                    </a:cubicBezTo>
                    <a:cubicBezTo>
                      <a:pt x="363" y="469"/>
                      <a:pt x="467" y="364"/>
                      <a:pt x="467" y="235"/>
                    </a:cubicBezTo>
                    <a:cubicBezTo>
                      <a:pt x="467" y="105"/>
                      <a:pt x="363" y="0"/>
                      <a:pt x="234" y="0"/>
                    </a:cubicBezTo>
                    <a:close/>
                    <a:moveTo>
                      <a:pt x="234" y="461"/>
                    </a:moveTo>
                    <a:cubicBezTo>
                      <a:pt x="109" y="461"/>
                      <a:pt x="9" y="360"/>
                      <a:pt x="9" y="235"/>
                    </a:cubicBezTo>
                    <a:cubicBezTo>
                      <a:pt x="9" y="110"/>
                      <a:pt x="109" y="9"/>
                      <a:pt x="234" y="9"/>
                    </a:cubicBezTo>
                    <a:cubicBezTo>
                      <a:pt x="358" y="9"/>
                      <a:pt x="459" y="110"/>
                      <a:pt x="459" y="235"/>
                    </a:cubicBezTo>
                    <a:cubicBezTo>
                      <a:pt x="459" y="360"/>
                      <a:pt x="358" y="461"/>
                      <a:pt x="234" y="46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61" name="Freeform 14"/>
              <p:cNvSpPr/>
              <p:nvPr/>
            </p:nvSpPr>
            <p:spPr bwMode="auto">
              <a:xfrm>
                <a:off x="427405" y="919305"/>
                <a:ext cx="29779" cy="32800"/>
              </a:xfrm>
              <a:custGeom>
                <a:avLst/>
                <a:gdLst>
                  <a:gd name="T0" fmla="*/ 15 w 29"/>
                  <a:gd name="T1" fmla="*/ 20 h 32"/>
                  <a:gd name="T2" fmla="*/ 15 w 29"/>
                  <a:gd name="T3" fmla="*/ 15 h 32"/>
                  <a:gd name="T4" fmla="*/ 29 w 29"/>
                  <a:gd name="T5" fmla="*/ 17 h 32"/>
                  <a:gd name="T6" fmla="*/ 27 w 29"/>
                  <a:gd name="T7" fmla="*/ 29 h 32"/>
                  <a:gd name="T8" fmla="*/ 21 w 29"/>
                  <a:gd name="T9" fmla="*/ 31 h 32"/>
                  <a:gd name="T10" fmla="*/ 13 w 29"/>
                  <a:gd name="T11" fmla="*/ 31 h 32"/>
                  <a:gd name="T12" fmla="*/ 5 w 29"/>
                  <a:gd name="T13" fmla="*/ 28 h 32"/>
                  <a:gd name="T14" fmla="*/ 1 w 29"/>
                  <a:gd name="T15" fmla="*/ 22 h 32"/>
                  <a:gd name="T16" fmla="*/ 0 w 29"/>
                  <a:gd name="T17" fmla="*/ 14 h 32"/>
                  <a:gd name="T18" fmla="*/ 3 w 29"/>
                  <a:gd name="T19" fmla="*/ 6 h 32"/>
                  <a:gd name="T20" fmla="*/ 10 w 29"/>
                  <a:gd name="T21" fmla="*/ 1 h 32"/>
                  <a:gd name="T22" fmla="*/ 18 w 29"/>
                  <a:gd name="T23" fmla="*/ 1 h 32"/>
                  <a:gd name="T24" fmla="*/ 26 w 29"/>
                  <a:gd name="T25" fmla="*/ 4 h 32"/>
                  <a:gd name="T26" fmla="*/ 29 w 29"/>
                  <a:gd name="T27" fmla="*/ 11 h 32"/>
                  <a:gd name="T28" fmla="*/ 23 w 29"/>
                  <a:gd name="T29" fmla="*/ 11 h 32"/>
                  <a:gd name="T30" fmla="*/ 21 w 29"/>
                  <a:gd name="T31" fmla="*/ 8 h 32"/>
                  <a:gd name="T32" fmla="*/ 17 w 29"/>
                  <a:gd name="T33" fmla="*/ 6 h 32"/>
                  <a:gd name="T34" fmla="*/ 10 w 29"/>
                  <a:gd name="T35" fmla="*/ 7 h 32"/>
                  <a:gd name="T36" fmla="*/ 7 w 29"/>
                  <a:gd name="T37" fmla="*/ 14 h 32"/>
                  <a:gd name="T38" fmla="*/ 8 w 29"/>
                  <a:gd name="T39" fmla="*/ 23 h 32"/>
                  <a:gd name="T40" fmla="*/ 14 w 29"/>
                  <a:gd name="T41" fmla="*/ 26 h 32"/>
                  <a:gd name="T42" fmla="*/ 17 w 29"/>
                  <a:gd name="T43" fmla="*/ 26 h 32"/>
                  <a:gd name="T44" fmla="*/ 21 w 29"/>
                  <a:gd name="T45" fmla="*/ 25 h 32"/>
                  <a:gd name="T46" fmla="*/ 22 w 29"/>
                  <a:gd name="T47" fmla="*/ 21 h 32"/>
                  <a:gd name="T48" fmla="*/ 15 w 29"/>
                  <a:gd name="T4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32">
                    <a:moveTo>
                      <a:pt x="15" y="20"/>
                    </a:moveTo>
                    <a:cubicBezTo>
                      <a:pt x="15" y="15"/>
                      <a:pt x="15" y="15"/>
                      <a:pt x="15" y="15"/>
                    </a:cubicBezTo>
                    <a:cubicBezTo>
                      <a:pt x="29" y="17"/>
                      <a:pt x="29" y="17"/>
                      <a:pt x="29" y="17"/>
                    </a:cubicBezTo>
                    <a:cubicBezTo>
                      <a:pt x="27" y="29"/>
                      <a:pt x="27" y="29"/>
                      <a:pt x="27" y="29"/>
                    </a:cubicBezTo>
                    <a:cubicBezTo>
                      <a:pt x="25" y="30"/>
                      <a:pt x="23" y="30"/>
                      <a:pt x="21" y="31"/>
                    </a:cubicBezTo>
                    <a:cubicBezTo>
                      <a:pt x="18" y="32"/>
                      <a:pt x="16" y="32"/>
                      <a:pt x="13" y="31"/>
                    </a:cubicBezTo>
                    <a:cubicBezTo>
                      <a:pt x="10" y="31"/>
                      <a:pt x="7" y="30"/>
                      <a:pt x="5" y="28"/>
                    </a:cubicBezTo>
                    <a:cubicBezTo>
                      <a:pt x="3" y="26"/>
                      <a:pt x="2" y="24"/>
                      <a:pt x="1" y="22"/>
                    </a:cubicBezTo>
                    <a:cubicBezTo>
                      <a:pt x="0" y="19"/>
                      <a:pt x="0" y="16"/>
                      <a:pt x="0" y="14"/>
                    </a:cubicBezTo>
                    <a:cubicBezTo>
                      <a:pt x="1" y="11"/>
                      <a:pt x="2" y="8"/>
                      <a:pt x="3" y="6"/>
                    </a:cubicBezTo>
                    <a:cubicBezTo>
                      <a:pt x="5" y="3"/>
                      <a:pt x="7" y="2"/>
                      <a:pt x="10" y="1"/>
                    </a:cubicBezTo>
                    <a:cubicBezTo>
                      <a:pt x="12" y="0"/>
                      <a:pt x="15" y="0"/>
                      <a:pt x="18" y="1"/>
                    </a:cubicBezTo>
                    <a:cubicBezTo>
                      <a:pt x="21" y="1"/>
                      <a:pt x="24" y="2"/>
                      <a:pt x="26" y="4"/>
                    </a:cubicBezTo>
                    <a:cubicBezTo>
                      <a:pt x="28" y="6"/>
                      <a:pt x="29" y="8"/>
                      <a:pt x="29" y="11"/>
                    </a:cubicBezTo>
                    <a:cubicBezTo>
                      <a:pt x="23" y="11"/>
                      <a:pt x="23" y="11"/>
                      <a:pt x="23" y="11"/>
                    </a:cubicBezTo>
                    <a:cubicBezTo>
                      <a:pt x="23" y="10"/>
                      <a:pt x="22" y="9"/>
                      <a:pt x="21" y="8"/>
                    </a:cubicBezTo>
                    <a:cubicBezTo>
                      <a:pt x="20" y="7"/>
                      <a:pt x="18" y="6"/>
                      <a:pt x="17" y="6"/>
                    </a:cubicBezTo>
                    <a:cubicBezTo>
                      <a:pt x="14" y="5"/>
                      <a:pt x="12" y="6"/>
                      <a:pt x="10" y="7"/>
                    </a:cubicBezTo>
                    <a:cubicBezTo>
                      <a:pt x="8" y="9"/>
                      <a:pt x="7" y="11"/>
                      <a:pt x="7" y="14"/>
                    </a:cubicBezTo>
                    <a:cubicBezTo>
                      <a:pt x="6" y="18"/>
                      <a:pt x="6" y="21"/>
                      <a:pt x="8" y="23"/>
                    </a:cubicBezTo>
                    <a:cubicBezTo>
                      <a:pt x="9" y="25"/>
                      <a:pt x="11" y="26"/>
                      <a:pt x="14" y="26"/>
                    </a:cubicBezTo>
                    <a:cubicBezTo>
                      <a:pt x="15" y="26"/>
                      <a:pt x="16" y="26"/>
                      <a:pt x="17" y="26"/>
                    </a:cubicBezTo>
                    <a:cubicBezTo>
                      <a:pt x="19" y="26"/>
                      <a:pt x="20" y="25"/>
                      <a:pt x="21" y="25"/>
                    </a:cubicBezTo>
                    <a:cubicBezTo>
                      <a:pt x="22" y="21"/>
                      <a:pt x="22" y="21"/>
                      <a:pt x="22" y="21"/>
                    </a:cubicBezTo>
                    <a:lnTo>
                      <a:pt x="15"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2" name="Freeform 15"/>
              <p:cNvSpPr/>
              <p:nvPr/>
            </p:nvSpPr>
            <p:spPr bwMode="auto">
              <a:xfrm>
                <a:off x="391584" y="908947"/>
                <a:ext cx="34095" cy="37116"/>
              </a:xfrm>
              <a:custGeom>
                <a:avLst/>
                <a:gdLst>
                  <a:gd name="T0" fmla="*/ 0 w 79"/>
                  <a:gd name="T1" fmla="*/ 67 h 86"/>
                  <a:gd name="T2" fmla="*/ 24 w 79"/>
                  <a:gd name="T3" fmla="*/ 0 h 86"/>
                  <a:gd name="T4" fmla="*/ 36 w 79"/>
                  <a:gd name="T5" fmla="*/ 5 h 86"/>
                  <a:gd name="T6" fmla="*/ 48 w 79"/>
                  <a:gd name="T7" fmla="*/ 60 h 86"/>
                  <a:gd name="T8" fmla="*/ 64 w 79"/>
                  <a:gd name="T9" fmla="*/ 14 h 86"/>
                  <a:gd name="T10" fmla="*/ 79 w 79"/>
                  <a:gd name="T11" fmla="*/ 19 h 86"/>
                  <a:gd name="T12" fmla="*/ 55 w 79"/>
                  <a:gd name="T13" fmla="*/ 86 h 86"/>
                  <a:gd name="T14" fmla="*/ 41 w 79"/>
                  <a:gd name="T15" fmla="*/ 81 h 86"/>
                  <a:gd name="T16" fmla="*/ 29 w 79"/>
                  <a:gd name="T17" fmla="*/ 26 h 86"/>
                  <a:gd name="T18" fmla="*/ 12 w 79"/>
                  <a:gd name="T19" fmla="*/ 72 h 86"/>
                  <a:gd name="T20" fmla="*/ 0 w 79"/>
                  <a:gd name="T21"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6">
                    <a:moveTo>
                      <a:pt x="0" y="67"/>
                    </a:moveTo>
                    <a:lnTo>
                      <a:pt x="24" y="0"/>
                    </a:lnTo>
                    <a:lnTo>
                      <a:pt x="36" y="5"/>
                    </a:lnTo>
                    <a:lnTo>
                      <a:pt x="48" y="60"/>
                    </a:lnTo>
                    <a:lnTo>
                      <a:pt x="64" y="14"/>
                    </a:lnTo>
                    <a:lnTo>
                      <a:pt x="79" y="19"/>
                    </a:lnTo>
                    <a:lnTo>
                      <a:pt x="55" y="86"/>
                    </a:lnTo>
                    <a:lnTo>
                      <a:pt x="41" y="81"/>
                    </a:lnTo>
                    <a:lnTo>
                      <a:pt x="29" y="26"/>
                    </a:lnTo>
                    <a:lnTo>
                      <a:pt x="12" y="72"/>
                    </a:lnTo>
                    <a:lnTo>
                      <a:pt x="0" y="6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3" name="Freeform 16"/>
              <p:cNvSpPr/>
              <p:nvPr/>
            </p:nvSpPr>
            <p:spPr bwMode="auto">
              <a:xfrm>
                <a:off x="303110" y="850684"/>
                <a:ext cx="39705" cy="38842"/>
              </a:xfrm>
              <a:custGeom>
                <a:avLst/>
                <a:gdLst>
                  <a:gd name="T0" fmla="*/ 0 w 92"/>
                  <a:gd name="T1" fmla="*/ 47 h 90"/>
                  <a:gd name="T2" fmla="*/ 56 w 92"/>
                  <a:gd name="T3" fmla="*/ 0 h 90"/>
                  <a:gd name="T4" fmla="*/ 66 w 92"/>
                  <a:gd name="T5" fmla="*/ 12 h 90"/>
                  <a:gd name="T6" fmla="*/ 47 w 92"/>
                  <a:gd name="T7" fmla="*/ 64 h 90"/>
                  <a:gd name="T8" fmla="*/ 85 w 92"/>
                  <a:gd name="T9" fmla="*/ 33 h 90"/>
                  <a:gd name="T10" fmla="*/ 92 w 92"/>
                  <a:gd name="T11" fmla="*/ 43 h 90"/>
                  <a:gd name="T12" fmla="*/ 37 w 92"/>
                  <a:gd name="T13" fmla="*/ 90 h 90"/>
                  <a:gd name="T14" fmla="*/ 28 w 92"/>
                  <a:gd name="T15" fmla="*/ 78 h 90"/>
                  <a:gd name="T16" fmla="*/ 45 w 92"/>
                  <a:gd name="T17" fmla="*/ 26 h 90"/>
                  <a:gd name="T18" fmla="*/ 9 w 92"/>
                  <a:gd name="T19" fmla="*/ 57 h 90"/>
                  <a:gd name="T20" fmla="*/ 0 w 92"/>
                  <a:gd name="T21" fmla="*/ 4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0">
                    <a:moveTo>
                      <a:pt x="0" y="47"/>
                    </a:moveTo>
                    <a:lnTo>
                      <a:pt x="56" y="0"/>
                    </a:lnTo>
                    <a:lnTo>
                      <a:pt x="66" y="12"/>
                    </a:lnTo>
                    <a:lnTo>
                      <a:pt x="47" y="64"/>
                    </a:lnTo>
                    <a:lnTo>
                      <a:pt x="85" y="33"/>
                    </a:lnTo>
                    <a:lnTo>
                      <a:pt x="92" y="43"/>
                    </a:lnTo>
                    <a:lnTo>
                      <a:pt x="37" y="90"/>
                    </a:lnTo>
                    <a:lnTo>
                      <a:pt x="28" y="78"/>
                    </a:lnTo>
                    <a:lnTo>
                      <a:pt x="45" y="26"/>
                    </a:lnTo>
                    <a:lnTo>
                      <a:pt x="9" y="57"/>
                    </a:lnTo>
                    <a:lnTo>
                      <a:pt x="0" y="4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4" name="Freeform 17"/>
              <p:cNvSpPr>
                <a:spLocks noEditPoints="1"/>
              </p:cNvSpPr>
              <p:nvPr/>
            </p:nvSpPr>
            <p:spPr bwMode="auto">
              <a:xfrm>
                <a:off x="360079" y="896863"/>
                <a:ext cx="32800" cy="32800"/>
              </a:xfrm>
              <a:custGeom>
                <a:avLst/>
                <a:gdLst>
                  <a:gd name="T0" fmla="*/ 15 w 32"/>
                  <a:gd name="T1" fmla="*/ 6 h 32"/>
                  <a:gd name="T2" fmla="*/ 21 w 32"/>
                  <a:gd name="T3" fmla="*/ 7 h 32"/>
                  <a:gd name="T4" fmla="*/ 25 w 32"/>
                  <a:gd name="T5" fmla="*/ 13 h 32"/>
                  <a:gd name="T6" fmla="*/ 23 w 32"/>
                  <a:gd name="T7" fmla="*/ 20 h 32"/>
                  <a:gd name="T8" fmla="*/ 17 w 32"/>
                  <a:gd name="T9" fmla="*/ 26 h 32"/>
                  <a:gd name="T10" fmla="*/ 11 w 32"/>
                  <a:gd name="T11" fmla="*/ 25 h 32"/>
                  <a:gd name="T12" fmla="*/ 7 w 32"/>
                  <a:gd name="T13" fmla="*/ 20 h 32"/>
                  <a:gd name="T14" fmla="*/ 9 w 32"/>
                  <a:gd name="T15" fmla="*/ 12 h 32"/>
                  <a:gd name="T16" fmla="*/ 15 w 32"/>
                  <a:gd name="T17" fmla="*/ 6 h 32"/>
                  <a:gd name="T18" fmla="*/ 1 w 32"/>
                  <a:gd name="T19" fmla="*/ 20 h 32"/>
                  <a:gd name="T20" fmla="*/ 8 w 32"/>
                  <a:gd name="T21" fmla="*/ 29 h 32"/>
                  <a:gd name="T22" fmla="*/ 19 w 32"/>
                  <a:gd name="T23" fmla="*/ 31 h 32"/>
                  <a:gd name="T24" fmla="*/ 29 w 32"/>
                  <a:gd name="T25" fmla="*/ 24 h 32"/>
                  <a:gd name="T26" fmla="*/ 31 w 32"/>
                  <a:gd name="T27" fmla="*/ 12 h 32"/>
                  <a:gd name="T28" fmla="*/ 24 w 32"/>
                  <a:gd name="T29" fmla="*/ 3 h 32"/>
                  <a:gd name="T30" fmla="*/ 18 w 32"/>
                  <a:gd name="T31" fmla="*/ 1 h 32"/>
                  <a:gd name="T32" fmla="*/ 13 w 32"/>
                  <a:gd name="T33" fmla="*/ 1 h 32"/>
                  <a:gd name="T34" fmla="*/ 8 w 32"/>
                  <a:gd name="T35" fmla="*/ 3 h 32"/>
                  <a:gd name="T36" fmla="*/ 3 w 32"/>
                  <a:gd name="T37" fmla="*/ 9 h 32"/>
                  <a:gd name="T38" fmla="*/ 1 w 32"/>
                  <a:gd name="T3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2">
                    <a:moveTo>
                      <a:pt x="15" y="6"/>
                    </a:moveTo>
                    <a:cubicBezTo>
                      <a:pt x="17" y="6"/>
                      <a:pt x="19" y="6"/>
                      <a:pt x="21" y="7"/>
                    </a:cubicBezTo>
                    <a:cubicBezTo>
                      <a:pt x="24" y="9"/>
                      <a:pt x="25" y="10"/>
                      <a:pt x="25" y="13"/>
                    </a:cubicBezTo>
                    <a:cubicBezTo>
                      <a:pt x="26" y="15"/>
                      <a:pt x="25" y="17"/>
                      <a:pt x="23" y="20"/>
                    </a:cubicBezTo>
                    <a:cubicBezTo>
                      <a:pt x="21" y="23"/>
                      <a:pt x="19" y="25"/>
                      <a:pt x="17" y="26"/>
                    </a:cubicBezTo>
                    <a:cubicBezTo>
                      <a:pt x="15" y="27"/>
                      <a:pt x="13" y="26"/>
                      <a:pt x="11" y="25"/>
                    </a:cubicBezTo>
                    <a:cubicBezTo>
                      <a:pt x="8" y="24"/>
                      <a:pt x="7" y="22"/>
                      <a:pt x="7" y="20"/>
                    </a:cubicBezTo>
                    <a:cubicBezTo>
                      <a:pt x="6" y="17"/>
                      <a:pt x="7" y="15"/>
                      <a:pt x="9" y="12"/>
                    </a:cubicBezTo>
                    <a:cubicBezTo>
                      <a:pt x="11" y="9"/>
                      <a:pt x="13" y="7"/>
                      <a:pt x="15" y="6"/>
                    </a:cubicBezTo>
                    <a:close/>
                    <a:moveTo>
                      <a:pt x="1" y="20"/>
                    </a:moveTo>
                    <a:cubicBezTo>
                      <a:pt x="2" y="24"/>
                      <a:pt x="4" y="27"/>
                      <a:pt x="8" y="29"/>
                    </a:cubicBezTo>
                    <a:cubicBezTo>
                      <a:pt x="12" y="32"/>
                      <a:pt x="15" y="32"/>
                      <a:pt x="19" y="31"/>
                    </a:cubicBezTo>
                    <a:cubicBezTo>
                      <a:pt x="23" y="30"/>
                      <a:pt x="26" y="28"/>
                      <a:pt x="29" y="24"/>
                    </a:cubicBezTo>
                    <a:cubicBezTo>
                      <a:pt x="31" y="20"/>
                      <a:pt x="32" y="16"/>
                      <a:pt x="31" y="12"/>
                    </a:cubicBezTo>
                    <a:cubicBezTo>
                      <a:pt x="30" y="8"/>
                      <a:pt x="28" y="5"/>
                      <a:pt x="24" y="3"/>
                    </a:cubicBezTo>
                    <a:cubicBezTo>
                      <a:pt x="22" y="2"/>
                      <a:pt x="20" y="1"/>
                      <a:pt x="18" y="1"/>
                    </a:cubicBezTo>
                    <a:cubicBezTo>
                      <a:pt x="16" y="0"/>
                      <a:pt x="15" y="0"/>
                      <a:pt x="13" y="1"/>
                    </a:cubicBezTo>
                    <a:cubicBezTo>
                      <a:pt x="11" y="1"/>
                      <a:pt x="10" y="2"/>
                      <a:pt x="8" y="3"/>
                    </a:cubicBezTo>
                    <a:cubicBezTo>
                      <a:pt x="7" y="4"/>
                      <a:pt x="5" y="6"/>
                      <a:pt x="3" y="9"/>
                    </a:cubicBezTo>
                    <a:cubicBezTo>
                      <a:pt x="1" y="13"/>
                      <a:pt x="0" y="17"/>
                      <a:pt x="1" y="2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65" name="Freeform 18"/>
              <p:cNvSpPr>
                <a:spLocks noEditPoints="1"/>
              </p:cNvSpPr>
              <p:nvPr/>
            </p:nvSpPr>
            <p:spPr bwMode="auto">
              <a:xfrm>
                <a:off x="327279" y="873989"/>
                <a:ext cx="34958" cy="34958"/>
              </a:xfrm>
              <a:custGeom>
                <a:avLst/>
                <a:gdLst>
                  <a:gd name="T0" fmla="*/ 24 w 34"/>
                  <a:gd name="T1" fmla="*/ 9 h 34"/>
                  <a:gd name="T2" fmla="*/ 27 w 34"/>
                  <a:gd name="T3" fmla="*/ 13 h 34"/>
                  <a:gd name="T4" fmla="*/ 28 w 34"/>
                  <a:gd name="T5" fmla="*/ 15 h 34"/>
                  <a:gd name="T6" fmla="*/ 28 w 34"/>
                  <a:gd name="T7" fmla="*/ 19 h 34"/>
                  <a:gd name="T8" fmla="*/ 25 w 34"/>
                  <a:gd name="T9" fmla="*/ 23 h 34"/>
                  <a:gd name="T10" fmla="*/ 21 w 34"/>
                  <a:gd name="T11" fmla="*/ 27 h 34"/>
                  <a:gd name="T12" fmla="*/ 18 w 34"/>
                  <a:gd name="T13" fmla="*/ 28 h 34"/>
                  <a:gd name="T14" fmla="*/ 15 w 34"/>
                  <a:gd name="T15" fmla="*/ 28 h 34"/>
                  <a:gd name="T16" fmla="*/ 12 w 34"/>
                  <a:gd name="T17" fmla="*/ 25 h 34"/>
                  <a:gd name="T18" fmla="*/ 8 w 34"/>
                  <a:gd name="T19" fmla="*/ 23 h 34"/>
                  <a:gd name="T20" fmla="*/ 21 w 34"/>
                  <a:gd name="T21" fmla="*/ 7 h 34"/>
                  <a:gd name="T22" fmla="*/ 24 w 34"/>
                  <a:gd name="T23" fmla="*/ 9 h 34"/>
                  <a:gd name="T24" fmla="*/ 0 w 34"/>
                  <a:gd name="T25" fmla="*/ 23 h 34"/>
                  <a:gd name="T26" fmla="*/ 9 w 34"/>
                  <a:gd name="T27" fmla="*/ 30 h 34"/>
                  <a:gd name="T28" fmla="*/ 14 w 34"/>
                  <a:gd name="T29" fmla="*/ 33 h 34"/>
                  <a:gd name="T30" fmla="*/ 19 w 34"/>
                  <a:gd name="T31" fmla="*/ 34 h 34"/>
                  <a:gd name="T32" fmla="*/ 25 w 34"/>
                  <a:gd name="T33" fmla="*/ 32 h 34"/>
                  <a:gd name="T34" fmla="*/ 29 w 34"/>
                  <a:gd name="T35" fmla="*/ 28 h 34"/>
                  <a:gd name="T36" fmla="*/ 33 w 34"/>
                  <a:gd name="T37" fmla="*/ 21 h 34"/>
                  <a:gd name="T38" fmla="*/ 34 w 34"/>
                  <a:gd name="T39" fmla="*/ 16 h 34"/>
                  <a:gd name="T40" fmla="*/ 33 w 34"/>
                  <a:gd name="T41" fmla="*/ 11 h 34"/>
                  <a:gd name="T42" fmla="*/ 29 w 34"/>
                  <a:gd name="T43" fmla="*/ 7 h 34"/>
                  <a:gd name="T44" fmla="*/ 20 w 34"/>
                  <a:gd name="T45" fmla="*/ 0 h 34"/>
                  <a:gd name="T46" fmla="*/ 0 w 34"/>
                  <a:gd name="T47"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34">
                    <a:moveTo>
                      <a:pt x="24" y="9"/>
                    </a:moveTo>
                    <a:cubicBezTo>
                      <a:pt x="25" y="11"/>
                      <a:pt x="27" y="12"/>
                      <a:pt x="27" y="13"/>
                    </a:cubicBezTo>
                    <a:cubicBezTo>
                      <a:pt x="28" y="14"/>
                      <a:pt x="28" y="14"/>
                      <a:pt x="28" y="15"/>
                    </a:cubicBezTo>
                    <a:cubicBezTo>
                      <a:pt x="29" y="16"/>
                      <a:pt x="28" y="18"/>
                      <a:pt x="28" y="19"/>
                    </a:cubicBezTo>
                    <a:cubicBezTo>
                      <a:pt x="27" y="20"/>
                      <a:pt x="26" y="22"/>
                      <a:pt x="25" y="23"/>
                    </a:cubicBezTo>
                    <a:cubicBezTo>
                      <a:pt x="23" y="25"/>
                      <a:pt x="22" y="26"/>
                      <a:pt x="21" y="27"/>
                    </a:cubicBezTo>
                    <a:cubicBezTo>
                      <a:pt x="20" y="28"/>
                      <a:pt x="18" y="28"/>
                      <a:pt x="18" y="28"/>
                    </a:cubicBezTo>
                    <a:cubicBezTo>
                      <a:pt x="17" y="28"/>
                      <a:pt x="16" y="28"/>
                      <a:pt x="15" y="28"/>
                    </a:cubicBezTo>
                    <a:cubicBezTo>
                      <a:pt x="14" y="27"/>
                      <a:pt x="13" y="27"/>
                      <a:pt x="12" y="25"/>
                    </a:cubicBezTo>
                    <a:cubicBezTo>
                      <a:pt x="8" y="23"/>
                      <a:pt x="8" y="23"/>
                      <a:pt x="8" y="23"/>
                    </a:cubicBezTo>
                    <a:cubicBezTo>
                      <a:pt x="21" y="7"/>
                      <a:pt x="21" y="7"/>
                      <a:pt x="21" y="7"/>
                    </a:cubicBezTo>
                    <a:lnTo>
                      <a:pt x="24" y="9"/>
                    </a:lnTo>
                    <a:close/>
                    <a:moveTo>
                      <a:pt x="0" y="23"/>
                    </a:moveTo>
                    <a:cubicBezTo>
                      <a:pt x="9" y="30"/>
                      <a:pt x="9" y="30"/>
                      <a:pt x="9" y="30"/>
                    </a:cubicBezTo>
                    <a:cubicBezTo>
                      <a:pt x="11" y="31"/>
                      <a:pt x="12" y="32"/>
                      <a:pt x="14" y="33"/>
                    </a:cubicBezTo>
                    <a:cubicBezTo>
                      <a:pt x="15" y="34"/>
                      <a:pt x="17" y="34"/>
                      <a:pt x="19" y="34"/>
                    </a:cubicBezTo>
                    <a:cubicBezTo>
                      <a:pt x="21" y="34"/>
                      <a:pt x="23" y="33"/>
                      <a:pt x="25" y="32"/>
                    </a:cubicBezTo>
                    <a:cubicBezTo>
                      <a:pt x="26" y="31"/>
                      <a:pt x="28" y="29"/>
                      <a:pt x="29" y="28"/>
                    </a:cubicBezTo>
                    <a:cubicBezTo>
                      <a:pt x="31" y="25"/>
                      <a:pt x="33" y="23"/>
                      <a:pt x="33" y="21"/>
                    </a:cubicBezTo>
                    <a:cubicBezTo>
                      <a:pt x="34" y="20"/>
                      <a:pt x="34" y="18"/>
                      <a:pt x="34" y="16"/>
                    </a:cubicBezTo>
                    <a:cubicBezTo>
                      <a:pt x="34" y="14"/>
                      <a:pt x="34" y="12"/>
                      <a:pt x="33" y="11"/>
                    </a:cubicBezTo>
                    <a:cubicBezTo>
                      <a:pt x="32" y="10"/>
                      <a:pt x="31" y="8"/>
                      <a:pt x="29" y="7"/>
                    </a:cubicBezTo>
                    <a:cubicBezTo>
                      <a:pt x="20" y="0"/>
                      <a:pt x="20" y="0"/>
                      <a:pt x="20" y="0"/>
                    </a:cubicBezTo>
                    <a:lnTo>
                      <a:pt x="0" y="2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6" name="Freeform 19"/>
              <p:cNvSpPr>
                <a:spLocks noEditPoints="1"/>
              </p:cNvSpPr>
              <p:nvPr/>
            </p:nvSpPr>
            <p:spPr bwMode="auto">
              <a:xfrm>
                <a:off x="282394" y="832126"/>
                <a:ext cx="36684" cy="31937"/>
              </a:xfrm>
              <a:custGeom>
                <a:avLst/>
                <a:gdLst>
                  <a:gd name="T0" fmla="*/ 38 w 85"/>
                  <a:gd name="T1" fmla="*/ 19 h 74"/>
                  <a:gd name="T2" fmla="*/ 67 w 85"/>
                  <a:gd name="T3" fmla="*/ 14 h 74"/>
                  <a:gd name="T4" fmla="*/ 50 w 85"/>
                  <a:gd name="T5" fmla="*/ 36 h 74"/>
                  <a:gd name="T6" fmla="*/ 38 w 85"/>
                  <a:gd name="T7" fmla="*/ 19 h 74"/>
                  <a:gd name="T8" fmla="*/ 85 w 85"/>
                  <a:gd name="T9" fmla="*/ 14 h 74"/>
                  <a:gd name="T10" fmla="*/ 78 w 85"/>
                  <a:gd name="T11" fmla="*/ 0 h 74"/>
                  <a:gd name="T12" fmla="*/ 0 w 85"/>
                  <a:gd name="T13" fmla="*/ 12 h 74"/>
                  <a:gd name="T14" fmla="*/ 10 w 85"/>
                  <a:gd name="T15" fmla="*/ 24 h 74"/>
                  <a:gd name="T16" fmla="*/ 26 w 85"/>
                  <a:gd name="T17" fmla="*/ 21 h 74"/>
                  <a:gd name="T18" fmla="*/ 40 w 85"/>
                  <a:gd name="T19" fmla="*/ 47 h 74"/>
                  <a:gd name="T20" fmla="*/ 29 w 85"/>
                  <a:gd name="T21" fmla="*/ 59 h 74"/>
                  <a:gd name="T22" fmla="*/ 38 w 85"/>
                  <a:gd name="T23" fmla="*/ 74 h 74"/>
                  <a:gd name="T24" fmla="*/ 85 w 85"/>
                  <a:gd name="T25"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4">
                    <a:moveTo>
                      <a:pt x="38" y="19"/>
                    </a:moveTo>
                    <a:lnTo>
                      <a:pt x="67" y="14"/>
                    </a:lnTo>
                    <a:lnTo>
                      <a:pt x="50" y="36"/>
                    </a:lnTo>
                    <a:lnTo>
                      <a:pt x="38" y="19"/>
                    </a:lnTo>
                    <a:close/>
                    <a:moveTo>
                      <a:pt x="85" y="14"/>
                    </a:moveTo>
                    <a:lnTo>
                      <a:pt x="78" y="0"/>
                    </a:lnTo>
                    <a:lnTo>
                      <a:pt x="0" y="12"/>
                    </a:lnTo>
                    <a:lnTo>
                      <a:pt x="10" y="24"/>
                    </a:lnTo>
                    <a:lnTo>
                      <a:pt x="26" y="21"/>
                    </a:lnTo>
                    <a:lnTo>
                      <a:pt x="40" y="47"/>
                    </a:lnTo>
                    <a:lnTo>
                      <a:pt x="29" y="59"/>
                    </a:lnTo>
                    <a:lnTo>
                      <a:pt x="38" y="74"/>
                    </a:lnTo>
                    <a:lnTo>
                      <a:pt x="85"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7" name="Freeform 20"/>
              <p:cNvSpPr/>
              <p:nvPr/>
            </p:nvSpPr>
            <p:spPr bwMode="auto">
              <a:xfrm>
                <a:off x="271173" y="796305"/>
                <a:ext cx="37979" cy="32800"/>
              </a:xfrm>
              <a:custGeom>
                <a:avLst/>
                <a:gdLst>
                  <a:gd name="T0" fmla="*/ 0 w 88"/>
                  <a:gd name="T1" fmla="*/ 24 h 76"/>
                  <a:gd name="T2" fmla="*/ 66 w 88"/>
                  <a:gd name="T3" fmla="*/ 0 h 76"/>
                  <a:gd name="T4" fmla="*/ 71 w 88"/>
                  <a:gd name="T5" fmla="*/ 12 h 76"/>
                  <a:gd name="T6" fmla="*/ 45 w 88"/>
                  <a:gd name="T7" fmla="*/ 24 h 76"/>
                  <a:gd name="T8" fmla="*/ 55 w 88"/>
                  <a:gd name="T9" fmla="*/ 50 h 76"/>
                  <a:gd name="T10" fmla="*/ 83 w 88"/>
                  <a:gd name="T11" fmla="*/ 40 h 76"/>
                  <a:gd name="T12" fmla="*/ 88 w 88"/>
                  <a:gd name="T13" fmla="*/ 52 h 76"/>
                  <a:gd name="T14" fmla="*/ 19 w 88"/>
                  <a:gd name="T15" fmla="*/ 76 h 76"/>
                  <a:gd name="T16" fmla="*/ 14 w 88"/>
                  <a:gd name="T17" fmla="*/ 64 h 76"/>
                  <a:gd name="T18" fmla="*/ 43 w 88"/>
                  <a:gd name="T19" fmla="*/ 52 h 76"/>
                  <a:gd name="T20" fmla="*/ 33 w 88"/>
                  <a:gd name="T21" fmla="*/ 26 h 76"/>
                  <a:gd name="T22" fmla="*/ 5 w 88"/>
                  <a:gd name="T23" fmla="*/ 38 h 76"/>
                  <a:gd name="T24" fmla="*/ 0 w 88"/>
                  <a:gd name="T25" fmla="*/ 2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76">
                    <a:moveTo>
                      <a:pt x="0" y="24"/>
                    </a:moveTo>
                    <a:lnTo>
                      <a:pt x="66" y="0"/>
                    </a:lnTo>
                    <a:lnTo>
                      <a:pt x="71" y="12"/>
                    </a:lnTo>
                    <a:lnTo>
                      <a:pt x="45" y="24"/>
                    </a:lnTo>
                    <a:lnTo>
                      <a:pt x="55" y="50"/>
                    </a:lnTo>
                    <a:lnTo>
                      <a:pt x="83" y="40"/>
                    </a:lnTo>
                    <a:lnTo>
                      <a:pt x="88" y="52"/>
                    </a:lnTo>
                    <a:lnTo>
                      <a:pt x="19" y="76"/>
                    </a:lnTo>
                    <a:lnTo>
                      <a:pt x="14" y="64"/>
                    </a:lnTo>
                    <a:lnTo>
                      <a:pt x="43" y="52"/>
                    </a:lnTo>
                    <a:lnTo>
                      <a:pt x="33" y="26"/>
                    </a:lnTo>
                    <a:lnTo>
                      <a:pt x="5" y="38"/>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8" name="Freeform 21"/>
              <p:cNvSpPr/>
              <p:nvPr/>
            </p:nvSpPr>
            <p:spPr bwMode="auto">
              <a:xfrm>
                <a:off x="264268" y="768683"/>
                <a:ext cx="33663" cy="26326"/>
              </a:xfrm>
              <a:custGeom>
                <a:avLst/>
                <a:gdLst>
                  <a:gd name="T0" fmla="*/ 9 w 33"/>
                  <a:gd name="T1" fmla="*/ 1 h 26"/>
                  <a:gd name="T2" fmla="*/ 11 w 33"/>
                  <a:gd name="T3" fmla="*/ 7 h 26"/>
                  <a:gd name="T4" fmla="*/ 7 w 33"/>
                  <a:gd name="T5" fmla="*/ 10 h 26"/>
                  <a:gd name="T6" fmla="*/ 6 w 33"/>
                  <a:gd name="T7" fmla="*/ 15 h 26"/>
                  <a:gd name="T8" fmla="*/ 8 w 33"/>
                  <a:gd name="T9" fmla="*/ 19 h 26"/>
                  <a:gd name="T10" fmla="*/ 11 w 33"/>
                  <a:gd name="T11" fmla="*/ 20 h 26"/>
                  <a:gd name="T12" fmla="*/ 13 w 33"/>
                  <a:gd name="T13" fmla="*/ 19 h 26"/>
                  <a:gd name="T14" fmla="*/ 14 w 33"/>
                  <a:gd name="T15" fmla="*/ 16 h 26"/>
                  <a:gd name="T16" fmla="*/ 14 w 33"/>
                  <a:gd name="T17" fmla="*/ 11 h 26"/>
                  <a:gd name="T18" fmla="*/ 16 w 33"/>
                  <a:gd name="T19" fmla="*/ 4 h 26"/>
                  <a:gd name="T20" fmla="*/ 22 w 33"/>
                  <a:gd name="T21" fmla="*/ 0 h 26"/>
                  <a:gd name="T22" fmla="*/ 26 w 33"/>
                  <a:gd name="T23" fmla="*/ 1 h 26"/>
                  <a:gd name="T24" fmla="*/ 30 w 33"/>
                  <a:gd name="T25" fmla="*/ 4 h 26"/>
                  <a:gd name="T26" fmla="*/ 32 w 33"/>
                  <a:gd name="T27" fmla="*/ 10 h 26"/>
                  <a:gd name="T28" fmla="*/ 31 w 33"/>
                  <a:gd name="T29" fmla="*/ 18 h 26"/>
                  <a:gd name="T30" fmla="*/ 25 w 33"/>
                  <a:gd name="T31" fmla="*/ 22 h 26"/>
                  <a:gd name="T32" fmla="*/ 24 w 33"/>
                  <a:gd name="T33" fmla="*/ 17 h 26"/>
                  <a:gd name="T34" fmla="*/ 27 w 33"/>
                  <a:gd name="T35" fmla="*/ 14 h 26"/>
                  <a:gd name="T36" fmla="*/ 27 w 33"/>
                  <a:gd name="T37" fmla="*/ 10 h 26"/>
                  <a:gd name="T38" fmla="*/ 25 w 33"/>
                  <a:gd name="T39" fmla="*/ 7 h 26"/>
                  <a:gd name="T40" fmla="*/ 23 w 33"/>
                  <a:gd name="T41" fmla="*/ 6 h 26"/>
                  <a:gd name="T42" fmla="*/ 21 w 33"/>
                  <a:gd name="T43" fmla="*/ 7 h 26"/>
                  <a:gd name="T44" fmla="*/ 20 w 33"/>
                  <a:gd name="T45" fmla="*/ 13 h 26"/>
                  <a:gd name="T46" fmla="*/ 19 w 33"/>
                  <a:gd name="T47" fmla="*/ 20 h 26"/>
                  <a:gd name="T48" fmla="*/ 17 w 33"/>
                  <a:gd name="T49" fmla="*/ 24 h 26"/>
                  <a:gd name="T50" fmla="*/ 12 w 33"/>
                  <a:gd name="T51" fmla="*/ 26 h 26"/>
                  <a:gd name="T52" fmla="*/ 7 w 33"/>
                  <a:gd name="T53" fmla="*/ 25 h 26"/>
                  <a:gd name="T54" fmla="*/ 3 w 33"/>
                  <a:gd name="T55" fmla="*/ 22 h 26"/>
                  <a:gd name="T56" fmla="*/ 1 w 33"/>
                  <a:gd name="T57" fmla="*/ 15 h 26"/>
                  <a:gd name="T58" fmla="*/ 2 w 33"/>
                  <a:gd name="T59" fmla="*/ 6 h 26"/>
                  <a:gd name="T60" fmla="*/ 9 w 33"/>
                  <a:gd name="T61"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 h="26">
                    <a:moveTo>
                      <a:pt x="9" y="1"/>
                    </a:moveTo>
                    <a:cubicBezTo>
                      <a:pt x="11" y="7"/>
                      <a:pt x="11" y="7"/>
                      <a:pt x="11" y="7"/>
                    </a:cubicBezTo>
                    <a:cubicBezTo>
                      <a:pt x="9" y="8"/>
                      <a:pt x="7" y="9"/>
                      <a:pt x="7" y="10"/>
                    </a:cubicBezTo>
                    <a:cubicBezTo>
                      <a:pt x="6" y="11"/>
                      <a:pt x="6" y="13"/>
                      <a:pt x="6" y="15"/>
                    </a:cubicBezTo>
                    <a:cubicBezTo>
                      <a:pt x="6" y="16"/>
                      <a:pt x="7" y="18"/>
                      <a:pt x="8" y="19"/>
                    </a:cubicBezTo>
                    <a:cubicBezTo>
                      <a:pt x="9" y="19"/>
                      <a:pt x="10" y="20"/>
                      <a:pt x="11" y="20"/>
                    </a:cubicBezTo>
                    <a:cubicBezTo>
                      <a:pt x="12" y="19"/>
                      <a:pt x="12" y="19"/>
                      <a:pt x="13" y="19"/>
                    </a:cubicBezTo>
                    <a:cubicBezTo>
                      <a:pt x="13" y="18"/>
                      <a:pt x="14" y="17"/>
                      <a:pt x="14" y="16"/>
                    </a:cubicBezTo>
                    <a:cubicBezTo>
                      <a:pt x="14" y="16"/>
                      <a:pt x="14" y="14"/>
                      <a:pt x="14" y="11"/>
                    </a:cubicBezTo>
                    <a:cubicBezTo>
                      <a:pt x="14" y="8"/>
                      <a:pt x="15" y="6"/>
                      <a:pt x="16" y="4"/>
                    </a:cubicBezTo>
                    <a:cubicBezTo>
                      <a:pt x="17" y="2"/>
                      <a:pt x="19" y="1"/>
                      <a:pt x="22" y="0"/>
                    </a:cubicBezTo>
                    <a:cubicBezTo>
                      <a:pt x="23" y="0"/>
                      <a:pt x="25" y="0"/>
                      <a:pt x="26" y="1"/>
                    </a:cubicBezTo>
                    <a:cubicBezTo>
                      <a:pt x="28" y="1"/>
                      <a:pt x="29" y="2"/>
                      <a:pt x="30" y="4"/>
                    </a:cubicBezTo>
                    <a:cubicBezTo>
                      <a:pt x="31" y="5"/>
                      <a:pt x="31" y="7"/>
                      <a:pt x="32" y="10"/>
                    </a:cubicBezTo>
                    <a:cubicBezTo>
                      <a:pt x="33" y="13"/>
                      <a:pt x="32" y="16"/>
                      <a:pt x="31" y="18"/>
                    </a:cubicBezTo>
                    <a:cubicBezTo>
                      <a:pt x="30" y="20"/>
                      <a:pt x="28" y="22"/>
                      <a:pt x="25" y="22"/>
                    </a:cubicBezTo>
                    <a:cubicBezTo>
                      <a:pt x="24" y="17"/>
                      <a:pt x="24" y="17"/>
                      <a:pt x="24" y="17"/>
                    </a:cubicBezTo>
                    <a:cubicBezTo>
                      <a:pt x="25" y="16"/>
                      <a:pt x="26" y="15"/>
                      <a:pt x="27" y="14"/>
                    </a:cubicBezTo>
                    <a:cubicBezTo>
                      <a:pt x="27" y="13"/>
                      <a:pt x="27" y="12"/>
                      <a:pt x="27" y="10"/>
                    </a:cubicBezTo>
                    <a:cubicBezTo>
                      <a:pt x="27" y="9"/>
                      <a:pt x="26" y="7"/>
                      <a:pt x="25" y="7"/>
                    </a:cubicBezTo>
                    <a:cubicBezTo>
                      <a:pt x="24" y="6"/>
                      <a:pt x="24" y="6"/>
                      <a:pt x="23" y="6"/>
                    </a:cubicBezTo>
                    <a:cubicBezTo>
                      <a:pt x="22" y="6"/>
                      <a:pt x="22" y="6"/>
                      <a:pt x="21" y="7"/>
                    </a:cubicBezTo>
                    <a:cubicBezTo>
                      <a:pt x="21" y="8"/>
                      <a:pt x="21" y="10"/>
                      <a:pt x="20" y="13"/>
                    </a:cubicBezTo>
                    <a:cubicBezTo>
                      <a:pt x="20" y="16"/>
                      <a:pt x="20" y="18"/>
                      <a:pt x="19" y="20"/>
                    </a:cubicBezTo>
                    <a:cubicBezTo>
                      <a:pt x="19" y="21"/>
                      <a:pt x="18" y="23"/>
                      <a:pt x="17" y="24"/>
                    </a:cubicBezTo>
                    <a:cubicBezTo>
                      <a:pt x="16" y="25"/>
                      <a:pt x="14" y="25"/>
                      <a:pt x="12" y="26"/>
                    </a:cubicBezTo>
                    <a:cubicBezTo>
                      <a:pt x="11" y="26"/>
                      <a:pt x="9" y="26"/>
                      <a:pt x="7" y="25"/>
                    </a:cubicBezTo>
                    <a:cubicBezTo>
                      <a:pt x="6" y="24"/>
                      <a:pt x="4" y="23"/>
                      <a:pt x="3" y="22"/>
                    </a:cubicBezTo>
                    <a:cubicBezTo>
                      <a:pt x="2" y="20"/>
                      <a:pt x="1" y="18"/>
                      <a:pt x="1" y="15"/>
                    </a:cubicBezTo>
                    <a:cubicBezTo>
                      <a:pt x="0" y="12"/>
                      <a:pt x="0" y="9"/>
                      <a:pt x="2" y="6"/>
                    </a:cubicBezTo>
                    <a:cubicBezTo>
                      <a:pt x="3" y="4"/>
                      <a:pt x="6" y="2"/>
                      <a:pt x="9" y="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69" name="Freeform 22"/>
              <p:cNvSpPr/>
              <p:nvPr/>
            </p:nvSpPr>
            <p:spPr bwMode="auto">
              <a:xfrm>
                <a:off x="477469" y="920168"/>
                <a:ext cx="26758" cy="32800"/>
              </a:xfrm>
              <a:custGeom>
                <a:avLst/>
                <a:gdLst>
                  <a:gd name="T0" fmla="*/ 0 w 26"/>
                  <a:gd name="T1" fmla="*/ 3 h 32"/>
                  <a:gd name="T2" fmla="*/ 6 w 26"/>
                  <a:gd name="T3" fmla="*/ 2 h 32"/>
                  <a:gd name="T4" fmla="*/ 8 w 26"/>
                  <a:gd name="T5" fmla="*/ 18 h 32"/>
                  <a:gd name="T6" fmla="*/ 8 w 26"/>
                  <a:gd name="T7" fmla="*/ 23 h 32"/>
                  <a:gd name="T8" fmla="*/ 10 w 26"/>
                  <a:gd name="T9" fmla="*/ 26 h 32"/>
                  <a:gd name="T10" fmla="*/ 14 w 26"/>
                  <a:gd name="T11" fmla="*/ 27 h 32"/>
                  <a:gd name="T12" fmla="*/ 18 w 26"/>
                  <a:gd name="T13" fmla="*/ 25 h 32"/>
                  <a:gd name="T14" fmla="*/ 20 w 26"/>
                  <a:gd name="T15" fmla="*/ 23 h 32"/>
                  <a:gd name="T16" fmla="*/ 19 w 26"/>
                  <a:gd name="T17" fmla="*/ 17 h 32"/>
                  <a:gd name="T18" fmla="*/ 18 w 26"/>
                  <a:gd name="T19" fmla="*/ 1 h 32"/>
                  <a:gd name="T20" fmla="*/ 24 w 26"/>
                  <a:gd name="T21" fmla="*/ 0 h 32"/>
                  <a:gd name="T22" fmla="*/ 25 w 26"/>
                  <a:gd name="T23" fmla="*/ 16 h 32"/>
                  <a:gd name="T24" fmla="*/ 26 w 26"/>
                  <a:gd name="T25" fmla="*/ 24 h 32"/>
                  <a:gd name="T26" fmla="*/ 24 w 26"/>
                  <a:gd name="T27" fmla="*/ 28 h 32"/>
                  <a:gd name="T28" fmla="*/ 21 w 26"/>
                  <a:gd name="T29" fmla="*/ 30 h 32"/>
                  <a:gd name="T30" fmla="*/ 15 w 26"/>
                  <a:gd name="T31" fmla="*/ 32 h 32"/>
                  <a:gd name="T32" fmla="*/ 8 w 26"/>
                  <a:gd name="T33" fmla="*/ 31 h 32"/>
                  <a:gd name="T34" fmla="*/ 5 w 26"/>
                  <a:gd name="T35" fmla="*/ 29 h 32"/>
                  <a:gd name="T36" fmla="*/ 3 w 26"/>
                  <a:gd name="T37" fmla="*/ 26 h 32"/>
                  <a:gd name="T38" fmla="*/ 1 w 26"/>
                  <a:gd name="T39" fmla="*/ 18 h 32"/>
                  <a:gd name="T40" fmla="*/ 0 w 26"/>
                  <a:gd name="T4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0" y="3"/>
                    </a:moveTo>
                    <a:cubicBezTo>
                      <a:pt x="6" y="2"/>
                      <a:pt x="6" y="2"/>
                      <a:pt x="6" y="2"/>
                    </a:cubicBezTo>
                    <a:cubicBezTo>
                      <a:pt x="8" y="18"/>
                      <a:pt x="8" y="18"/>
                      <a:pt x="8" y="18"/>
                    </a:cubicBezTo>
                    <a:cubicBezTo>
                      <a:pt x="8" y="21"/>
                      <a:pt x="8" y="22"/>
                      <a:pt x="8" y="23"/>
                    </a:cubicBezTo>
                    <a:cubicBezTo>
                      <a:pt x="9" y="24"/>
                      <a:pt x="9" y="25"/>
                      <a:pt x="10" y="26"/>
                    </a:cubicBezTo>
                    <a:cubicBezTo>
                      <a:pt x="11" y="27"/>
                      <a:pt x="13" y="27"/>
                      <a:pt x="14" y="27"/>
                    </a:cubicBezTo>
                    <a:cubicBezTo>
                      <a:pt x="16" y="27"/>
                      <a:pt x="17" y="26"/>
                      <a:pt x="18" y="25"/>
                    </a:cubicBezTo>
                    <a:cubicBezTo>
                      <a:pt x="19" y="25"/>
                      <a:pt x="20" y="24"/>
                      <a:pt x="20" y="23"/>
                    </a:cubicBezTo>
                    <a:cubicBezTo>
                      <a:pt x="20" y="22"/>
                      <a:pt x="20" y="20"/>
                      <a:pt x="19" y="17"/>
                    </a:cubicBezTo>
                    <a:cubicBezTo>
                      <a:pt x="18" y="1"/>
                      <a:pt x="18" y="1"/>
                      <a:pt x="18" y="1"/>
                    </a:cubicBezTo>
                    <a:cubicBezTo>
                      <a:pt x="24" y="0"/>
                      <a:pt x="24" y="0"/>
                      <a:pt x="24" y="0"/>
                    </a:cubicBezTo>
                    <a:cubicBezTo>
                      <a:pt x="25" y="16"/>
                      <a:pt x="25" y="16"/>
                      <a:pt x="25" y="16"/>
                    </a:cubicBezTo>
                    <a:cubicBezTo>
                      <a:pt x="26" y="20"/>
                      <a:pt x="26" y="22"/>
                      <a:pt x="26" y="24"/>
                    </a:cubicBezTo>
                    <a:cubicBezTo>
                      <a:pt x="25" y="25"/>
                      <a:pt x="25" y="27"/>
                      <a:pt x="24" y="28"/>
                    </a:cubicBezTo>
                    <a:cubicBezTo>
                      <a:pt x="23" y="29"/>
                      <a:pt x="22" y="30"/>
                      <a:pt x="21" y="30"/>
                    </a:cubicBezTo>
                    <a:cubicBezTo>
                      <a:pt x="19" y="31"/>
                      <a:pt x="17" y="32"/>
                      <a:pt x="15" y="32"/>
                    </a:cubicBezTo>
                    <a:cubicBezTo>
                      <a:pt x="12" y="32"/>
                      <a:pt x="10" y="32"/>
                      <a:pt x="8" y="31"/>
                    </a:cubicBezTo>
                    <a:cubicBezTo>
                      <a:pt x="7" y="31"/>
                      <a:pt x="6" y="30"/>
                      <a:pt x="5" y="29"/>
                    </a:cubicBezTo>
                    <a:cubicBezTo>
                      <a:pt x="4" y="28"/>
                      <a:pt x="3" y="27"/>
                      <a:pt x="3" y="26"/>
                    </a:cubicBezTo>
                    <a:cubicBezTo>
                      <a:pt x="2" y="24"/>
                      <a:pt x="2" y="22"/>
                      <a:pt x="1" y="18"/>
                    </a:cubicBezTo>
                    <a:lnTo>
                      <a:pt x="0" y="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0" name="Freeform 23"/>
              <p:cNvSpPr/>
              <p:nvPr/>
            </p:nvSpPr>
            <p:spPr bwMode="auto">
              <a:xfrm>
                <a:off x="508111" y="913263"/>
                <a:ext cx="32800" cy="35821"/>
              </a:xfrm>
              <a:custGeom>
                <a:avLst/>
                <a:gdLst>
                  <a:gd name="T0" fmla="*/ 21 w 76"/>
                  <a:gd name="T1" fmla="*/ 83 h 83"/>
                  <a:gd name="T2" fmla="*/ 0 w 76"/>
                  <a:gd name="T3" fmla="*/ 14 h 83"/>
                  <a:gd name="T4" fmla="*/ 14 w 76"/>
                  <a:gd name="T5" fmla="*/ 12 h 83"/>
                  <a:gd name="T6" fmla="*/ 57 w 76"/>
                  <a:gd name="T7" fmla="*/ 50 h 83"/>
                  <a:gd name="T8" fmla="*/ 43 w 76"/>
                  <a:gd name="T9" fmla="*/ 2 h 83"/>
                  <a:gd name="T10" fmla="*/ 55 w 76"/>
                  <a:gd name="T11" fmla="*/ 0 h 83"/>
                  <a:gd name="T12" fmla="*/ 76 w 76"/>
                  <a:gd name="T13" fmla="*/ 69 h 83"/>
                  <a:gd name="T14" fmla="*/ 62 w 76"/>
                  <a:gd name="T15" fmla="*/ 71 h 83"/>
                  <a:gd name="T16" fmla="*/ 21 w 76"/>
                  <a:gd name="T17" fmla="*/ 35 h 83"/>
                  <a:gd name="T18" fmla="*/ 33 w 76"/>
                  <a:gd name="T19" fmla="*/ 81 h 83"/>
                  <a:gd name="T20" fmla="*/ 21 w 76"/>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3">
                    <a:moveTo>
                      <a:pt x="21" y="83"/>
                    </a:moveTo>
                    <a:lnTo>
                      <a:pt x="0" y="14"/>
                    </a:lnTo>
                    <a:lnTo>
                      <a:pt x="14" y="12"/>
                    </a:lnTo>
                    <a:lnTo>
                      <a:pt x="57" y="50"/>
                    </a:lnTo>
                    <a:lnTo>
                      <a:pt x="43" y="2"/>
                    </a:lnTo>
                    <a:lnTo>
                      <a:pt x="55" y="0"/>
                    </a:lnTo>
                    <a:lnTo>
                      <a:pt x="76" y="69"/>
                    </a:lnTo>
                    <a:lnTo>
                      <a:pt x="62" y="71"/>
                    </a:lnTo>
                    <a:lnTo>
                      <a:pt x="21" y="35"/>
                    </a:lnTo>
                    <a:lnTo>
                      <a:pt x="33" y="81"/>
                    </a:lnTo>
                    <a:lnTo>
                      <a:pt x="21" y="8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1" name="Freeform 24"/>
              <p:cNvSpPr/>
              <p:nvPr/>
            </p:nvSpPr>
            <p:spPr bwMode="auto">
              <a:xfrm>
                <a:off x="538753" y="908084"/>
                <a:ext cx="17263" cy="30642"/>
              </a:xfrm>
              <a:custGeom>
                <a:avLst/>
                <a:gdLst>
                  <a:gd name="T0" fmla="*/ 26 w 40"/>
                  <a:gd name="T1" fmla="*/ 71 h 71"/>
                  <a:gd name="T2" fmla="*/ 0 w 40"/>
                  <a:gd name="T3" fmla="*/ 5 h 71"/>
                  <a:gd name="T4" fmla="*/ 12 w 40"/>
                  <a:gd name="T5" fmla="*/ 0 h 71"/>
                  <a:gd name="T6" fmla="*/ 40 w 40"/>
                  <a:gd name="T7" fmla="*/ 66 h 71"/>
                  <a:gd name="T8" fmla="*/ 26 w 40"/>
                  <a:gd name="T9" fmla="*/ 71 h 71"/>
                </a:gdLst>
                <a:ahLst/>
                <a:cxnLst>
                  <a:cxn ang="0">
                    <a:pos x="T0" y="T1"/>
                  </a:cxn>
                  <a:cxn ang="0">
                    <a:pos x="T2" y="T3"/>
                  </a:cxn>
                  <a:cxn ang="0">
                    <a:pos x="T4" y="T5"/>
                  </a:cxn>
                  <a:cxn ang="0">
                    <a:pos x="T6" y="T7"/>
                  </a:cxn>
                  <a:cxn ang="0">
                    <a:pos x="T8" y="T9"/>
                  </a:cxn>
                </a:cxnLst>
                <a:rect l="0" t="0" r="r" b="b"/>
                <a:pathLst>
                  <a:path w="40" h="71">
                    <a:moveTo>
                      <a:pt x="26" y="71"/>
                    </a:moveTo>
                    <a:lnTo>
                      <a:pt x="0" y="5"/>
                    </a:lnTo>
                    <a:lnTo>
                      <a:pt x="12" y="0"/>
                    </a:lnTo>
                    <a:lnTo>
                      <a:pt x="40" y="66"/>
                    </a:lnTo>
                    <a:lnTo>
                      <a:pt x="26" y="7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8" name="Freeform 25"/>
              <p:cNvSpPr/>
              <p:nvPr/>
            </p:nvSpPr>
            <p:spPr bwMode="auto">
              <a:xfrm>
                <a:off x="546953" y="893842"/>
                <a:ext cx="30642" cy="34526"/>
              </a:xfrm>
              <a:custGeom>
                <a:avLst/>
                <a:gdLst>
                  <a:gd name="T0" fmla="*/ 57 w 71"/>
                  <a:gd name="T1" fmla="*/ 80 h 80"/>
                  <a:gd name="T2" fmla="*/ 0 w 71"/>
                  <a:gd name="T3" fmla="*/ 30 h 80"/>
                  <a:gd name="T4" fmla="*/ 14 w 71"/>
                  <a:gd name="T5" fmla="*/ 23 h 80"/>
                  <a:gd name="T6" fmla="*/ 57 w 71"/>
                  <a:gd name="T7" fmla="*/ 61 h 80"/>
                  <a:gd name="T8" fmla="*/ 45 w 71"/>
                  <a:gd name="T9" fmla="*/ 7 h 80"/>
                  <a:gd name="T10" fmla="*/ 59 w 71"/>
                  <a:gd name="T11" fmla="*/ 0 h 80"/>
                  <a:gd name="T12" fmla="*/ 71 w 71"/>
                  <a:gd name="T13" fmla="*/ 73 h 80"/>
                  <a:gd name="T14" fmla="*/ 57 w 71"/>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80">
                    <a:moveTo>
                      <a:pt x="57" y="80"/>
                    </a:moveTo>
                    <a:lnTo>
                      <a:pt x="0" y="30"/>
                    </a:lnTo>
                    <a:lnTo>
                      <a:pt x="14" y="23"/>
                    </a:lnTo>
                    <a:lnTo>
                      <a:pt x="57" y="61"/>
                    </a:lnTo>
                    <a:lnTo>
                      <a:pt x="45" y="7"/>
                    </a:lnTo>
                    <a:lnTo>
                      <a:pt x="59" y="0"/>
                    </a:lnTo>
                    <a:lnTo>
                      <a:pt x="71" y="73"/>
                    </a:lnTo>
                    <a:lnTo>
                      <a:pt x="57" y="8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9" name="Freeform 26"/>
              <p:cNvSpPr/>
              <p:nvPr/>
            </p:nvSpPr>
            <p:spPr bwMode="auto">
              <a:xfrm>
                <a:off x="574574" y="877442"/>
                <a:ext cx="37979" cy="37547"/>
              </a:xfrm>
              <a:custGeom>
                <a:avLst/>
                <a:gdLst>
                  <a:gd name="T0" fmla="*/ 45 w 88"/>
                  <a:gd name="T1" fmla="*/ 87 h 87"/>
                  <a:gd name="T2" fmla="*/ 0 w 88"/>
                  <a:gd name="T3" fmla="*/ 33 h 87"/>
                  <a:gd name="T4" fmla="*/ 43 w 88"/>
                  <a:gd name="T5" fmla="*/ 0 h 87"/>
                  <a:gd name="T6" fmla="*/ 50 w 88"/>
                  <a:gd name="T7" fmla="*/ 9 h 87"/>
                  <a:gd name="T8" fmla="*/ 19 w 88"/>
                  <a:gd name="T9" fmla="*/ 33 h 87"/>
                  <a:gd name="T10" fmla="*/ 28 w 88"/>
                  <a:gd name="T11" fmla="*/ 45 h 87"/>
                  <a:gd name="T12" fmla="*/ 57 w 88"/>
                  <a:gd name="T13" fmla="*/ 23 h 87"/>
                  <a:gd name="T14" fmla="*/ 66 w 88"/>
                  <a:gd name="T15" fmla="*/ 33 h 87"/>
                  <a:gd name="T16" fmla="*/ 38 w 88"/>
                  <a:gd name="T17" fmla="*/ 54 h 87"/>
                  <a:gd name="T18" fmla="*/ 50 w 88"/>
                  <a:gd name="T19" fmla="*/ 68 h 87"/>
                  <a:gd name="T20" fmla="*/ 80 w 88"/>
                  <a:gd name="T21" fmla="*/ 45 h 87"/>
                  <a:gd name="T22" fmla="*/ 88 w 88"/>
                  <a:gd name="T23" fmla="*/ 54 h 87"/>
                  <a:gd name="T24" fmla="*/ 45 w 8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7">
                    <a:moveTo>
                      <a:pt x="45" y="87"/>
                    </a:moveTo>
                    <a:lnTo>
                      <a:pt x="0" y="33"/>
                    </a:lnTo>
                    <a:lnTo>
                      <a:pt x="43" y="0"/>
                    </a:lnTo>
                    <a:lnTo>
                      <a:pt x="50" y="9"/>
                    </a:lnTo>
                    <a:lnTo>
                      <a:pt x="19" y="33"/>
                    </a:lnTo>
                    <a:lnTo>
                      <a:pt x="28" y="45"/>
                    </a:lnTo>
                    <a:lnTo>
                      <a:pt x="57" y="23"/>
                    </a:lnTo>
                    <a:lnTo>
                      <a:pt x="66" y="33"/>
                    </a:lnTo>
                    <a:lnTo>
                      <a:pt x="38" y="54"/>
                    </a:lnTo>
                    <a:lnTo>
                      <a:pt x="50" y="68"/>
                    </a:lnTo>
                    <a:lnTo>
                      <a:pt x="80" y="45"/>
                    </a:lnTo>
                    <a:lnTo>
                      <a:pt x="88" y="54"/>
                    </a:lnTo>
                    <a:lnTo>
                      <a:pt x="45" y="8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0" name="Freeform 27"/>
              <p:cNvSpPr>
                <a:spLocks noEditPoints="1"/>
              </p:cNvSpPr>
              <p:nvPr/>
            </p:nvSpPr>
            <p:spPr bwMode="auto">
              <a:xfrm>
                <a:off x="597016" y="857589"/>
                <a:ext cx="41863" cy="36253"/>
              </a:xfrm>
              <a:custGeom>
                <a:avLst/>
                <a:gdLst>
                  <a:gd name="T0" fmla="*/ 8 w 41"/>
                  <a:gd name="T1" fmla="*/ 14 h 35"/>
                  <a:gd name="T2" fmla="*/ 11 w 41"/>
                  <a:gd name="T3" fmla="*/ 11 h 35"/>
                  <a:gd name="T4" fmla="*/ 14 w 41"/>
                  <a:gd name="T5" fmla="*/ 7 h 35"/>
                  <a:gd name="T6" fmla="*/ 17 w 41"/>
                  <a:gd name="T7" fmla="*/ 7 h 35"/>
                  <a:gd name="T8" fmla="*/ 19 w 41"/>
                  <a:gd name="T9" fmla="*/ 8 h 35"/>
                  <a:gd name="T10" fmla="*/ 21 w 41"/>
                  <a:gd name="T11" fmla="*/ 10 h 35"/>
                  <a:gd name="T12" fmla="*/ 20 w 41"/>
                  <a:gd name="T13" fmla="*/ 12 h 35"/>
                  <a:gd name="T14" fmla="*/ 17 w 41"/>
                  <a:gd name="T15" fmla="*/ 16 h 35"/>
                  <a:gd name="T16" fmla="*/ 14 w 41"/>
                  <a:gd name="T17" fmla="*/ 19 h 35"/>
                  <a:gd name="T18" fmla="*/ 8 w 41"/>
                  <a:gd name="T19" fmla="*/ 14 h 35"/>
                  <a:gd name="T20" fmla="*/ 27 w 41"/>
                  <a:gd name="T21" fmla="*/ 31 h 35"/>
                  <a:gd name="T22" fmla="*/ 17 w 41"/>
                  <a:gd name="T23" fmla="*/ 22 h 35"/>
                  <a:gd name="T24" fmla="*/ 18 w 41"/>
                  <a:gd name="T25" fmla="*/ 22 h 35"/>
                  <a:gd name="T26" fmla="*/ 21 w 41"/>
                  <a:gd name="T27" fmla="*/ 19 h 35"/>
                  <a:gd name="T28" fmla="*/ 23 w 41"/>
                  <a:gd name="T29" fmla="*/ 19 h 35"/>
                  <a:gd name="T30" fmla="*/ 28 w 41"/>
                  <a:gd name="T31" fmla="*/ 20 h 35"/>
                  <a:gd name="T32" fmla="*/ 36 w 41"/>
                  <a:gd name="T33" fmla="*/ 21 h 35"/>
                  <a:gd name="T34" fmla="*/ 41 w 41"/>
                  <a:gd name="T35" fmla="*/ 15 h 35"/>
                  <a:gd name="T36" fmla="*/ 34 w 41"/>
                  <a:gd name="T37" fmla="*/ 14 h 35"/>
                  <a:gd name="T38" fmla="*/ 28 w 41"/>
                  <a:gd name="T39" fmla="*/ 13 h 35"/>
                  <a:gd name="T40" fmla="*/ 24 w 41"/>
                  <a:gd name="T41" fmla="*/ 14 h 35"/>
                  <a:gd name="T42" fmla="*/ 26 w 41"/>
                  <a:gd name="T43" fmla="*/ 8 h 35"/>
                  <a:gd name="T44" fmla="*/ 23 w 41"/>
                  <a:gd name="T45" fmla="*/ 3 h 35"/>
                  <a:gd name="T46" fmla="*/ 19 w 41"/>
                  <a:gd name="T47" fmla="*/ 0 h 35"/>
                  <a:gd name="T48" fmla="*/ 14 w 41"/>
                  <a:gd name="T49" fmla="*/ 1 h 35"/>
                  <a:gd name="T50" fmla="*/ 9 w 41"/>
                  <a:gd name="T51" fmla="*/ 6 h 35"/>
                  <a:gd name="T52" fmla="*/ 0 w 41"/>
                  <a:gd name="T53" fmla="*/ 15 h 35"/>
                  <a:gd name="T54" fmla="*/ 23 w 41"/>
                  <a:gd name="T55" fmla="*/ 35 h 35"/>
                  <a:gd name="T56" fmla="*/ 27 w 41"/>
                  <a:gd name="T5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35">
                    <a:moveTo>
                      <a:pt x="8" y="14"/>
                    </a:moveTo>
                    <a:cubicBezTo>
                      <a:pt x="11" y="11"/>
                      <a:pt x="11" y="11"/>
                      <a:pt x="11" y="11"/>
                    </a:cubicBezTo>
                    <a:cubicBezTo>
                      <a:pt x="13" y="9"/>
                      <a:pt x="14" y="8"/>
                      <a:pt x="14" y="7"/>
                    </a:cubicBezTo>
                    <a:cubicBezTo>
                      <a:pt x="15" y="7"/>
                      <a:pt x="16" y="6"/>
                      <a:pt x="17" y="7"/>
                    </a:cubicBezTo>
                    <a:cubicBezTo>
                      <a:pt x="18" y="7"/>
                      <a:pt x="18" y="7"/>
                      <a:pt x="19" y="8"/>
                    </a:cubicBezTo>
                    <a:cubicBezTo>
                      <a:pt x="20" y="8"/>
                      <a:pt x="20" y="9"/>
                      <a:pt x="21" y="10"/>
                    </a:cubicBezTo>
                    <a:cubicBezTo>
                      <a:pt x="21" y="10"/>
                      <a:pt x="21" y="11"/>
                      <a:pt x="20" y="12"/>
                    </a:cubicBezTo>
                    <a:cubicBezTo>
                      <a:pt x="20" y="12"/>
                      <a:pt x="19" y="14"/>
                      <a:pt x="17" y="16"/>
                    </a:cubicBezTo>
                    <a:cubicBezTo>
                      <a:pt x="14" y="19"/>
                      <a:pt x="14" y="19"/>
                      <a:pt x="14" y="19"/>
                    </a:cubicBezTo>
                    <a:lnTo>
                      <a:pt x="8" y="14"/>
                    </a:lnTo>
                    <a:close/>
                    <a:moveTo>
                      <a:pt x="27" y="31"/>
                    </a:moveTo>
                    <a:cubicBezTo>
                      <a:pt x="17" y="22"/>
                      <a:pt x="17" y="22"/>
                      <a:pt x="17" y="22"/>
                    </a:cubicBezTo>
                    <a:cubicBezTo>
                      <a:pt x="18" y="22"/>
                      <a:pt x="18" y="22"/>
                      <a:pt x="18" y="22"/>
                    </a:cubicBezTo>
                    <a:cubicBezTo>
                      <a:pt x="19" y="20"/>
                      <a:pt x="20" y="20"/>
                      <a:pt x="21" y="19"/>
                    </a:cubicBezTo>
                    <a:cubicBezTo>
                      <a:pt x="21" y="19"/>
                      <a:pt x="22" y="19"/>
                      <a:pt x="23" y="19"/>
                    </a:cubicBezTo>
                    <a:cubicBezTo>
                      <a:pt x="24" y="19"/>
                      <a:pt x="25" y="19"/>
                      <a:pt x="28" y="20"/>
                    </a:cubicBezTo>
                    <a:cubicBezTo>
                      <a:pt x="36" y="21"/>
                      <a:pt x="36" y="21"/>
                      <a:pt x="36" y="21"/>
                    </a:cubicBezTo>
                    <a:cubicBezTo>
                      <a:pt x="41" y="15"/>
                      <a:pt x="41" y="15"/>
                      <a:pt x="41" y="15"/>
                    </a:cubicBezTo>
                    <a:cubicBezTo>
                      <a:pt x="34" y="14"/>
                      <a:pt x="34" y="14"/>
                      <a:pt x="34" y="14"/>
                    </a:cubicBezTo>
                    <a:cubicBezTo>
                      <a:pt x="31" y="14"/>
                      <a:pt x="29" y="13"/>
                      <a:pt x="28" y="13"/>
                    </a:cubicBezTo>
                    <a:cubicBezTo>
                      <a:pt x="27" y="13"/>
                      <a:pt x="26" y="14"/>
                      <a:pt x="24" y="14"/>
                    </a:cubicBezTo>
                    <a:cubicBezTo>
                      <a:pt x="26" y="12"/>
                      <a:pt x="26" y="10"/>
                      <a:pt x="26" y="8"/>
                    </a:cubicBezTo>
                    <a:cubicBezTo>
                      <a:pt x="26" y="6"/>
                      <a:pt x="25" y="4"/>
                      <a:pt x="23" y="3"/>
                    </a:cubicBezTo>
                    <a:cubicBezTo>
                      <a:pt x="22" y="2"/>
                      <a:pt x="20" y="1"/>
                      <a:pt x="19" y="0"/>
                    </a:cubicBezTo>
                    <a:cubicBezTo>
                      <a:pt x="17" y="0"/>
                      <a:pt x="16" y="0"/>
                      <a:pt x="14" y="1"/>
                    </a:cubicBezTo>
                    <a:cubicBezTo>
                      <a:pt x="13" y="2"/>
                      <a:pt x="11" y="3"/>
                      <a:pt x="9" y="6"/>
                    </a:cubicBezTo>
                    <a:cubicBezTo>
                      <a:pt x="0" y="15"/>
                      <a:pt x="0" y="15"/>
                      <a:pt x="0" y="15"/>
                    </a:cubicBezTo>
                    <a:cubicBezTo>
                      <a:pt x="23" y="35"/>
                      <a:pt x="23" y="35"/>
                      <a:pt x="23" y="35"/>
                    </a:cubicBezTo>
                    <a:lnTo>
                      <a:pt x="27" y="3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1" name="Freeform 28"/>
              <p:cNvSpPr/>
              <p:nvPr/>
            </p:nvSpPr>
            <p:spPr bwMode="auto">
              <a:xfrm>
                <a:off x="620322" y="834284"/>
                <a:ext cx="32800" cy="30642"/>
              </a:xfrm>
              <a:custGeom>
                <a:avLst/>
                <a:gdLst>
                  <a:gd name="T0" fmla="*/ 13 w 32"/>
                  <a:gd name="T1" fmla="*/ 28 h 30"/>
                  <a:gd name="T2" fmla="*/ 16 w 32"/>
                  <a:gd name="T3" fmla="*/ 22 h 30"/>
                  <a:gd name="T4" fmla="*/ 21 w 32"/>
                  <a:gd name="T5" fmla="*/ 23 h 30"/>
                  <a:gd name="T6" fmla="*/ 25 w 32"/>
                  <a:gd name="T7" fmla="*/ 20 h 30"/>
                  <a:gd name="T8" fmla="*/ 26 w 32"/>
                  <a:gd name="T9" fmla="*/ 16 h 30"/>
                  <a:gd name="T10" fmla="*/ 25 w 32"/>
                  <a:gd name="T11" fmla="*/ 13 h 30"/>
                  <a:gd name="T12" fmla="*/ 23 w 32"/>
                  <a:gd name="T13" fmla="*/ 13 h 30"/>
                  <a:gd name="T14" fmla="*/ 20 w 32"/>
                  <a:gd name="T15" fmla="*/ 14 h 30"/>
                  <a:gd name="T16" fmla="*/ 17 w 32"/>
                  <a:gd name="T17" fmla="*/ 17 h 30"/>
                  <a:gd name="T18" fmla="*/ 10 w 32"/>
                  <a:gd name="T19" fmla="*/ 21 h 30"/>
                  <a:gd name="T20" fmla="*/ 4 w 32"/>
                  <a:gd name="T21" fmla="*/ 20 h 30"/>
                  <a:gd name="T22" fmla="*/ 1 w 32"/>
                  <a:gd name="T23" fmla="*/ 16 h 30"/>
                  <a:gd name="T24" fmla="*/ 0 w 32"/>
                  <a:gd name="T25" fmla="*/ 12 h 30"/>
                  <a:gd name="T26" fmla="*/ 3 w 32"/>
                  <a:gd name="T27" fmla="*/ 6 h 30"/>
                  <a:gd name="T28" fmla="*/ 10 w 32"/>
                  <a:gd name="T29" fmla="*/ 1 h 30"/>
                  <a:gd name="T30" fmla="*/ 17 w 32"/>
                  <a:gd name="T31" fmla="*/ 2 h 30"/>
                  <a:gd name="T32" fmla="*/ 14 w 32"/>
                  <a:gd name="T33" fmla="*/ 7 h 30"/>
                  <a:gd name="T34" fmla="*/ 10 w 32"/>
                  <a:gd name="T35" fmla="*/ 6 h 30"/>
                  <a:gd name="T36" fmla="*/ 7 w 32"/>
                  <a:gd name="T37" fmla="*/ 9 h 30"/>
                  <a:gd name="T38" fmla="*/ 5 w 32"/>
                  <a:gd name="T39" fmla="*/ 13 h 30"/>
                  <a:gd name="T40" fmla="*/ 6 w 32"/>
                  <a:gd name="T41" fmla="*/ 15 h 30"/>
                  <a:gd name="T42" fmla="*/ 9 w 32"/>
                  <a:gd name="T43" fmla="*/ 15 h 30"/>
                  <a:gd name="T44" fmla="*/ 13 w 32"/>
                  <a:gd name="T45" fmla="*/ 12 h 30"/>
                  <a:gd name="T46" fmla="*/ 19 w 32"/>
                  <a:gd name="T47" fmla="*/ 7 h 30"/>
                  <a:gd name="T48" fmla="*/ 23 w 32"/>
                  <a:gd name="T49" fmla="*/ 6 h 30"/>
                  <a:gd name="T50" fmla="*/ 28 w 32"/>
                  <a:gd name="T51" fmla="*/ 8 h 30"/>
                  <a:gd name="T52" fmla="*/ 31 w 32"/>
                  <a:gd name="T53" fmla="*/ 12 h 30"/>
                  <a:gd name="T54" fmla="*/ 32 w 32"/>
                  <a:gd name="T55" fmla="*/ 17 h 30"/>
                  <a:gd name="T56" fmla="*/ 29 w 32"/>
                  <a:gd name="T57" fmla="*/ 23 h 30"/>
                  <a:gd name="T58" fmla="*/ 22 w 32"/>
                  <a:gd name="T59" fmla="*/ 29 h 30"/>
                  <a:gd name="T60" fmla="*/ 13 w 32"/>
                  <a:gd name="T61"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30">
                    <a:moveTo>
                      <a:pt x="13" y="28"/>
                    </a:moveTo>
                    <a:cubicBezTo>
                      <a:pt x="16" y="22"/>
                      <a:pt x="16" y="22"/>
                      <a:pt x="16" y="22"/>
                    </a:cubicBezTo>
                    <a:cubicBezTo>
                      <a:pt x="18" y="23"/>
                      <a:pt x="20" y="23"/>
                      <a:pt x="21" y="23"/>
                    </a:cubicBezTo>
                    <a:cubicBezTo>
                      <a:pt x="23" y="23"/>
                      <a:pt x="24" y="22"/>
                      <a:pt x="25" y="20"/>
                    </a:cubicBezTo>
                    <a:cubicBezTo>
                      <a:pt x="26" y="19"/>
                      <a:pt x="26" y="17"/>
                      <a:pt x="26" y="16"/>
                    </a:cubicBezTo>
                    <a:cubicBezTo>
                      <a:pt x="26" y="15"/>
                      <a:pt x="26" y="14"/>
                      <a:pt x="25" y="13"/>
                    </a:cubicBezTo>
                    <a:cubicBezTo>
                      <a:pt x="24" y="13"/>
                      <a:pt x="23" y="13"/>
                      <a:pt x="23" y="13"/>
                    </a:cubicBezTo>
                    <a:cubicBezTo>
                      <a:pt x="22" y="13"/>
                      <a:pt x="21" y="13"/>
                      <a:pt x="20" y="14"/>
                    </a:cubicBezTo>
                    <a:cubicBezTo>
                      <a:pt x="20" y="14"/>
                      <a:pt x="19" y="15"/>
                      <a:pt x="17" y="17"/>
                    </a:cubicBezTo>
                    <a:cubicBezTo>
                      <a:pt x="14" y="19"/>
                      <a:pt x="12" y="20"/>
                      <a:pt x="10" y="21"/>
                    </a:cubicBezTo>
                    <a:cubicBezTo>
                      <a:pt x="8" y="22"/>
                      <a:pt x="6" y="21"/>
                      <a:pt x="4" y="20"/>
                    </a:cubicBezTo>
                    <a:cubicBezTo>
                      <a:pt x="2" y="19"/>
                      <a:pt x="1" y="18"/>
                      <a:pt x="1" y="16"/>
                    </a:cubicBezTo>
                    <a:cubicBezTo>
                      <a:pt x="0" y="15"/>
                      <a:pt x="0" y="13"/>
                      <a:pt x="0" y="12"/>
                    </a:cubicBezTo>
                    <a:cubicBezTo>
                      <a:pt x="1" y="10"/>
                      <a:pt x="1" y="8"/>
                      <a:pt x="3" y="6"/>
                    </a:cubicBezTo>
                    <a:cubicBezTo>
                      <a:pt x="5" y="3"/>
                      <a:pt x="7" y="1"/>
                      <a:pt x="10" y="1"/>
                    </a:cubicBezTo>
                    <a:cubicBezTo>
                      <a:pt x="12" y="0"/>
                      <a:pt x="14" y="0"/>
                      <a:pt x="17" y="2"/>
                    </a:cubicBezTo>
                    <a:cubicBezTo>
                      <a:pt x="14" y="7"/>
                      <a:pt x="14" y="7"/>
                      <a:pt x="14" y="7"/>
                    </a:cubicBezTo>
                    <a:cubicBezTo>
                      <a:pt x="12" y="6"/>
                      <a:pt x="11" y="6"/>
                      <a:pt x="10" y="6"/>
                    </a:cubicBezTo>
                    <a:cubicBezTo>
                      <a:pt x="9" y="7"/>
                      <a:pt x="8" y="8"/>
                      <a:pt x="7" y="9"/>
                    </a:cubicBezTo>
                    <a:cubicBezTo>
                      <a:pt x="6" y="10"/>
                      <a:pt x="5" y="12"/>
                      <a:pt x="5" y="13"/>
                    </a:cubicBezTo>
                    <a:cubicBezTo>
                      <a:pt x="5" y="14"/>
                      <a:pt x="6" y="14"/>
                      <a:pt x="6" y="15"/>
                    </a:cubicBezTo>
                    <a:cubicBezTo>
                      <a:pt x="7" y="15"/>
                      <a:pt x="8" y="15"/>
                      <a:pt x="9" y="15"/>
                    </a:cubicBezTo>
                    <a:cubicBezTo>
                      <a:pt x="9" y="15"/>
                      <a:pt x="11" y="14"/>
                      <a:pt x="13" y="12"/>
                    </a:cubicBezTo>
                    <a:cubicBezTo>
                      <a:pt x="16" y="10"/>
                      <a:pt x="17" y="8"/>
                      <a:pt x="19" y="7"/>
                    </a:cubicBezTo>
                    <a:cubicBezTo>
                      <a:pt x="20" y="7"/>
                      <a:pt x="22" y="6"/>
                      <a:pt x="23" y="6"/>
                    </a:cubicBezTo>
                    <a:cubicBezTo>
                      <a:pt x="25" y="6"/>
                      <a:pt x="26" y="7"/>
                      <a:pt x="28" y="8"/>
                    </a:cubicBezTo>
                    <a:cubicBezTo>
                      <a:pt x="30" y="9"/>
                      <a:pt x="31" y="10"/>
                      <a:pt x="31" y="12"/>
                    </a:cubicBezTo>
                    <a:cubicBezTo>
                      <a:pt x="32" y="13"/>
                      <a:pt x="32" y="15"/>
                      <a:pt x="32" y="17"/>
                    </a:cubicBezTo>
                    <a:cubicBezTo>
                      <a:pt x="32" y="19"/>
                      <a:pt x="31" y="21"/>
                      <a:pt x="29" y="23"/>
                    </a:cubicBezTo>
                    <a:cubicBezTo>
                      <a:pt x="27" y="26"/>
                      <a:pt x="25" y="28"/>
                      <a:pt x="22" y="29"/>
                    </a:cubicBezTo>
                    <a:cubicBezTo>
                      <a:pt x="19" y="30"/>
                      <a:pt x="17" y="29"/>
                      <a:pt x="13" y="2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22" name="Freeform 29"/>
              <p:cNvSpPr/>
              <p:nvPr/>
            </p:nvSpPr>
            <p:spPr bwMode="auto">
              <a:xfrm>
                <a:off x="632837" y="819610"/>
                <a:ext cx="30642" cy="19853"/>
              </a:xfrm>
              <a:custGeom>
                <a:avLst/>
                <a:gdLst>
                  <a:gd name="T0" fmla="*/ 64 w 71"/>
                  <a:gd name="T1" fmla="*/ 46 h 46"/>
                  <a:gd name="T2" fmla="*/ 0 w 71"/>
                  <a:gd name="T3" fmla="*/ 15 h 46"/>
                  <a:gd name="T4" fmla="*/ 5 w 71"/>
                  <a:gd name="T5" fmla="*/ 0 h 46"/>
                  <a:gd name="T6" fmla="*/ 71 w 71"/>
                  <a:gd name="T7" fmla="*/ 31 h 46"/>
                  <a:gd name="T8" fmla="*/ 64 w 71"/>
                  <a:gd name="T9" fmla="*/ 46 h 46"/>
                </a:gdLst>
                <a:ahLst/>
                <a:cxnLst>
                  <a:cxn ang="0">
                    <a:pos x="T0" y="T1"/>
                  </a:cxn>
                  <a:cxn ang="0">
                    <a:pos x="T2" y="T3"/>
                  </a:cxn>
                  <a:cxn ang="0">
                    <a:pos x="T4" y="T5"/>
                  </a:cxn>
                  <a:cxn ang="0">
                    <a:pos x="T6" y="T7"/>
                  </a:cxn>
                  <a:cxn ang="0">
                    <a:pos x="T8" y="T9"/>
                  </a:cxn>
                </a:cxnLst>
                <a:rect l="0" t="0" r="r" b="b"/>
                <a:pathLst>
                  <a:path w="71" h="46">
                    <a:moveTo>
                      <a:pt x="64" y="46"/>
                    </a:moveTo>
                    <a:lnTo>
                      <a:pt x="0" y="15"/>
                    </a:lnTo>
                    <a:lnTo>
                      <a:pt x="5" y="0"/>
                    </a:lnTo>
                    <a:lnTo>
                      <a:pt x="71" y="31"/>
                    </a:lnTo>
                    <a:lnTo>
                      <a:pt x="64" y="4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3" name="Freeform 30"/>
              <p:cNvSpPr/>
              <p:nvPr/>
            </p:nvSpPr>
            <p:spPr bwMode="auto">
              <a:xfrm>
                <a:off x="636722" y="794147"/>
                <a:ext cx="34958" cy="24600"/>
              </a:xfrm>
              <a:custGeom>
                <a:avLst/>
                <a:gdLst>
                  <a:gd name="T0" fmla="*/ 76 w 81"/>
                  <a:gd name="T1" fmla="*/ 57 h 57"/>
                  <a:gd name="T2" fmla="*/ 19 w 81"/>
                  <a:gd name="T3" fmla="*/ 36 h 57"/>
                  <a:gd name="T4" fmla="*/ 12 w 81"/>
                  <a:gd name="T5" fmla="*/ 57 h 57"/>
                  <a:gd name="T6" fmla="*/ 0 w 81"/>
                  <a:gd name="T7" fmla="*/ 52 h 57"/>
                  <a:gd name="T8" fmla="*/ 19 w 81"/>
                  <a:gd name="T9" fmla="*/ 0 h 57"/>
                  <a:gd name="T10" fmla="*/ 31 w 81"/>
                  <a:gd name="T11" fmla="*/ 2 h 57"/>
                  <a:gd name="T12" fmla="*/ 24 w 81"/>
                  <a:gd name="T13" fmla="*/ 24 h 57"/>
                  <a:gd name="T14" fmla="*/ 81 w 81"/>
                  <a:gd name="T15" fmla="*/ 43 h 57"/>
                  <a:gd name="T16" fmla="*/ 76 w 81"/>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7">
                    <a:moveTo>
                      <a:pt x="76" y="57"/>
                    </a:moveTo>
                    <a:lnTo>
                      <a:pt x="19" y="36"/>
                    </a:lnTo>
                    <a:lnTo>
                      <a:pt x="12" y="57"/>
                    </a:lnTo>
                    <a:lnTo>
                      <a:pt x="0" y="52"/>
                    </a:lnTo>
                    <a:lnTo>
                      <a:pt x="19" y="0"/>
                    </a:lnTo>
                    <a:lnTo>
                      <a:pt x="31" y="2"/>
                    </a:lnTo>
                    <a:lnTo>
                      <a:pt x="24" y="24"/>
                    </a:lnTo>
                    <a:lnTo>
                      <a:pt x="81" y="43"/>
                    </a:lnTo>
                    <a:lnTo>
                      <a:pt x="76" y="5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4" name="Freeform 31"/>
              <p:cNvSpPr/>
              <p:nvPr/>
            </p:nvSpPr>
            <p:spPr bwMode="auto">
              <a:xfrm>
                <a:off x="646216" y="764368"/>
                <a:ext cx="33663" cy="28916"/>
              </a:xfrm>
              <a:custGeom>
                <a:avLst/>
                <a:gdLst>
                  <a:gd name="T0" fmla="*/ 75 w 78"/>
                  <a:gd name="T1" fmla="*/ 52 h 67"/>
                  <a:gd name="T2" fmla="*/ 45 w 78"/>
                  <a:gd name="T3" fmla="*/ 48 h 67"/>
                  <a:gd name="T4" fmla="*/ 0 w 78"/>
                  <a:gd name="T5" fmla="*/ 67 h 67"/>
                  <a:gd name="T6" fmla="*/ 2 w 78"/>
                  <a:gd name="T7" fmla="*/ 50 h 67"/>
                  <a:gd name="T8" fmla="*/ 33 w 78"/>
                  <a:gd name="T9" fmla="*/ 38 h 67"/>
                  <a:gd name="T10" fmla="*/ 9 w 78"/>
                  <a:gd name="T11" fmla="*/ 17 h 67"/>
                  <a:gd name="T12" fmla="*/ 11 w 78"/>
                  <a:gd name="T13" fmla="*/ 0 h 67"/>
                  <a:gd name="T14" fmla="*/ 47 w 78"/>
                  <a:gd name="T15" fmla="*/ 33 h 67"/>
                  <a:gd name="T16" fmla="*/ 78 w 78"/>
                  <a:gd name="T17" fmla="*/ 38 h 67"/>
                  <a:gd name="T18" fmla="*/ 75 w 78"/>
                  <a:gd name="T1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67">
                    <a:moveTo>
                      <a:pt x="75" y="52"/>
                    </a:moveTo>
                    <a:lnTo>
                      <a:pt x="45" y="48"/>
                    </a:lnTo>
                    <a:lnTo>
                      <a:pt x="0" y="67"/>
                    </a:lnTo>
                    <a:lnTo>
                      <a:pt x="2" y="50"/>
                    </a:lnTo>
                    <a:lnTo>
                      <a:pt x="33" y="38"/>
                    </a:lnTo>
                    <a:lnTo>
                      <a:pt x="9" y="17"/>
                    </a:lnTo>
                    <a:lnTo>
                      <a:pt x="11" y="0"/>
                    </a:lnTo>
                    <a:lnTo>
                      <a:pt x="47" y="33"/>
                    </a:lnTo>
                    <a:lnTo>
                      <a:pt x="78" y="38"/>
                    </a:lnTo>
                    <a:lnTo>
                      <a:pt x="75" y="5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5" name="Freeform 32"/>
              <p:cNvSpPr>
                <a:spLocks noEditPoints="1"/>
              </p:cNvSpPr>
              <p:nvPr/>
            </p:nvSpPr>
            <p:spPr bwMode="auto">
              <a:xfrm>
                <a:off x="306131" y="576630"/>
                <a:ext cx="328864" cy="327138"/>
              </a:xfrm>
              <a:custGeom>
                <a:avLst/>
                <a:gdLst>
                  <a:gd name="T0" fmla="*/ 161 w 322"/>
                  <a:gd name="T1" fmla="*/ 0 h 319"/>
                  <a:gd name="T2" fmla="*/ 0 w 322"/>
                  <a:gd name="T3" fmla="*/ 159 h 319"/>
                  <a:gd name="T4" fmla="*/ 161 w 322"/>
                  <a:gd name="T5" fmla="*/ 319 h 319"/>
                  <a:gd name="T6" fmla="*/ 322 w 322"/>
                  <a:gd name="T7" fmla="*/ 159 h 319"/>
                  <a:gd name="T8" fmla="*/ 161 w 322"/>
                  <a:gd name="T9" fmla="*/ 0 h 319"/>
                  <a:gd name="T10" fmla="*/ 161 w 322"/>
                  <a:gd name="T11" fmla="*/ 6 h 319"/>
                  <a:gd name="T12" fmla="*/ 316 w 322"/>
                  <a:gd name="T13" fmla="*/ 159 h 319"/>
                  <a:gd name="T14" fmla="*/ 299 w 322"/>
                  <a:gd name="T15" fmla="*/ 228 h 319"/>
                  <a:gd name="T16" fmla="*/ 23 w 322"/>
                  <a:gd name="T17" fmla="*/ 228 h 319"/>
                  <a:gd name="T18" fmla="*/ 23 w 322"/>
                  <a:gd name="T19" fmla="*/ 229 h 319"/>
                  <a:gd name="T20" fmla="*/ 6 w 322"/>
                  <a:gd name="T21" fmla="*/ 159 h 319"/>
                  <a:gd name="T22" fmla="*/ 161 w 322"/>
                  <a:gd name="T23" fmla="*/ 6 h 319"/>
                  <a:gd name="T24" fmla="*/ 161 w 322"/>
                  <a:gd name="T25" fmla="*/ 313 h 319"/>
                  <a:gd name="T26" fmla="*/ 27 w 322"/>
                  <a:gd name="T27" fmla="*/ 236 h 319"/>
                  <a:gd name="T28" fmla="*/ 295 w 322"/>
                  <a:gd name="T29" fmla="*/ 236 h 319"/>
                  <a:gd name="T30" fmla="*/ 161 w 322"/>
                  <a:gd name="T31" fmla="*/ 3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 h="319">
                    <a:moveTo>
                      <a:pt x="161" y="0"/>
                    </a:moveTo>
                    <a:cubicBezTo>
                      <a:pt x="72" y="0"/>
                      <a:pt x="0" y="71"/>
                      <a:pt x="0" y="159"/>
                    </a:cubicBezTo>
                    <a:cubicBezTo>
                      <a:pt x="0" y="248"/>
                      <a:pt x="72" y="319"/>
                      <a:pt x="161" y="319"/>
                    </a:cubicBezTo>
                    <a:cubicBezTo>
                      <a:pt x="250" y="319"/>
                      <a:pt x="322" y="248"/>
                      <a:pt x="322" y="159"/>
                    </a:cubicBezTo>
                    <a:cubicBezTo>
                      <a:pt x="322" y="71"/>
                      <a:pt x="250" y="0"/>
                      <a:pt x="161" y="0"/>
                    </a:cubicBezTo>
                    <a:close/>
                    <a:moveTo>
                      <a:pt x="161" y="6"/>
                    </a:moveTo>
                    <a:cubicBezTo>
                      <a:pt x="247" y="6"/>
                      <a:pt x="316" y="75"/>
                      <a:pt x="316" y="159"/>
                    </a:cubicBezTo>
                    <a:cubicBezTo>
                      <a:pt x="316" y="184"/>
                      <a:pt x="310" y="208"/>
                      <a:pt x="299" y="228"/>
                    </a:cubicBezTo>
                    <a:cubicBezTo>
                      <a:pt x="23" y="228"/>
                      <a:pt x="23" y="228"/>
                      <a:pt x="23" y="228"/>
                    </a:cubicBezTo>
                    <a:cubicBezTo>
                      <a:pt x="23" y="229"/>
                      <a:pt x="23" y="229"/>
                      <a:pt x="23" y="229"/>
                    </a:cubicBezTo>
                    <a:cubicBezTo>
                      <a:pt x="12" y="208"/>
                      <a:pt x="6" y="184"/>
                      <a:pt x="6" y="159"/>
                    </a:cubicBezTo>
                    <a:cubicBezTo>
                      <a:pt x="6" y="75"/>
                      <a:pt x="75" y="6"/>
                      <a:pt x="161" y="6"/>
                    </a:cubicBezTo>
                    <a:close/>
                    <a:moveTo>
                      <a:pt x="161" y="313"/>
                    </a:moveTo>
                    <a:cubicBezTo>
                      <a:pt x="104" y="313"/>
                      <a:pt x="54" y="282"/>
                      <a:pt x="27" y="236"/>
                    </a:cubicBezTo>
                    <a:cubicBezTo>
                      <a:pt x="295" y="236"/>
                      <a:pt x="295" y="236"/>
                      <a:pt x="295" y="236"/>
                    </a:cubicBezTo>
                    <a:cubicBezTo>
                      <a:pt x="269" y="282"/>
                      <a:pt x="218" y="313"/>
                      <a:pt x="161" y="313"/>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26" name="Freeform 33"/>
              <p:cNvSpPr>
                <a:spLocks noEditPoints="1"/>
              </p:cNvSpPr>
              <p:nvPr/>
            </p:nvSpPr>
            <p:spPr bwMode="auto">
              <a:xfrm>
                <a:off x="327279" y="596051"/>
                <a:ext cx="286138" cy="212337"/>
              </a:xfrm>
              <a:custGeom>
                <a:avLst/>
                <a:gdLst>
                  <a:gd name="T0" fmla="*/ 236 w 280"/>
                  <a:gd name="T1" fmla="*/ 171 h 207"/>
                  <a:gd name="T2" fmla="*/ 158 w 280"/>
                  <a:gd name="T3" fmla="*/ 183 h 207"/>
                  <a:gd name="T4" fmla="*/ 187 w 280"/>
                  <a:gd name="T5" fmla="*/ 139 h 207"/>
                  <a:gd name="T6" fmla="*/ 214 w 280"/>
                  <a:gd name="T7" fmla="*/ 153 h 207"/>
                  <a:gd name="T8" fmla="*/ 232 w 280"/>
                  <a:gd name="T9" fmla="*/ 139 h 207"/>
                  <a:gd name="T10" fmla="*/ 259 w 280"/>
                  <a:gd name="T11" fmla="*/ 152 h 207"/>
                  <a:gd name="T12" fmla="*/ 271 w 280"/>
                  <a:gd name="T13" fmla="*/ 139 h 207"/>
                  <a:gd name="T14" fmla="*/ 242 w 280"/>
                  <a:gd name="T15" fmla="*/ 120 h 207"/>
                  <a:gd name="T16" fmla="*/ 179 w 280"/>
                  <a:gd name="T17" fmla="*/ 78 h 207"/>
                  <a:gd name="T18" fmla="*/ 101 w 280"/>
                  <a:gd name="T19" fmla="*/ 78 h 207"/>
                  <a:gd name="T20" fmla="*/ 46 w 280"/>
                  <a:gd name="T21" fmla="*/ 106 h 207"/>
                  <a:gd name="T22" fmla="*/ 9 w 280"/>
                  <a:gd name="T23" fmla="*/ 125 h 207"/>
                  <a:gd name="T24" fmla="*/ 24 w 280"/>
                  <a:gd name="T25" fmla="*/ 149 h 207"/>
                  <a:gd name="T26" fmla="*/ 56 w 280"/>
                  <a:gd name="T27" fmla="*/ 124 h 207"/>
                  <a:gd name="T28" fmla="*/ 69 w 280"/>
                  <a:gd name="T29" fmla="*/ 149 h 207"/>
                  <a:gd name="T30" fmla="*/ 100 w 280"/>
                  <a:gd name="T31" fmla="*/ 124 h 207"/>
                  <a:gd name="T32" fmla="*/ 120 w 280"/>
                  <a:gd name="T33" fmla="*/ 138 h 207"/>
                  <a:gd name="T34" fmla="*/ 123 w 280"/>
                  <a:gd name="T35" fmla="*/ 182 h 207"/>
                  <a:gd name="T36" fmla="*/ 44 w 280"/>
                  <a:gd name="T37" fmla="*/ 171 h 207"/>
                  <a:gd name="T38" fmla="*/ 0 w 280"/>
                  <a:gd name="T39" fmla="*/ 186 h 207"/>
                  <a:gd name="T40" fmla="*/ 98 w 280"/>
                  <a:gd name="T41" fmla="*/ 188 h 207"/>
                  <a:gd name="T42" fmla="*/ 183 w 280"/>
                  <a:gd name="T43" fmla="*/ 188 h 207"/>
                  <a:gd name="T44" fmla="*/ 280 w 280"/>
                  <a:gd name="T45" fmla="*/ 186 h 207"/>
                  <a:gd name="T46" fmla="*/ 203 w 280"/>
                  <a:gd name="T47" fmla="*/ 79 h 207"/>
                  <a:gd name="T48" fmla="*/ 199 w 280"/>
                  <a:gd name="T49" fmla="*/ 122 h 207"/>
                  <a:gd name="T50" fmla="*/ 203 w 280"/>
                  <a:gd name="T51" fmla="*/ 79 h 207"/>
                  <a:gd name="T52" fmla="*/ 65 w 280"/>
                  <a:gd name="T53" fmla="*/ 105 h 207"/>
                  <a:gd name="T54" fmla="*/ 93 w 280"/>
                  <a:gd name="T55" fmla="*/ 95 h 207"/>
                  <a:gd name="T56" fmla="*/ 148 w 280"/>
                  <a:gd name="T57" fmla="*/ 108 h 207"/>
                  <a:gd name="T58" fmla="*/ 136 w 280"/>
                  <a:gd name="T59" fmla="*/ 84 h 207"/>
                  <a:gd name="T60" fmla="*/ 108 w 280"/>
                  <a:gd name="T61" fmla="*/ 107 h 207"/>
                  <a:gd name="T62" fmla="*/ 179 w 280"/>
                  <a:gd name="T63" fmla="*/ 122 h 207"/>
                  <a:gd name="T64" fmla="*/ 161 w 280"/>
                  <a:gd name="T65" fmla="*/ 10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0" h="207">
                    <a:moveTo>
                      <a:pt x="275" y="174"/>
                    </a:moveTo>
                    <a:cubicBezTo>
                      <a:pt x="253" y="191"/>
                      <a:pt x="236" y="171"/>
                      <a:pt x="236" y="171"/>
                    </a:cubicBezTo>
                    <a:cubicBezTo>
                      <a:pt x="207" y="198"/>
                      <a:pt x="184" y="172"/>
                      <a:pt x="184" y="172"/>
                    </a:cubicBezTo>
                    <a:cubicBezTo>
                      <a:pt x="166" y="185"/>
                      <a:pt x="158" y="183"/>
                      <a:pt x="158" y="183"/>
                    </a:cubicBezTo>
                    <a:cubicBezTo>
                      <a:pt x="152" y="139"/>
                      <a:pt x="152" y="139"/>
                      <a:pt x="152" y="139"/>
                    </a:cubicBezTo>
                    <a:cubicBezTo>
                      <a:pt x="187" y="139"/>
                      <a:pt x="187" y="139"/>
                      <a:pt x="187" y="139"/>
                    </a:cubicBezTo>
                    <a:cubicBezTo>
                      <a:pt x="193" y="153"/>
                      <a:pt x="193" y="153"/>
                      <a:pt x="193" y="153"/>
                    </a:cubicBezTo>
                    <a:cubicBezTo>
                      <a:pt x="214" y="153"/>
                      <a:pt x="214" y="153"/>
                      <a:pt x="214" y="153"/>
                    </a:cubicBezTo>
                    <a:cubicBezTo>
                      <a:pt x="208" y="139"/>
                      <a:pt x="208" y="139"/>
                      <a:pt x="208" y="139"/>
                    </a:cubicBezTo>
                    <a:cubicBezTo>
                      <a:pt x="232" y="139"/>
                      <a:pt x="232" y="139"/>
                      <a:pt x="232" y="139"/>
                    </a:cubicBezTo>
                    <a:cubicBezTo>
                      <a:pt x="238" y="153"/>
                      <a:pt x="238" y="153"/>
                      <a:pt x="238" y="153"/>
                    </a:cubicBezTo>
                    <a:cubicBezTo>
                      <a:pt x="259" y="152"/>
                      <a:pt x="259" y="152"/>
                      <a:pt x="259" y="152"/>
                    </a:cubicBezTo>
                    <a:cubicBezTo>
                      <a:pt x="253" y="139"/>
                      <a:pt x="253" y="139"/>
                      <a:pt x="253" y="139"/>
                    </a:cubicBezTo>
                    <a:cubicBezTo>
                      <a:pt x="271" y="139"/>
                      <a:pt x="271" y="139"/>
                      <a:pt x="271" y="139"/>
                    </a:cubicBezTo>
                    <a:cubicBezTo>
                      <a:pt x="271" y="119"/>
                      <a:pt x="271" y="119"/>
                      <a:pt x="271" y="119"/>
                    </a:cubicBezTo>
                    <a:cubicBezTo>
                      <a:pt x="242" y="120"/>
                      <a:pt x="242" y="120"/>
                      <a:pt x="242" y="120"/>
                    </a:cubicBezTo>
                    <a:cubicBezTo>
                      <a:pt x="207" y="49"/>
                      <a:pt x="207" y="49"/>
                      <a:pt x="207" y="49"/>
                    </a:cubicBezTo>
                    <a:cubicBezTo>
                      <a:pt x="179" y="78"/>
                      <a:pt x="179" y="78"/>
                      <a:pt x="179" y="78"/>
                    </a:cubicBezTo>
                    <a:cubicBezTo>
                      <a:pt x="141" y="0"/>
                      <a:pt x="141" y="0"/>
                      <a:pt x="141" y="0"/>
                    </a:cubicBezTo>
                    <a:cubicBezTo>
                      <a:pt x="101" y="78"/>
                      <a:pt x="101" y="78"/>
                      <a:pt x="101" y="78"/>
                    </a:cubicBezTo>
                    <a:cubicBezTo>
                      <a:pt x="74" y="49"/>
                      <a:pt x="74" y="49"/>
                      <a:pt x="74" y="49"/>
                    </a:cubicBezTo>
                    <a:cubicBezTo>
                      <a:pt x="46" y="106"/>
                      <a:pt x="46" y="106"/>
                      <a:pt x="46" y="106"/>
                    </a:cubicBezTo>
                    <a:cubicBezTo>
                      <a:pt x="10" y="105"/>
                      <a:pt x="10" y="105"/>
                      <a:pt x="10" y="105"/>
                    </a:cubicBezTo>
                    <a:cubicBezTo>
                      <a:pt x="9" y="125"/>
                      <a:pt x="9" y="125"/>
                      <a:pt x="9" y="125"/>
                    </a:cubicBezTo>
                    <a:cubicBezTo>
                      <a:pt x="36" y="124"/>
                      <a:pt x="36" y="124"/>
                      <a:pt x="36" y="124"/>
                    </a:cubicBezTo>
                    <a:cubicBezTo>
                      <a:pt x="24" y="149"/>
                      <a:pt x="24" y="149"/>
                      <a:pt x="24" y="149"/>
                    </a:cubicBezTo>
                    <a:cubicBezTo>
                      <a:pt x="44" y="149"/>
                      <a:pt x="44" y="149"/>
                      <a:pt x="44" y="149"/>
                    </a:cubicBezTo>
                    <a:cubicBezTo>
                      <a:pt x="56" y="124"/>
                      <a:pt x="56" y="124"/>
                      <a:pt x="56" y="124"/>
                    </a:cubicBezTo>
                    <a:cubicBezTo>
                      <a:pt x="80" y="124"/>
                      <a:pt x="80" y="124"/>
                      <a:pt x="80" y="124"/>
                    </a:cubicBezTo>
                    <a:cubicBezTo>
                      <a:pt x="69" y="149"/>
                      <a:pt x="69" y="149"/>
                      <a:pt x="69" y="149"/>
                    </a:cubicBezTo>
                    <a:cubicBezTo>
                      <a:pt x="89" y="149"/>
                      <a:pt x="89" y="149"/>
                      <a:pt x="89" y="149"/>
                    </a:cubicBezTo>
                    <a:cubicBezTo>
                      <a:pt x="100" y="124"/>
                      <a:pt x="100" y="124"/>
                      <a:pt x="100" y="124"/>
                    </a:cubicBezTo>
                    <a:cubicBezTo>
                      <a:pt x="131" y="124"/>
                      <a:pt x="131" y="124"/>
                      <a:pt x="131" y="124"/>
                    </a:cubicBezTo>
                    <a:cubicBezTo>
                      <a:pt x="120" y="138"/>
                      <a:pt x="120" y="138"/>
                      <a:pt x="120" y="138"/>
                    </a:cubicBezTo>
                    <a:cubicBezTo>
                      <a:pt x="129" y="139"/>
                      <a:pt x="129" y="139"/>
                      <a:pt x="129" y="139"/>
                    </a:cubicBezTo>
                    <a:cubicBezTo>
                      <a:pt x="123" y="182"/>
                      <a:pt x="123" y="182"/>
                      <a:pt x="123" y="182"/>
                    </a:cubicBezTo>
                    <a:cubicBezTo>
                      <a:pt x="113" y="185"/>
                      <a:pt x="98" y="172"/>
                      <a:pt x="98" y="172"/>
                    </a:cubicBezTo>
                    <a:cubicBezTo>
                      <a:pt x="69" y="198"/>
                      <a:pt x="44" y="171"/>
                      <a:pt x="44" y="171"/>
                    </a:cubicBezTo>
                    <a:cubicBezTo>
                      <a:pt x="26" y="191"/>
                      <a:pt x="5" y="174"/>
                      <a:pt x="5" y="174"/>
                    </a:cubicBezTo>
                    <a:cubicBezTo>
                      <a:pt x="0" y="186"/>
                      <a:pt x="0" y="186"/>
                      <a:pt x="0" y="186"/>
                    </a:cubicBezTo>
                    <a:cubicBezTo>
                      <a:pt x="23" y="201"/>
                      <a:pt x="45" y="187"/>
                      <a:pt x="45" y="187"/>
                    </a:cubicBezTo>
                    <a:cubicBezTo>
                      <a:pt x="74" y="206"/>
                      <a:pt x="98" y="188"/>
                      <a:pt x="98" y="188"/>
                    </a:cubicBezTo>
                    <a:cubicBezTo>
                      <a:pt x="127" y="207"/>
                      <a:pt x="140" y="189"/>
                      <a:pt x="140" y="189"/>
                    </a:cubicBezTo>
                    <a:cubicBezTo>
                      <a:pt x="159" y="206"/>
                      <a:pt x="183" y="188"/>
                      <a:pt x="183" y="188"/>
                    </a:cubicBezTo>
                    <a:cubicBezTo>
                      <a:pt x="207" y="207"/>
                      <a:pt x="235" y="187"/>
                      <a:pt x="235" y="187"/>
                    </a:cubicBezTo>
                    <a:cubicBezTo>
                      <a:pt x="259" y="202"/>
                      <a:pt x="280" y="186"/>
                      <a:pt x="280" y="186"/>
                    </a:cubicBezTo>
                    <a:lnTo>
                      <a:pt x="275" y="174"/>
                    </a:lnTo>
                    <a:close/>
                    <a:moveTo>
                      <a:pt x="203" y="79"/>
                    </a:moveTo>
                    <a:cubicBezTo>
                      <a:pt x="223" y="121"/>
                      <a:pt x="223" y="121"/>
                      <a:pt x="223" y="121"/>
                    </a:cubicBezTo>
                    <a:cubicBezTo>
                      <a:pt x="199" y="122"/>
                      <a:pt x="199" y="122"/>
                      <a:pt x="199" y="122"/>
                    </a:cubicBezTo>
                    <a:cubicBezTo>
                      <a:pt x="187" y="95"/>
                      <a:pt x="187" y="95"/>
                      <a:pt x="187" y="95"/>
                    </a:cubicBezTo>
                    <a:lnTo>
                      <a:pt x="203" y="79"/>
                    </a:lnTo>
                    <a:close/>
                    <a:moveTo>
                      <a:pt x="88" y="106"/>
                    </a:moveTo>
                    <a:cubicBezTo>
                      <a:pt x="65" y="105"/>
                      <a:pt x="65" y="105"/>
                      <a:pt x="65" y="105"/>
                    </a:cubicBezTo>
                    <a:cubicBezTo>
                      <a:pt x="78" y="79"/>
                      <a:pt x="78" y="79"/>
                      <a:pt x="78" y="79"/>
                    </a:cubicBezTo>
                    <a:cubicBezTo>
                      <a:pt x="93" y="95"/>
                      <a:pt x="93" y="95"/>
                      <a:pt x="93" y="95"/>
                    </a:cubicBezTo>
                    <a:lnTo>
                      <a:pt x="88" y="106"/>
                    </a:lnTo>
                    <a:close/>
                    <a:moveTo>
                      <a:pt x="148" y="108"/>
                    </a:moveTo>
                    <a:cubicBezTo>
                      <a:pt x="145" y="84"/>
                      <a:pt x="145" y="84"/>
                      <a:pt x="145" y="84"/>
                    </a:cubicBezTo>
                    <a:cubicBezTo>
                      <a:pt x="136" y="84"/>
                      <a:pt x="136" y="84"/>
                      <a:pt x="136" y="84"/>
                    </a:cubicBezTo>
                    <a:cubicBezTo>
                      <a:pt x="132" y="108"/>
                      <a:pt x="132" y="108"/>
                      <a:pt x="132" y="108"/>
                    </a:cubicBezTo>
                    <a:cubicBezTo>
                      <a:pt x="108" y="107"/>
                      <a:pt x="108" y="107"/>
                      <a:pt x="108" y="107"/>
                    </a:cubicBezTo>
                    <a:cubicBezTo>
                      <a:pt x="141" y="39"/>
                      <a:pt x="141" y="39"/>
                      <a:pt x="141" y="39"/>
                    </a:cubicBezTo>
                    <a:cubicBezTo>
                      <a:pt x="179" y="122"/>
                      <a:pt x="179" y="122"/>
                      <a:pt x="179" y="122"/>
                    </a:cubicBezTo>
                    <a:cubicBezTo>
                      <a:pt x="150" y="123"/>
                      <a:pt x="150" y="123"/>
                      <a:pt x="150" y="123"/>
                    </a:cubicBezTo>
                    <a:cubicBezTo>
                      <a:pt x="161" y="108"/>
                      <a:pt x="161" y="108"/>
                      <a:pt x="161" y="108"/>
                    </a:cubicBezTo>
                    <a:lnTo>
                      <a:pt x="148"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7" name="Freeform 34"/>
              <p:cNvSpPr/>
              <p:nvPr/>
            </p:nvSpPr>
            <p:spPr bwMode="auto">
              <a:xfrm>
                <a:off x="271173" y="644388"/>
                <a:ext cx="17263" cy="19421"/>
              </a:xfrm>
              <a:custGeom>
                <a:avLst/>
                <a:gdLst>
                  <a:gd name="T0" fmla="*/ 15 w 17"/>
                  <a:gd name="T1" fmla="*/ 18 h 19"/>
                  <a:gd name="T2" fmla="*/ 17 w 17"/>
                  <a:gd name="T3" fmla="*/ 18 h 19"/>
                  <a:gd name="T4" fmla="*/ 16 w 17"/>
                  <a:gd name="T5" fmla="*/ 12 h 19"/>
                  <a:gd name="T6" fmla="*/ 9 w 17"/>
                  <a:gd name="T7" fmla="*/ 1 h 19"/>
                  <a:gd name="T8" fmla="*/ 1 w 17"/>
                  <a:gd name="T9" fmla="*/ 0 h 19"/>
                  <a:gd name="T10" fmla="*/ 1 w 17"/>
                  <a:gd name="T11" fmla="*/ 2 h 19"/>
                  <a:gd name="T12" fmla="*/ 7 w 17"/>
                  <a:gd name="T13" fmla="*/ 6 h 19"/>
                  <a:gd name="T14" fmla="*/ 13 w 17"/>
                  <a:gd name="T15" fmla="*/ 14 h 19"/>
                  <a:gd name="T16" fmla="*/ 15 w 17"/>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15" y="18"/>
                    </a:moveTo>
                    <a:cubicBezTo>
                      <a:pt x="15" y="18"/>
                      <a:pt x="16" y="19"/>
                      <a:pt x="17" y="18"/>
                    </a:cubicBezTo>
                    <a:cubicBezTo>
                      <a:pt x="17" y="18"/>
                      <a:pt x="17" y="14"/>
                      <a:pt x="16" y="12"/>
                    </a:cubicBezTo>
                    <a:cubicBezTo>
                      <a:pt x="16" y="12"/>
                      <a:pt x="10" y="5"/>
                      <a:pt x="9" y="1"/>
                    </a:cubicBezTo>
                    <a:cubicBezTo>
                      <a:pt x="9" y="1"/>
                      <a:pt x="8" y="0"/>
                      <a:pt x="1" y="0"/>
                    </a:cubicBezTo>
                    <a:cubicBezTo>
                      <a:pt x="1" y="0"/>
                      <a:pt x="0" y="1"/>
                      <a:pt x="1" y="2"/>
                    </a:cubicBezTo>
                    <a:cubicBezTo>
                      <a:pt x="2" y="2"/>
                      <a:pt x="4" y="1"/>
                      <a:pt x="7" y="6"/>
                    </a:cubicBezTo>
                    <a:cubicBezTo>
                      <a:pt x="13" y="14"/>
                      <a:pt x="13" y="14"/>
                      <a:pt x="13" y="14"/>
                    </a:cubicBezTo>
                    <a:cubicBezTo>
                      <a:pt x="13" y="14"/>
                      <a:pt x="15" y="17"/>
                      <a:pt x="15" y="1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28" name="Freeform 35"/>
              <p:cNvSpPr/>
              <p:nvPr/>
            </p:nvSpPr>
            <p:spPr bwMode="auto">
              <a:xfrm>
                <a:off x="297931" y="650430"/>
                <a:ext cx="12084" cy="17695"/>
              </a:xfrm>
              <a:custGeom>
                <a:avLst/>
                <a:gdLst>
                  <a:gd name="T0" fmla="*/ 10 w 12"/>
                  <a:gd name="T1" fmla="*/ 1 h 17"/>
                  <a:gd name="T2" fmla="*/ 3 w 12"/>
                  <a:gd name="T3" fmla="*/ 0 h 17"/>
                  <a:gd name="T4" fmla="*/ 2 w 12"/>
                  <a:gd name="T5" fmla="*/ 2 h 17"/>
                  <a:gd name="T6" fmla="*/ 5 w 12"/>
                  <a:gd name="T7" fmla="*/ 15 h 17"/>
                  <a:gd name="T8" fmla="*/ 7 w 12"/>
                  <a:gd name="T9" fmla="*/ 14 h 17"/>
                  <a:gd name="T10" fmla="*/ 11 w 12"/>
                  <a:gd name="T11" fmla="*/ 4 h 17"/>
                  <a:gd name="T12" fmla="*/ 10 w 12"/>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12" h="17">
                    <a:moveTo>
                      <a:pt x="10" y="1"/>
                    </a:moveTo>
                    <a:cubicBezTo>
                      <a:pt x="3" y="0"/>
                      <a:pt x="3" y="0"/>
                      <a:pt x="3" y="0"/>
                    </a:cubicBezTo>
                    <a:cubicBezTo>
                      <a:pt x="3" y="0"/>
                      <a:pt x="0" y="1"/>
                      <a:pt x="2" y="2"/>
                    </a:cubicBezTo>
                    <a:cubicBezTo>
                      <a:pt x="2" y="2"/>
                      <a:pt x="6" y="10"/>
                      <a:pt x="5" y="15"/>
                    </a:cubicBezTo>
                    <a:cubicBezTo>
                      <a:pt x="5" y="15"/>
                      <a:pt x="6" y="17"/>
                      <a:pt x="7" y="14"/>
                    </a:cubicBezTo>
                    <a:cubicBezTo>
                      <a:pt x="7" y="14"/>
                      <a:pt x="9" y="5"/>
                      <a:pt x="11" y="4"/>
                    </a:cubicBezTo>
                    <a:cubicBezTo>
                      <a:pt x="11" y="4"/>
                      <a:pt x="12" y="1"/>
                      <a:pt x="10" y="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29" name="Freeform 36"/>
              <p:cNvSpPr/>
              <p:nvPr/>
            </p:nvSpPr>
            <p:spPr bwMode="auto">
              <a:xfrm>
                <a:off x="278510" y="659925"/>
                <a:ext cx="18126" cy="34526"/>
              </a:xfrm>
              <a:custGeom>
                <a:avLst/>
                <a:gdLst>
                  <a:gd name="T0" fmla="*/ 15 w 18"/>
                  <a:gd name="T1" fmla="*/ 2 h 34"/>
                  <a:gd name="T2" fmla="*/ 14 w 18"/>
                  <a:gd name="T3" fmla="*/ 2 h 34"/>
                  <a:gd name="T4" fmla="*/ 12 w 18"/>
                  <a:gd name="T5" fmla="*/ 12 h 34"/>
                  <a:gd name="T6" fmla="*/ 12 w 18"/>
                  <a:gd name="T7" fmla="*/ 21 h 34"/>
                  <a:gd name="T8" fmla="*/ 11 w 18"/>
                  <a:gd name="T9" fmla="*/ 27 h 34"/>
                  <a:gd name="T10" fmla="*/ 10 w 18"/>
                  <a:gd name="T11" fmla="*/ 27 h 34"/>
                  <a:gd name="T12" fmla="*/ 1 w 18"/>
                  <a:gd name="T13" fmla="*/ 18 h 34"/>
                  <a:gd name="T14" fmla="*/ 2 w 18"/>
                  <a:gd name="T15" fmla="*/ 20 h 34"/>
                  <a:gd name="T16" fmla="*/ 6 w 18"/>
                  <a:gd name="T17" fmla="*/ 33 h 34"/>
                  <a:gd name="T18" fmla="*/ 13 w 18"/>
                  <a:gd name="T19" fmla="*/ 34 h 34"/>
                  <a:gd name="T20" fmla="*/ 18 w 18"/>
                  <a:gd name="T21" fmla="*/ 21 h 34"/>
                  <a:gd name="T22" fmla="*/ 17 w 18"/>
                  <a:gd name="T23" fmla="*/ 13 h 34"/>
                  <a:gd name="T24" fmla="*/ 15 w 18"/>
                  <a:gd name="T25"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4">
                    <a:moveTo>
                      <a:pt x="15" y="2"/>
                    </a:moveTo>
                    <a:cubicBezTo>
                      <a:pt x="15" y="2"/>
                      <a:pt x="15" y="0"/>
                      <a:pt x="14" y="2"/>
                    </a:cubicBezTo>
                    <a:cubicBezTo>
                      <a:pt x="14" y="2"/>
                      <a:pt x="14" y="9"/>
                      <a:pt x="12" y="12"/>
                    </a:cubicBezTo>
                    <a:cubicBezTo>
                      <a:pt x="12" y="12"/>
                      <a:pt x="12" y="19"/>
                      <a:pt x="12" y="21"/>
                    </a:cubicBezTo>
                    <a:cubicBezTo>
                      <a:pt x="12" y="21"/>
                      <a:pt x="10" y="26"/>
                      <a:pt x="11" y="27"/>
                    </a:cubicBezTo>
                    <a:cubicBezTo>
                      <a:pt x="10" y="27"/>
                      <a:pt x="10" y="27"/>
                      <a:pt x="10" y="27"/>
                    </a:cubicBezTo>
                    <a:cubicBezTo>
                      <a:pt x="10" y="27"/>
                      <a:pt x="6" y="16"/>
                      <a:pt x="1" y="18"/>
                    </a:cubicBezTo>
                    <a:cubicBezTo>
                      <a:pt x="1" y="18"/>
                      <a:pt x="0" y="19"/>
                      <a:pt x="2" y="20"/>
                    </a:cubicBezTo>
                    <a:cubicBezTo>
                      <a:pt x="2" y="20"/>
                      <a:pt x="7" y="30"/>
                      <a:pt x="6" y="33"/>
                    </a:cubicBezTo>
                    <a:cubicBezTo>
                      <a:pt x="6" y="33"/>
                      <a:pt x="10" y="34"/>
                      <a:pt x="13" y="34"/>
                    </a:cubicBezTo>
                    <a:cubicBezTo>
                      <a:pt x="13" y="34"/>
                      <a:pt x="17" y="25"/>
                      <a:pt x="18" y="21"/>
                    </a:cubicBezTo>
                    <a:cubicBezTo>
                      <a:pt x="18" y="21"/>
                      <a:pt x="18" y="15"/>
                      <a:pt x="17" y="13"/>
                    </a:cubicBezTo>
                    <a:cubicBezTo>
                      <a:pt x="17" y="13"/>
                      <a:pt x="17" y="5"/>
                      <a:pt x="15" y="2"/>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30" name="Freeform 37"/>
              <p:cNvSpPr/>
              <p:nvPr/>
            </p:nvSpPr>
            <p:spPr bwMode="auto">
              <a:xfrm>
                <a:off x="508111" y="546851"/>
                <a:ext cx="59127" cy="27621"/>
              </a:xfrm>
              <a:custGeom>
                <a:avLst/>
                <a:gdLst>
                  <a:gd name="T0" fmla="*/ 58 w 58"/>
                  <a:gd name="T1" fmla="*/ 9 h 27"/>
                  <a:gd name="T2" fmla="*/ 55 w 58"/>
                  <a:gd name="T3" fmla="*/ 9 h 27"/>
                  <a:gd name="T4" fmla="*/ 51 w 58"/>
                  <a:gd name="T5" fmla="*/ 8 h 27"/>
                  <a:gd name="T6" fmla="*/ 50 w 58"/>
                  <a:gd name="T7" fmla="*/ 2 h 27"/>
                  <a:gd name="T8" fmla="*/ 47 w 58"/>
                  <a:gd name="T9" fmla="*/ 0 h 27"/>
                  <a:gd name="T10" fmla="*/ 45 w 58"/>
                  <a:gd name="T11" fmla="*/ 5 h 27"/>
                  <a:gd name="T12" fmla="*/ 44 w 58"/>
                  <a:gd name="T13" fmla="*/ 7 h 27"/>
                  <a:gd name="T14" fmla="*/ 34 w 58"/>
                  <a:gd name="T15" fmla="*/ 7 h 27"/>
                  <a:gd name="T16" fmla="*/ 37 w 58"/>
                  <a:gd name="T17" fmla="*/ 4 h 27"/>
                  <a:gd name="T18" fmla="*/ 35 w 58"/>
                  <a:gd name="T19" fmla="*/ 3 h 27"/>
                  <a:gd name="T20" fmla="*/ 30 w 58"/>
                  <a:gd name="T21" fmla="*/ 10 h 27"/>
                  <a:gd name="T22" fmla="*/ 34 w 58"/>
                  <a:gd name="T23" fmla="*/ 14 h 27"/>
                  <a:gd name="T24" fmla="*/ 26 w 58"/>
                  <a:gd name="T25" fmla="*/ 18 h 27"/>
                  <a:gd name="T26" fmla="*/ 4 w 58"/>
                  <a:gd name="T27" fmla="*/ 24 h 27"/>
                  <a:gd name="T28" fmla="*/ 5 w 58"/>
                  <a:gd name="T29" fmla="*/ 26 h 27"/>
                  <a:gd name="T30" fmla="*/ 24 w 58"/>
                  <a:gd name="T31" fmla="*/ 24 h 27"/>
                  <a:gd name="T32" fmla="*/ 49 w 58"/>
                  <a:gd name="T33" fmla="*/ 13 h 27"/>
                  <a:gd name="T34" fmla="*/ 58 w 58"/>
                  <a:gd name="T35" fmla="*/ 13 h 27"/>
                  <a:gd name="T36" fmla="*/ 58 w 58"/>
                  <a:gd name="T3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7">
                    <a:moveTo>
                      <a:pt x="58" y="9"/>
                    </a:moveTo>
                    <a:cubicBezTo>
                      <a:pt x="57" y="8"/>
                      <a:pt x="55" y="9"/>
                      <a:pt x="55" y="9"/>
                    </a:cubicBezTo>
                    <a:cubicBezTo>
                      <a:pt x="51" y="8"/>
                      <a:pt x="51" y="8"/>
                      <a:pt x="51" y="8"/>
                    </a:cubicBezTo>
                    <a:cubicBezTo>
                      <a:pt x="52" y="7"/>
                      <a:pt x="50" y="2"/>
                      <a:pt x="50" y="2"/>
                    </a:cubicBezTo>
                    <a:cubicBezTo>
                      <a:pt x="49" y="0"/>
                      <a:pt x="47" y="0"/>
                      <a:pt x="47" y="0"/>
                    </a:cubicBezTo>
                    <a:cubicBezTo>
                      <a:pt x="46" y="1"/>
                      <a:pt x="45" y="5"/>
                      <a:pt x="45" y="5"/>
                    </a:cubicBezTo>
                    <a:cubicBezTo>
                      <a:pt x="44" y="7"/>
                      <a:pt x="44" y="7"/>
                      <a:pt x="44" y="7"/>
                    </a:cubicBezTo>
                    <a:cubicBezTo>
                      <a:pt x="34" y="7"/>
                      <a:pt x="34" y="7"/>
                      <a:pt x="34" y="7"/>
                    </a:cubicBezTo>
                    <a:cubicBezTo>
                      <a:pt x="33" y="5"/>
                      <a:pt x="37" y="4"/>
                      <a:pt x="37" y="4"/>
                    </a:cubicBezTo>
                    <a:cubicBezTo>
                      <a:pt x="38" y="1"/>
                      <a:pt x="35" y="3"/>
                      <a:pt x="35" y="3"/>
                    </a:cubicBezTo>
                    <a:cubicBezTo>
                      <a:pt x="30" y="5"/>
                      <a:pt x="30" y="10"/>
                      <a:pt x="30" y="10"/>
                    </a:cubicBezTo>
                    <a:cubicBezTo>
                      <a:pt x="29" y="14"/>
                      <a:pt x="33" y="14"/>
                      <a:pt x="34" y="14"/>
                    </a:cubicBezTo>
                    <a:cubicBezTo>
                      <a:pt x="33" y="15"/>
                      <a:pt x="26" y="18"/>
                      <a:pt x="26" y="18"/>
                    </a:cubicBezTo>
                    <a:cubicBezTo>
                      <a:pt x="17" y="24"/>
                      <a:pt x="4" y="24"/>
                      <a:pt x="4" y="24"/>
                    </a:cubicBezTo>
                    <a:cubicBezTo>
                      <a:pt x="0" y="25"/>
                      <a:pt x="5" y="26"/>
                      <a:pt x="5" y="26"/>
                    </a:cubicBezTo>
                    <a:cubicBezTo>
                      <a:pt x="9" y="27"/>
                      <a:pt x="24" y="24"/>
                      <a:pt x="24" y="24"/>
                    </a:cubicBezTo>
                    <a:cubicBezTo>
                      <a:pt x="46" y="18"/>
                      <a:pt x="49" y="13"/>
                      <a:pt x="49" y="13"/>
                    </a:cubicBezTo>
                    <a:cubicBezTo>
                      <a:pt x="53" y="13"/>
                      <a:pt x="58" y="13"/>
                      <a:pt x="58" y="13"/>
                    </a:cubicBezTo>
                    <a:lnTo>
                      <a:pt x="58" y="9"/>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1" name="Freeform 38"/>
              <p:cNvSpPr/>
              <p:nvPr/>
            </p:nvSpPr>
            <p:spPr bwMode="auto">
              <a:xfrm>
                <a:off x="537890" y="573609"/>
                <a:ext cx="18126" cy="16400"/>
              </a:xfrm>
              <a:custGeom>
                <a:avLst/>
                <a:gdLst>
                  <a:gd name="T0" fmla="*/ 10 w 18"/>
                  <a:gd name="T1" fmla="*/ 5 h 16"/>
                  <a:gd name="T2" fmla="*/ 4 w 18"/>
                  <a:gd name="T3" fmla="*/ 14 h 16"/>
                  <a:gd name="T4" fmla="*/ 3 w 18"/>
                  <a:gd name="T5" fmla="*/ 16 h 16"/>
                  <a:gd name="T6" fmla="*/ 14 w 18"/>
                  <a:gd name="T7" fmla="*/ 13 h 16"/>
                  <a:gd name="T8" fmla="*/ 14 w 18"/>
                  <a:gd name="T9" fmla="*/ 4 h 16"/>
                  <a:gd name="T10" fmla="*/ 10 w 18"/>
                  <a:gd name="T11" fmla="*/ 5 h 16"/>
                </a:gdLst>
                <a:ahLst/>
                <a:cxnLst>
                  <a:cxn ang="0">
                    <a:pos x="T0" y="T1"/>
                  </a:cxn>
                  <a:cxn ang="0">
                    <a:pos x="T2" y="T3"/>
                  </a:cxn>
                  <a:cxn ang="0">
                    <a:pos x="T4" y="T5"/>
                  </a:cxn>
                  <a:cxn ang="0">
                    <a:pos x="T6" y="T7"/>
                  </a:cxn>
                  <a:cxn ang="0">
                    <a:pos x="T8" y="T9"/>
                  </a:cxn>
                  <a:cxn ang="0">
                    <a:pos x="T10" y="T11"/>
                  </a:cxn>
                </a:cxnLst>
                <a:rect l="0" t="0" r="r" b="b"/>
                <a:pathLst>
                  <a:path w="18" h="16">
                    <a:moveTo>
                      <a:pt x="10" y="5"/>
                    </a:moveTo>
                    <a:cubicBezTo>
                      <a:pt x="10" y="5"/>
                      <a:pt x="7" y="14"/>
                      <a:pt x="4" y="14"/>
                    </a:cubicBezTo>
                    <a:cubicBezTo>
                      <a:pt x="4" y="14"/>
                      <a:pt x="0" y="16"/>
                      <a:pt x="3" y="16"/>
                    </a:cubicBezTo>
                    <a:cubicBezTo>
                      <a:pt x="3" y="16"/>
                      <a:pt x="10" y="13"/>
                      <a:pt x="14" y="13"/>
                    </a:cubicBezTo>
                    <a:cubicBezTo>
                      <a:pt x="14" y="13"/>
                      <a:pt x="18" y="10"/>
                      <a:pt x="14" y="4"/>
                    </a:cubicBezTo>
                    <a:cubicBezTo>
                      <a:pt x="14" y="4"/>
                      <a:pt x="12" y="0"/>
                      <a:pt x="10" y="5"/>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32" name="Freeform 39"/>
              <p:cNvSpPr>
                <a:spLocks noEditPoints="1"/>
              </p:cNvSpPr>
              <p:nvPr/>
            </p:nvSpPr>
            <p:spPr bwMode="auto">
              <a:xfrm>
                <a:off x="625501" y="652588"/>
                <a:ext cx="61284" cy="38842"/>
              </a:xfrm>
              <a:custGeom>
                <a:avLst/>
                <a:gdLst>
                  <a:gd name="T0" fmla="*/ 59 w 60"/>
                  <a:gd name="T1" fmla="*/ 18 h 38"/>
                  <a:gd name="T2" fmla="*/ 58 w 60"/>
                  <a:gd name="T3" fmla="*/ 18 h 38"/>
                  <a:gd name="T4" fmla="*/ 54 w 60"/>
                  <a:gd name="T5" fmla="*/ 15 h 38"/>
                  <a:gd name="T6" fmla="*/ 52 w 60"/>
                  <a:gd name="T7" fmla="*/ 11 h 38"/>
                  <a:gd name="T8" fmla="*/ 49 w 60"/>
                  <a:gd name="T9" fmla="*/ 10 h 38"/>
                  <a:gd name="T10" fmla="*/ 42 w 60"/>
                  <a:gd name="T11" fmla="*/ 5 h 38"/>
                  <a:gd name="T12" fmla="*/ 44 w 60"/>
                  <a:gd name="T13" fmla="*/ 2 h 38"/>
                  <a:gd name="T14" fmla="*/ 42 w 60"/>
                  <a:gd name="T15" fmla="*/ 0 h 38"/>
                  <a:gd name="T16" fmla="*/ 36 w 60"/>
                  <a:gd name="T17" fmla="*/ 2 h 38"/>
                  <a:gd name="T18" fmla="*/ 39 w 60"/>
                  <a:gd name="T19" fmla="*/ 6 h 38"/>
                  <a:gd name="T20" fmla="*/ 47 w 60"/>
                  <a:gd name="T21" fmla="*/ 11 h 38"/>
                  <a:gd name="T22" fmla="*/ 47 w 60"/>
                  <a:gd name="T23" fmla="*/ 16 h 38"/>
                  <a:gd name="T24" fmla="*/ 43 w 60"/>
                  <a:gd name="T25" fmla="*/ 15 h 38"/>
                  <a:gd name="T26" fmla="*/ 26 w 60"/>
                  <a:gd name="T27" fmla="*/ 5 h 38"/>
                  <a:gd name="T28" fmla="*/ 21 w 60"/>
                  <a:gd name="T29" fmla="*/ 6 h 38"/>
                  <a:gd name="T30" fmla="*/ 22 w 60"/>
                  <a:gd name="T31" fmla="*/ 10 h 38"/>
                  <a:gd name="T32" fmla="*/ 27 w 60"/>
                  <a:gd name="T33" fmla="*/ 13 h 38"/>
                  <a:gd name="T34" fmla="*/ 21 w 60"/>
                  <a:gd name="T35" fmla="*/ 13 h 38"/>
                  <a:gd name="T36" fmla="*/ 19 w 60"/>
                  <a:gd name="T37" fmla="*/ 17 h 38"/>
                  <a:gd name="T38" fmla="*/ 18 w 60"/>
                  <a:gd name="T39" fmla="*/ 23 h 38"/>
                  <a:gd name="T40" fmla="*/ 6 w 60"/>
                  <a:gd name="T41" fmla="*/ 5 h 38"/>
                  <a:gd name="T42" fmla="*/ 1 w 60"/>
                  <a:gd name="T43" fmla="*/ 22 h 38"/>
                  <a:gd name="T44" fmla="*/ 8 w 60"/>
                  <a:gd name="T45" fmla="*/ 29 h 38"/>
                  <a:gd name="T46" fmla="*/ 14 w 60"/>
                  <a:gd name="T47" fmla="*/ 28 h 38"/>
                  <a:gd name="T48" fmla="*/ 15 w 60"/>
                  <a:gd name="T49" fmla="*/ 28 h 38"/>
                  <a:gd name="T50" fmla="*/ 15 w 60"/>
                  <a:gd name="T51" fmla="*/ 32 h 38"/>
                  <a:gd name="T52" fmla="*/ 15 w 60"/>
                  <a:gd name="T53" fmla="*/ 35 h 38"/>
                  <a:gd name="T54" fmla="*/ 19 w 60"/>
                  <a:gd name="T55" fmla="*/ 33 h 38"/>
                  <a:gd name="T56" fmla="*/ 19 w 60"/>
                  <a:gd name="T57" fmla="*/ 26 h 38"/>
                  <a:gd name="T58" fmla="*/ 23 w 60"/>
                  <a:gd name="T59" fmla="*/ 18 h 38"/>
                  <a:gd name="T60" fmla="*/ 33 w 60"/>
                  <a:gd name="T61" fmla="*/ 18 h 38"/>
                  <a:gd name="T62" fmla="*/ 31 w 60"/>
                  <a:gd name="T63" fmla="*/ 12 h 38"/>
                  <a:gd name="T64" fmla="*/ 38 w 60"/>
                  <a:gd name="T65" fmla="*/ 17 h 38"/>
                  <a:gd name="T66" fmla="*/ 42 w 60"/>
                  <a:gd name="T67" fmla="*/ 18 h 38"/>
                  <a:gd name="T68" fmla="*/ 47 w 60"/>
                  <a:gd name="T69" fmla="*/ 21 h 38"/>
                  <a:gd name="T70" fmla="*/ 59 w 60"/>
                  <a:gd name="T71" fmla="*/ 24 h 38"/>
                  <a:gd name="T72" fmla="*/ 59 w 60"/>
                  <a:gd name="T73" fmla="*/ 18 h 38"/>
                  <a:gd name="T74" fmla="*/ 9 w 60"/>
                  <a:gd name="T75" fmla="*/ 25 h 38"/>
                  <a:gd name="T76" fmla="*/ 5 w 60"/>
                  <a:gd name="T77" fmla="*/ 15 h 38"/>
                  <a:gd name="T78" fmla="*/ 10 w 60"/>
                  <a:gd name="T79" fmla="*/ 17 h 38"/>
                  <a:gd name="T80" fmla="*/ 14 w 60"/>
                  <a:gd name="T81" fmla="*/ 22 h 38"/>
                  <a:gd name="T82" fmla="*/ 9 w 60"/>
                  <a:gd name="T83" fmla="*/ 25 h 38"/>
                  <a:gd name="T84" fmla="*/ 52 w 60"/>
                  <a:gd name="T85" fmla="*/ 16 h 38"/>
                  <a:gd name="T86" fmla="*/ 53 w 60"/>
                  <a:gd name="T87" fmla="*/ 17 h 38"/>
                  <a:gd name="T88" fmla="*/ 55 w 60"/>
                  <a:gd name="T89" fmla="*/ 18 h 38"/>
                  <a:gd name="T90" fmla="*/ 52 w 60"/>
                  <a:gd name="T91"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 h="38">
                    <a:moveTo>
                      <a:pt x="59" y="18"/>
                    </a:moveTo>
                    <a:cubicBezTo>
                      <a:pt x="58" y="18"/>
                      <a:pt x="58" y="18"/>
                      <a:pt x="58" y="18"/>
                    </a:cubicBezTo>
                    <a:cubicBezTo>
                      <a:pt x="54" y="15"/>
                      <a:pt x="54" y="15"/>
                      <a:pt x="54" y="15"/>
                    </a:cubicBezTo>
                    <a:cubicBezTo>
                      <a:pt x="54" y="15"/>
                      <a:pt x="51" y="15"/>
                      <a:pt x="52" y="11"/>
                    </a:cubicBezTo>
                    <a:cubicBezTo>
                      <a:pt x="52" y="11"/>
                      <a:pt x="51" y="10"/>
                      <a:pt x="49" y="10"/>
                    </a:cubicBezTo>
                    <a:cubicBezTo>
                      <a:pt x="42" y="5"/>
                      <a:pt x="42" y="5"/>
                      <a:pt x="42" y="5"/>
                    </a:cubicBezTo>
                    <a:cubicBezTo>
                      <a:pt x="42" y="5"/>
                      <a:pt x="40" y="3"/>
                      <a:pt x="44" y="2"/>
                    </a:cubicBezTo>
                    <a:cubicBezTo>
                      <a:pt x="44" y="2"/>
                      <a:pt x="47" y="0"/>
                      <a:pt x="42" y="0"/>
                    </a:cubicBezTo>
                    <a:cubicBezTo>
                      <a:pt x="42" y="0"/>
                      <a:pt x="37" y="1"/>
                      <a:pt x="36" y="2"/>
                    </a:cubicBezTo>
                    <a:cubicBezTo>
                      <a:pt x="36" y="2"/>
                      <a:pt x="36" y="6"/>
                      <a:pt x="39" y="6"/>
                    </a:cubicBezTo>
                    <a:cubicBezTo>
                      <a:pt x="39" y="6"/>
                      <a:pt x="46" y="10"/>
                      <a:pt x="47" y="11"/>
                    </a:cubicBezTo>
                    <a:cubicBezTo>
                      <a:pt x="47" y="11"/>
                      <a:pt x="46" y="15"/>
                      <a:pt x="47" y="16"/>
                    </a:cubicBezTo>
                    <a:cubicBezTo>
                      <a:pt x="47" y="16"/>
                      <a:pt x="46" y="17"/>
                      <a:pt x="43" y="15"/>
                    </a:cubicBezTo>
                    <a:cubicBezTo>
                      <a:pt x="43" y="15"/>
                      <a:pt x="27" y="8"/>
                      <a:pt x="26" y="5"/>
                    </a:cubicBezTo>
                    <a:cubicBezTo>
                      <a:pt x="26" y="5"/>
                      <a:pt x="23" y="5"/>
                      <a:pt x="21" y="6"/>
                    </a:cubicBezTo>
                    <a:cubicBezTo>
                      <a:pt x="21" y="6"/>
                      <a:pt x="21" y="9"/>
                      <a:pt x="22" y="10"/>
                    </a:cubicBezTo>
                    <a:cubicBezTo>
                      <a:pt x="27" y="13"/>
                      <a:pt x="27" y="13"/>
                      <a:pt x="27" y="13"/>
                    </a:cubicBezTo>
                    <a:cubicBezTo>
                      <a:pt x="27" y="13"/>
                      <a:pt x="25" y="14"/>
                      <a:pt x="21" y="13"/>
                    </a:cubicBezTo>
                    <a:cubicBezTo>
                      <a:pt x="21" y="13"/>
                      <a:pt x="17" y="14"/>
                      <a:pt x="19" y="17"/>
                    </a:cubicBezTo>
                    <a:cubicBezTo>
                      <a:pt x="19" y="17"/>
                      <a:pt x="21" y="21"/>
                      <a:pt x="18" y="23"/>
                    </a:cubicBezTo>
                    <a:cubicBezTo>
                      <a:pt x="18" y="23"/>
                      <a:pt x="19" y="15"/>
                      <a:pt x="6" y="5"/>
                    </a:cubicBezTo>
                    <a:cubicBezTo>
                      <a:pt x="6" y="5"/>
                      <a:pt x="3" y="5"/>
                      <a:pt x="1" y="22"/>
                    </a:cubicBezTo>
                    <a:cubicBezTo>
                      <a:pt x="1" y="22"/>
                      <a:pt x="0" y="29"/>
                      <a:pt x="8" y="29"/>
                    </a:cubicBezTo>
                    <a:cubicBezTo>
                      <a:pt x="14" y="28"/>
                      <a:pt x="14" y="28"/>
                      <a:pt x="14" y="28"/>
                    </a:cubicBezTo>
                    <a:cubicBezTo>
                      <a:pt x="14" y="28"/>
                      <a:pt x="14" y="27"/>
                      <a:pt x="15" y="28"/>
                    </a:cubicBezTo>
                    <a:cubicBezTo>
                      <a:pt x="15" y="32"/>
                      <a:pt x="15" y="32"/>
                      <a:pt x="15" y="32"/>
                    </a:cubicBezTo>
                    <a:cubicBezTo>
                      <a:pt x="15" y="32"/>
                      <a:pt x="13" y="34"/>
                      <a:pt x="15" y="35"/>
                    </a:cubicBezTo>
                    <a:cubicBezTo>
                      <a:pt x="15" y="35"/>
                      <a:pt x="18" y="38"/>
                      <a:pt x="19" y="33"/>
                    </a:cubicBezTo>
                    <a:cubicBezTo>
                      <a:pt x="19" y="26"/>
                      <a:pt x="19" y="26"/>
                      <a:pt x="19" y="26"/>
                    </a:cubicBezTo>
                    <a:cubicBezTo>
                      <a:pt x="19" y="26"/>
                      <a:pt x="24" y="26"/>
                      <a:pt x="23" y="18"/>
                    </a:cubicBezTo>
                    <a:cubicBezTo>
                      <a:pt x="33" y="18"/>
                      <a:pt x="33" y="18"/>
                      <a:pt x="33" y="18"/>
                    </a:cubicBezTo>
                    <a:cubicBezTo>
                      <a:pt x="33" y="18"/>
                      <a:pt x="36" y="16"/>
                      <a:pt x="31" y="12"/>
                    </a:cubicBezTo>
                    <a:cubicBezTo>
                      <a:pt x="31" y="12"/>
                      <a:pt x="37" y="15"/>
                      <a:pt x="38" y="17"/>
                    </a:cubicBezTo>
                    <a:cubicBezTo>
                      <a:pt x="38" y="17"/>
                      <a:pt x="39" y="18"/>
                      <a:pt x="42" y="18"/>
                    </a:cubicBezTo>
                    <a:cubicBezTo>
                      <a:pt x="42" y="18"/>
                      <a:pt x="42" y="20"/>
                      <a:pt x="47" y="21"/>
                    </a:cubicBezTo>
                    <a:cubicBezTo>
                      <a:pt x="47" y="21"/>
                      <a:pt x="48" y="23"/>
                      <a:pt x="59" y="24"/>
                    </a:cubicBezTo>
                    <a:cubicBezTo>
                      <a:pt x="59" y="24"/>
                      <a:pt x="60" y="20"/>
                      <a:pt x="59" y="18"/>
                    </a:cubicBezTo>
                    <a:close/>
                    <a:moveTo>
                      <a:pt x="9" y="25"/>
                    </a:moveTo>
                    <a:cubicBezTo>
                      <a:pt x="2" y="25"/>
                      <a:pt x="5" y="15"/>
                      <a:pt x="5" y="15"/>
                    </a:cubicBezTo>
                    <a:cubicBezTo>
                      <a:pt x="5" y="10"/>
                      <a:pt x="10" y="17"/>
                      <a:pt x="10" y="17"/>
                    </a:cubicBezTo>
                    <a:cubicBezTo>
                      <a:pt x="14" y="22"/>
                      <a:pt x="14" y="22"/>
                      <a:pt x="14" y="22"/>
                    </a:cubicBezTo>
                    <a:cubicBezTo>
                      <a:pt x="17" y="26"/>
                      <a:pt x="9" y="25"/>
                      <a:pt x="9" y="25"/>
                    </a:cubicBezTo>
                    <a:close/>
                    <a:moveTo>
                      <a:pt x="52" y="16"/>
                    </a:moveTo>
                    <a:cubicBezTo>
                      <a:pt x="52" y="16"/>
                      <a:pt x="52" y="16"/>
                      <a:pt x="53" y="17"/>
                    </a:cubicBezTo>
                    <a:cubicBezTo>
                      <a:pt x="55" y="18"/>
                      <a:pt x="55" y="18"/>
                      <a:pt x="55" y="18"/>
                    </a:cubicBezTo>
                    <a:cubicBezTo>
                      <a:pt x="55" y="18"/>
                      <a:pt x="50" y="18"/>
                      <a:pt x="52" y="1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33" name="Freeform 40"/>
              <p:cNvSpPr>
                <a:spLocks noEditPoints="1"/>
              </p:cNvSpPr>
              <p:nvPr/>
            </p:nvSpPr>
            <p:spPr bwMode="auto">
              <a:xfrm>
                <a:off x="371300" y="535630"/>
                <a:ext cx="27621" cy="59558"/>
              </a:xfrm>
              <a:custGeom>
                <a:avLst/>
                <a:gdLst>
                  <a:gd name="T0" fmla="*/ 21 w 27"/>
                  <a:gd name="T1" fmla="*/ 38 h 58"/>
                  <a:gd name="T2" fmla="*/ 21 w 27"/>
                  <a:gd name="T3" fmla="*/ 28 h 58"/>
                  <a:gd name="T4" fmla="*/ 20 w 27"/>
                  <a:gd name="T5" fmla="*/ 26 h 58"/>
                  <a:gd name="T6" fmla="*/ 19 w 27"/>
                  <a:gd name="T7" fmla="*/ 24 h 58"/>
                  <a:gd name="T8" fmla="*/ 18 w 27"/>
                  <a:gd name="T9" fmla="*/ 24 h 58"/>
                  <a:gd name="T10" fmla="*/ 14 w 27"/>
                  <a:gd name="T11" fmla="*/ 23 h 58"/>
                  <a:gd name="T12" fmla="*/ 14 w 27"/>
                  <a:gd name="T13" fmla="*/ 20 h 58"/>
                  <a:gd name="T14" fmla="*/ 19 w 27"/>
                  <a:gd name="T15" fmla="*/ 13 h 58"/>
                  <a:gd name="T16" fmla="*/ 18 w 27"/>
                  <a:gd name="T17" fmla="*/ 5 h 58"/>
                  <a:gd name="T18" fmla="*/ 16 w 27"/>
                  <a:gd name="T19" fmla="*/ 4 h 58"/>
                  <a:gd name="T20" fmla="*/ 15 w 27"/>
                  <a:gd name="T21" fmla="*/ 7 h 58"/>
                  <a:gd name="T22" fmla="*/ 12 w 27"/>
                  <a:gd name="T23" fmla="*/ 14 h 58"/>
                  <a:gd name="T24" fmla="*/ 10 w 27"/>
                  <a:gd name="T25" fmla="*/ 4 h 58"/>
                  <a:gd name="T26" fmla="*/ 9 w 27"/>
                  <a:gd name="T27" fmla="*/ 2 h 58"/>
                  <a:gd name="T28" fmla="*/ 8 w 27"/>
                  <a:gd name="T29" fmla="*/ 5 h 58"/>
                  <a:gd name="T30" fmla="*/ 8 w 27"/>
                  <a:gd name="T31" fmla="*/ 22 h 58"/>
                  <a:gd name="T32" fmla="*/ 5 w 27"/>
                  <a:gd name="T33" fmla="*/ 26 h 58"/>
                  <a:gd name="T34" fmla="*/ 4 w 27"/>
                  <a:gd name="T35" fmla="*/ 29 h 58"/>
                  <a:gd name="T36" fmla="*/ 9 w 27"/>
                  <a:gd name="T37" fmla="*/ 30 h 58"/>
                  <a:gd name="T38" fmla="*/ 9 w 27"/>
                  <a:gd name="T39" fmla="*/ 41 h 58"/>
                  <a:gd name="T40" fmla="*/ 9 w 27"/>
                  <a:gd name="T41" fmla="*/ 44 h 58"/>
                  <a:gd name="T42" fmla="*/ 13 w 27"/>
                  <a:gd name="T43" fmla="*/ 45 h 58"/>
                  <a:gd name="T44" fmla="*/ 16 w 27"/>
                  <a:gd name="T45" fmla="*/ 40 h 58"/>
                  <a:gd name="T46" fmla="*/ 17 w 27"/>
                  <a:gd name="T47" fmla="*/ 41 h 58"/>
                  <a:gd name="T48" fmla="*/ 18 w 27"/>
                  <a:gd name="T49" fmla="*/ 45 h 58"/>
                  <a:gd name="T50" fmla="*/ 15 w 27"/>
                  <a:gd name="T51" fmla="*/ 51 h 58"/>
                  <a:gd name="T52" fmla="*/ 13 w 27"/>
                  <a:gd name="T53" fmla="*/ 52 h 58"/>
                  <a:gd name="T54" fmla="*/ 15 w 27"/>
                  <a:gd name="T55" fmla="*/ 57 h 58"/>
                  <a:gd name="T56" fmla="*/ 18 w 27"/>
                  <a:gd name="T57" fmla="*/ 55 h 58"/>
                  <a:gd name="T58" fmla="*/ 18 w 27"/>
                  <a:gd name="T59" fmla="*/ 50 h 58"/>
                  <a:gd name="T60" fmla="*/ 27 w 27"/>
                  <a:gd name="T61" fmla="*/ 52 h 58"/>
                  <a:gd name="T62" fmla="*/ 25 w 27"/>
                  <a:gd name="T63" fmla="*/ 47 h 58"/>
                  <a:gd name="T64" fmla="*/ 21 w 27"/>
                  <a:gd name="T65" fmla="*/ 38 h 58"/>
                  <a:gd name="T66" fmla="*/ 14 w 27"/>
                  <a:gd name="T67" fmla="*/ 36 h 58"/>
                  <a:gd name="T68" fmla="*/ 13 w 27"/>
                  <a:gd name="T69" fmla="*/ 39 h 58"/>
                  <a:gd name="T70" fmla="*/ 11 w 27"/>
                  <a:gd name="T71" fmla="*/ 30 h 58"/>
                  <a:gd name="T72" fmla="*/ 13 w 27"/>
                  <a:gd name="T73" fmla="*/ 25 h 58"/>
                  <a:gd name="T74" fmla="*/ 14 w 27"/>
                  <a:gd name="T75" fmla="*/ 32 h 58"/>
                  <a:gd name="T76" fmla="*/ 14 w 27"/>
                  <a:gd name="T77" fmla="*/ 3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58">
                    <a:moveTo>
                      <a:pt x="21" y="38"/>
                    </a:moveTo>
                    <a:cubicBezTo>
                      <a:pt x="21" y="38"/>
                      <a:pt x="19" y="36"/>
                      <a:pt x="21" y="28"/>
                    </a:cubicBezTo>
                    <a:cubicBezTo>
                      <a:pt x="20" y="26"/>
                      <a:pt x="20" y="26"/>
                      <a:pt x="20" y="26"/>
                    </a:cubicBezTo>
                    <a:cubicBezTo>
                      <a:pt x="19" y="24"/>
                      <a:pt x="19" y="24"/>
                      <a:pt x="19" y="24"/>
                    </a:cubicBezTo>
                    <a:cubicBezTo>
                      <a:pt x="18" y="24"/>
                      <a:pt x="18" y="24"/>
                      <a:pt x="18" y="24"/>
                    </a:cubicBezTo>
                    <a:cubicBezTo>
                      <a:pt x="18" y="24"/>
                      <a:pt x="16" y="21"/>
                      <a:pt x="14" y="23"/>
                    </a:cubicBezTo>
                    <a:cubicBezTo>
                      <a:pt x="14" y="23"/>
                      <a:pt x="12" y="23"/>
                      <a:pt x="14" y="20"/>
                    </a:cubicBezTo>
                    <a:cubicBezTo>
                      <a:pt x="19" y="13"/>
                      <a:pt x="19" y="13"/>
                      <a:pt x="19" y="13"/>
                    </a:cubicBezTo>
                    <a:cubicBezTo>
                      <a:pt x="18" y="5"/>
                      <a:pt x="18" y="5"/>
                      <a:pt x="18" y="5"/>
                    </a:cubicBezTo>
                    <a:cubicBezTo>
                      <a:pt x="18" y="5"/>
                      <a:pt x="18" y="3"/>
                      <a:pt x="16" y="4"/>
                    </a:cubicBezTo>
                    <a:cubicBezTo>
                      <a:pt x="16" y="4"/>
                      <a:pt x="16" y="5"/>
                      <a:pt x="15" y="7"/>
                    </a:cubicBezTo>
                    <a:cubicBezTo>
                      <a:pt x="14" y="9"/>
                      <a:pt x="12" y="12"/>
                      <a:pt x="12" y="14"/>
                    </a:cubicBezTo>
                    <a:cubicBezTo>
                      <a:pt x="12" y="14"/>
                      <a:pt x="11" y="6"/>
                      <a:pt x="10" y="4"/>
                    </a:cubicBezTo>
                    <a:cubicBezTo>
                      <a:pt x="9" y="2"/>
                      <a:pt x="9" y="2"/>
                      <a:pt x="9" y="2"/>
                    </a:cubicBezTo>
                    <a:cubicBezTo>
                      <a:pt x="9" y="2"/>
                      <a:pt x="6" y="0"/>
                      <a:pt x="8" y="5"/>
                    </a:cubicBezTo>
                    <a:cubicBezTo>
                      <a:pt x="8" y="22"/>
                      <a:pt x="8" y="22"/>
                      <a:pt x="8" y="22"/>
                    </a:cubicBezTo>
                    <a:cubicBezTo>
                      <a:pt x="5" y="26"/>
                      <a:pt x="5" y="26"/>
                      <a:pt x="5" y="26"/>
                    </a:cubicBezTo>
                    <a:cubicBezTo>
                      <a:pt x="5" y="26"/>
                      <a:pt x="0" y="27"/>
                      <a:pt x="4" y="29"/>
                    </a:cubicBezTo>
                    <a:cubicBezTo>
                      <a:pt x="9" y="30"/>
                      <a:pt x="9" y="30"/>
                      <a:pt x="9" y="30"/>
                    </a:cubicBezTo>
                    <a:cubicBezTo>
                      <a:pt x="9" y="41"/>
                      <a:pt x="9" y="41"/>
                      <a:pt x="9" y="41"/>
                    </a:cubicBezTo>
                    <a:cubicBezTo>
                      <a:pt x="9" y="44"/>
                      <a:pt x="9" y="44"/>
                      <a:pt x="9" y="44"/>
                    </a:cubicBezTo>
                    <a:cubicBezTo>
                      <a:pt x="13" y="45"/>
                      <a:pt x="13" y="45"/>
                      <a:pt x="13" y="45"/>
                    </a:cubicBezTo>
                    <a:cubicBezTo>
                      <a:pt x="16" y="40"/>
                      <a:pt x="16" y="40"/>
                      <a:pt x="16" y="40"/>
                    </a:cubicBezTo>
                    <a:cubicBezTo>
                      <a:pt x="16" y="40"/>
                      <a:pt x="17" y="40"/>
                      <a:pt x="17" y="41"/>
                    </a:cubicBezTo>
                    <a:cubicBezTo>
                      <a:pt x="18" y="45"/>
                      <a:pt x="18" y="45"/>
                      <a:pt x="18" y="45"/>
                    </a:cubicBezTo>
                    <a:cubicBezTo>
                      <a:pt x="18" y="45"/>
                      <a:pt x="16" y="50"/>
                      <a:pt x="15" y="51"/>
                    </a:cubicBezTo>
                    <a:cubicBezTo>
                      <a:pt x="15" y="51"/>
                      <a:pt x="15" y="51"/>
                      <a:pt x="13" y="52"/>
                    </a:cubicBezTo>
                    <a:cubicBezTo>
                      <a:pt x="13" y="52"/>
                      <a:pt x="10" y="57"/>
                      <a:pt x="15" y="57"/>
                    </a:cubicBezTo>
                    <a:cubicBezTo>
                      <a:pt x="15" y="57"/>
                      <a:pt x="18" y="58"/>
                      <a:pt x="18" y="55"/>
                    </a:cubicBezTo>
                    <a:cubicBezTo>
                      <a:pt x="18" y="50"/>
                      <a:pt x="18" y="50"/>
                      <a:pt x="18" y="50"/>
                    </a:cubicBezTo>
                    <a:cubicBezTo>
                      <a:pt x="27" y="52"/>
                      <a:pt x="27" y="52"/>
                      <a:pt x="27" y="52"/>
                    </a:cubicBezTo>
                    <a:cubicBezTo>
                      <a:pt x="27" y="52"/>
                      <a:pt x="27" y="50"/>
                      <a:pt x="25" y="47"/>
                    </a:cubicBezTo>
                    <a:lnTo>
                      <a:pt x="21" y="38"/>
                    </a:lnTo>
                    <a:close/>
                    <a:moveTo>
                      <a:pt x="14" y="36"/>
                    </a:moveTo>
                    <a:cubicBezTo>
                      <a:pt x="13" y="39"/>
                      <a:pt x="13" y="39"/>
                      <a:pt x="13" y="39"/>
                    </a:cubicBezTo>
                    <a:cubicBezTo>
                      <a:pt x="11" y="30"/>
                      <a:pt x="11" y="30"/>
                      <a:pt x="11" y="30"/>
                    </a:cubicBezTo>
                    <a:cubicBezTo>
                      <a:pt x="10" y="27"/>
                      <a:pt x="13" y="25"/>
                      <a:pt x="13" y="25"/>
                    </a:cubicBezTo>
                    <a:cubicBezTo>
                      <a:pt x="14" y="27"/>
                      <a:pt x="14" y="32"/>
                      <a:pt x="14" y="32"/>
                    </a:cubicBezTo>
                    <a:cubicBezTo>
                      <a:pt x="15" y="35"/>
                      <a:pt x="14" y="36"/>
                      <a:pt x="14" y="3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34" name="Freeform 41"/>
              <p:cNvSpPr/>
              <p:nvPr/>
            </p:nvSpPr>
            <p:spPr bwMode="auto">
              <a:xfrm>
                <a:off x="392879" y="574472"/>
                <a:ext cx="12084" cy="8200"/>
              </a:xfrm>
              <a:custGeom>
                <a:avLst/>
                <a:gdLst>
                  <a:gd name="T0" fmla="*/ 8 w 12"/>
                  <a:gd name="T1" fmla="*/ 0 h 8"/>
                  <a:gd name="T2" fmla="*/ 4 w 12"/>
                  <a:gd name="T3" fmla="*/ 1 h 8"/>
                  <a:gd name="T4" fmla="*/ 4 w 12"/>
                  <a:gd name="T5" fmla="*/ 3 h 8"/>
                  <a:gd name="T6" fmla="*/ 9 w 12"/>
                  <a:gd name="T7" fmla="*/ 5 h 8"/>
                  <a:gd name="T8" fmla="*/ 12 w 12"/>
                  <a:gd name="T9" fmla="*/ 5 h 8"/>
                  <a:gd name="T10" fmla="*/ 12 w 12"/>
                  <a:gd name="T11" fmla="*/ 2 h 8"/>
                  <a:gd name="T12" fmla="*/ 8 w 1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8" y="0"/>
                    </a:moveTo>
                    <a:cubicBezTo>
                      <a:pt x="4" y="1"/>
                      <a:pt x="4" y="1"/>
                      <a:pt x="4" y="1"/>
                    </a:cubicBezTo>
                    <a:cubicBezTo>
                      <a:pt x="4" y="1"/>
                      <a:pt x="0" y="3"/>
                      <a:pt x="4" y="3"/>
                    </a:cubicBezTo>
                    <a:cubicBezTo>
                      <a:pt x="4" y="3"/>
                      <a:pt x="7" y="4"/>
                      <a:pt x="9" y="5"/>
                    </a:cubicBezTo>
                    <a:cubicBezTo>
                      <a:pt x="9" y="5"/>
                      <a:pt x="11" y="8"/>
                      <a:pt x="12" y="5"/>
                    </a:cubicBezTo>
                    <a:cubicBezTo>
                      <a:pt x="12" y="2"/>
                      <a:pt x="12" y="2"/>
                      <a:pt x="12" y="2"/>
                    </a:cubicBezTo>
                    <a:cubicBezTo>
                      <a:pt x="12" y="2"/>
                      <a:pt x="12" y="0"/>
                      <a:pt x="8"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35" name="Freeform 42"/>
              <p:cNvSpPr/>
              <p:nvPr/>
            </p:nvSpPr>
            <p:spPr bwMode="auto">
              <a:xfrm>
                <a:off x="416184" y="837305"/>
                <a:ext cx="10358" cy="32800"/>
              </a:xfrm>
              <a:custGeom>
                <a:avLst/>
                <a:gdLst>
                  <a:gd name="T0" fmla="*/ 14 w 24"/>
                  <a:gd name="T1" fmla="*/ 16 h 76"/>
                  <a:gd name="T2" fmla="*/ 5 w 24"/>
                  <a:gd name="T3" fmla="*/ 24 h 76"/>
                  <a:gd name="T4" fmla="*/ 0 w 24"/>
                  <a:gd name="T5" fmla="*/ 14 h 76"/>
                  <a:gd name="T6" fmla="*/ 19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9" y="0"/>
                    </a:lnTo>
                    <a:lnTo>
                      <a:pt x="24" y="5"/>
                    </a:lnTo>
                    <a:lnTo>
                      <a:pt x="24" y="76"/>
                    </a:lnTo>
                    <a:lnTo>
                      <a:pt x="14" y="76"/>
                    </a:lnTo>
                    <a:lnTo>
                      <a:pt x="14"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6" name="Freeform 43"/>
              <p:cNvSpPr/>
              <p:nvPr/>
            </p:nvSpPr>
            <p:spPr bwMode="auto">
              <a:xfrm>
                <a:off x="510269" y="837305"/>
                <a:ext cx="10358" cy="32800"/>
              </a:xfrm>
              <a:custGeom>
                <a:avLst/>
                <a:gdLst>
                  <a:gd name="T0" fmla="*/ 14 w 24"/>
                  <a:gd name="T1" fmla="*/ 16 h 76"/>
                  <a:gd name="T2" fmla="*/ 5 w 24"/>
                  <a:gd name="T3" fmla="*/ 24 h 76"/>
                  <a:gd name="T4" fmla="*/ 0 w 24"/>
                  <a:gd name="T5" fmla="*/ 14 h 76"/>
                  <a:gd name="T6" fmla="*/ 16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6" y="0"/>
                    </a:lnTo>
                    <a:lnTo>
                      <a:pt x="24" y="5"/>
                    </a:lnTo>
                    <a:lnTo>
                      <a:pt x="24" y="76"/>
                    </a:lnTo>
                    <a:lnTo>
                      <a:pt x="14" y="76"/>
                    </a:lnTo>
                    <a:lnTo>
                      <a:pt x="14"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7" name="Freeform 44"/>
              <p:cNvSpPr>
                <a:spLocks noEditPoints="1"/>
              </p:cNvSpPr>
              <p:nvPr/>
            </p:nvSpPr>
            <p:spPr bwMode="auto">
              <a:xfrm>
                <a:off x="442942" y="837305"/>
                <a:ext cx="19421" cy="32800"/>
              </a:xfrm>
              <a:custGeom>
                <a:avLst/>
                <a:gdLst>
                  <a:gd name="T0" fmla="*/ 15 w 19"/>
                  <a:gd name="T1" fmla="*/ 10 h 32"/>
                  <a:gd name="T2" fmla="*/ 15 w 19"/>
                  <a:gd name="T3" fmla="*/ 13 h 32"/>
                  <a:gd name="T4" fmla="*/ 14 w 19"/>
                  <a:gd name="T5" fmla="*/ 15 h 32"/>
                  <a:gd name="T6" fmla="*/ 11 w 19"/>
                  <a:gd name="T7" fmla="*/ 16 h 32"/>
                  <a:gd name="T8" fmla="*/ 8 w 19"/>
                  <a:gd name="T9" fmla="*/ 16 h 32"/>
                  <a:gd name="T10" fmla="*/ 6 w 19"/>
                  <a:gd name="T11" fmla="*/ 15 h 32"/>
                  <a:gd name="T12" fmla="*/ 5 w 19"/>
                  <a:gd name="T13" fmla="*/ 13 h 32"/>
                  <a:gd name="T14" fmla="*/ 5 w 19"/>
                  <a:gd name="T15" fmla="*/ 10 h 32"/>
                  <a:gd name="T16" fmla="*/ 5 w 19"/>
                  <a:gd name="T17" fmla="*/ 8 h 32"/>
                  <a:gd name="T18" fmla="*/ 6 w 19"/>
                  <a:gd name="T19" fmla="*/ 6 h 32"/>
                  <a:gd name="T20" fmla="*/ 8 w 19"/>
                  <a:gd name="T21" fmla="*/ 5 h 32"/>
                  <a:gd name="T22" fmla="*/ 10 w 19"/>
                  <a:gd name="T23" fmla="*/ 5 h 32"/>
                  <a:gd name="T24" fmla="*/ 13 w 19"/>
                  <a:gd name="T25" fmla="*/ 5 h 32"/>
                  <a:gd name="T26" fmla="*/ 15 w 19"/>
                  <a:gd name="T27" fmla="*/ 7 h 32"/>
                  <a:gd name="T28" fmla="*/ 15 w 19"/>
                  <a:gd name="T29" fmla="*/ 10 h 32"/>
                  <a:gd name="T30" fmla="*/ 15 w 19"/>
                  <a:gd name="T31" fmla="*/ 21 h 32"/>
                  <a:gd name="T32" fmla="*/ 15 w 19"/>
                  <a:gd name="T33" fmla="*/ 23 h 32"/>
                  <a:gd name="T34" fmla="*/ 14 w 19"/>
                  <a:gd name="T35" fmla="*/ 25 h 32"/>
                  <a:gd name="T36" fmla="*/ 13 w 19"/>
                  <a:gd name="T37" fmla="*/ 27 h 32"/>
                  <a:gd name="T38" fmla="*/ 11 w 19"/>
                  <a:gd name="T39" fmla="*/ 28 h 32"/>
                  <a:gd name="T40" fmla="*/ 9 w 19"/>
                  <a:gd name="T41" fmla="*/ 28 h 32"/>
                  <a:gd name="T42" fmla="*/ 6 w 19"/>
                  <a:gd name="T43" fmla="*/ 27 h 32"/>
                  <a:gd name="T44" fmla="*/ 5 w 19"/>
                  <a:gd name="T45" fmla="*/ 26 h 32"/>
                  <a:gd name="T46" fmla="*/ 5 w 19"/>
                  <a:gd name="T47" fmla="*/ 24 h 32"/>
                  <a:gd name="T48" fmla="*/ 0 w 19"/>
                  <a:gd name="T49" fmla="*/ 24 h 32"/>
                  <a:gd name="T50" fmla="*/ 1 w 19"/>
                  <a:gd name="T51" fmla="*/ 26 h 32"/>
                  <a:gd name="T52" fmla="*/ 2 w 19"/>
                  <a:gd name="T53" fmla="*/ 29 h 32"/>
                  <a:gd name="T54" fmla="*/ 4 w 19"/>
                  <a:gd name="T55" fmla="*/ 31 h 32"/>
                  <a:gd name="T56" fmla="*/ 6 w 19"/>
                  <a:gd name="T57" fmla="*/ 32 h 32"/>
                  <a:gd name="T58" fmla="*/ 10 w 19"/>
                  <a:gd name="T59" fmla="*/ 32 h 32"/>
                  <a:gd name="T60" fmla="*/ 13 w 19"/>
                  <a:gd name="T61" fmla="*/ 32 h 32"/>
                  <a:gd name="T62" fmla="*/ 16 w 19"/>
                  <a:gd name="T63" fmla="*/ 31 h 32"/>
                  <a:gd name="T64" fmla="*/ 18 w 19"/>
                  <a:gd name="T65" fmla="*/ 29 h 32"/>
                  <a:gd name="T66" fmla="*/ 19 w 19"/>
                  <a:gd name="T67" fmla="*/ 27 h 32"/>
                  <a:gd name="T68" fmla="*/ 19 w 19"/>
                  <a:gd name="T69" fmla="*/ 24 h 32"/>
                  <a:gd name="T70" fmla="*/ 19 w 19"/>
                  <a:gd name="T71" fmla="*/ 20 h 32"/>
                  <a:gd name="T72" fmla="*/ 19 w 19"/>
                  <a:gd name="T73" fmla="*/ 11 h 32"/>
                  <a:gd name="T74" fmla="*/ 19 w 19"/>
                  <a:gd name="T75" fmla="*/ 7 h 32"/>
                  <a:gd name="T76" fmla="*/ 17 w 19"/>
                  <a:gd name="T77" fmla="*/ 4 h 32"/>
                  <a:gd name="T78" fmla="*/ 14 w 19"/>
                  <a:gd name="T79" fmla="*/ 1 h 32"/>
                  <a:gd name="T80" fmla="*/ 10 w 19"/>
                  <a:gd name="T81" fmla="*/ 0 h 32"/>
                  <a:gd name="T82" fmla="*/ 7 w 19"/>
                  <a:gd name="T83" fmla="*/ 1 h 32"/>
                  <a:gd name="T84" fmla="*/ 4 w 19"/>
                  <a:gd name="T85" fmla="*/ 3 h 32"/>
                  <a:gd name="T86" fmla="*/ 2 w 19"/>
                  <a:gd name="T87" fmla="*/ 5 h 32"/>
                  <a:gd name="T88" fmla="*/ 1 w 19"/>
                  <a:gd name="T89" fmla="*/ 8 h 32"/>
                  <a:gd name="T90" fmla="*/ 1 w 19"/>
                  <a:gd name="T91" fmla="*/ 11 h 32"/>
                  <a:gd name="T92" fmla="*/ 1 w 19"/>
                  <a:gd name="T93" fmla="*/ 15 h 32"/>
                  <a:gd name="T94" fmla="*/ 3 w 19"/>
                  <a:gd name="T95" fmla="*/ 18 h 32"/>
                  <a:gd name="T96" fmla="*/ 6 w 19"/>
                  <a:gd name="T97" fmla="*/ 20 h 32"/>
                  <a:gd name="T98" fmla="*/ 10 w 19"/>
                  <a:gd name="T99" fmla="*/ 20 h 32"/>
                  <a:gd name="T100" fmla="*/ 13 w 19"/>
                  <a:gd name="T101" fmla="*/ 20 h 32"/>
                  <a:gd name="T102" fmla="*/ 14 w 19"/>
                  <a:gd name="T103" fmla="*/ 20 h 32"/>
                  <a:gd name="T104" fmla="*/ 15 w 19"/>
                  <a:gd name="T105" fmla="*/ 19 h 32"/>
                  <a:gd name="T106" fmla="*/ 15 w 19"/>
                  <a:gd name="T10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32">
                    <a:moveTo>
                      <a:pt x="15" y="10"/>
                    </a:moveTo>
                    <a:cubicBezTo>
                      <a:pt x="15" y="11"/>
                      <a:pt x="15" y="12"/>
                      <a:pt x="15" y="13"/>
                    </a:cubicBezTo>
                    <a:cubicBezTo>
                      <a:pt x="15" y="14"/>
                      <a:pt x="14" y="15"/>
                      <a:pt x="14" y="15"/>
                    </a:cubicBezTo>
                    <a:cubicBezTo>
                      <a:pt x="13" y="16"/>
                      <a:pt x="12" y="16"/>
                      <a:pt x="11" y="16"/>
                    </a:cubicBezTo>
                    <a:cubicBezTo>
                      <a:pt x="10" y="16"/>
                      <a:pt x="9" y="16"/>
                      <a:pt x="8" y="16"/>
                    </a:cubicBezTo>
                    <a:cubicBezTo>
                      <a:pt x="8" y="16"/>
                      <a:pt x="7" y="16"/>
                      <a:pt x="6" y="15"/>
                    </a:cubicBezTo>
                    <a:cubicBezTo>
                      <a:pt x="6" y="15"/>
                      <a:pt x="6" y="14"/>
                      <a:pt x="5" y="13"/>
                    </a:cubicBezTo>
                    <a:cubicBezTo>
                      <a:pt x="5" y="13"/>
                      <a:pt x="5" y="12"/>
                      <a:pt x="5" y="10"/>
                    </a:cubicBezTo>
                    <a:cubicBezTo>
                      <a:pt x="5" y="9"/>
                      <a:pt x="5" y="8"/>
                      <a:pt x="5" y="8"/>
                    </a:cubicBezTo>
                    <a:cubicBezTo>
                      <a:pt x="6" y="7"/>
                      <a:pt x="6" y="6"/>
                      <a:pt x="6" y="6"/>
                    </a:cubicBezTo>
                    <a:cubicBezTo>
                      <a:pt x="7" y="5"/>
                      <a:pt x="7" y="5"/>
                      <a:pt x="8" y="5"/>
                    </a:cubicBezTo>
                    <a:cubicBezTo>
                      <a:pt x="9" y="5"/>
                      <a:pt x="9" y="5"/>
                      <a:pt x="10" y="5"/>
                    </a:cubicBezTo>
                    <a:cubicBezTo>
                      <a:pt x="12" y="5"/>
                      <a:pt x="12" y="5"/>
                      <a:pt x="13" y="5"/>
                    </a:cubicBezTo>
                    <a:cubicBezTo>
                      <a:pt x="14" y="6"/>
                      <a:pt x="14" y="6"/>
                      <a:pt x="15" y="7"/>
                    </a:cubicBezTo>
                    <a:cubicBezTo>
                      <a:pt x="15" y="8"/>
                      <a:pt x="15" y="8"/>
                      <a:pt x="15" y="10"/>
                    </a:cubicBezTo>
                    <a:close/>
                    <a:moveTo>
                      <a:pt x="15" y="21"/>
                    </a:moveTo>
                    <a:cubicBezTo>
                      <a:pt x="15" y="22"/>
                      <a:pt x="15" y="23"/>
                      <a:pt x="15" y="23"/>
                    </a:cubicBezTo>
                    <a:cubicBezTo>
                      <a:pt x="15" y="24"/>
                      <a:pt x="15" y="25"/>
                      <a:pt x="14" y="25"/>
                    </a:cubicBezTo>
                    <a:cubicBezTo>
                      <a:pt x="14" y="26"/>
                      <a:pt x="14" y="27"/>
                      <a:pt x="13" y="27"/>
                    </a:cubicBezTo>
                    <a:cubicBezTo>
                      <a:pt x="13" y="27"/>
                      <a:pt x="12" y="28"/>
                      <a:pt x="11" y="28"/>
                    </a:cubicBezTo>
                    <a:cubicBezTo>
                      <a:pt x="10" y="28"/>
                      <a:pt x="10" y="28"/>
                      <a:pt x="9" y="28"/>
                    </a:cubicBezTo>
                    <a:cubicBezTo>
                      <a:pt x="8" y="28"/>
                      <a:pt x="7" y="28"/>
                      <a:pt x="6" y="27"/>
                    </a:cubicBezTo>
                    <a:cubicBezTo>
                      <a:pt x="6" y="27"/>
                      <a:pt x="5" y="26"/>
                      <a:pt x="5" y="26"/>
                    </a:cubicBezTo>
                    <a:cubicBezTo>
                      <a:pt x="5" y="25"/>
                      <a:pt x="5" y="25"/>
                      <a:pt x="5" y="24"/>
                    </a:cubicBezTo>
                    <a:cubicBezTo>
                      <a:pt x="0" y="24"/>
                      <a:pt x="0" y="24"/>
                      <a:pt x="0" y="24"/>
                    </a:cubicBezTo>
                    <a:cubicBezTo>
                      <a:pt x="1" y="26"/>
                      <a:pt x="1" y="26"/>
                      <a:pt x="1" y="26"/>
                    </a:cubicBezTo>
                    <a:cubicBezTo>
                      <a:pt x="1" y="27"/>
                      <a:pt x="1" y="28"/>
                      <a:pt x="2" y="29"/>
                    </a:cubicBezTo>
                    <a:cubicBezTo>
                      <a:pt x="2" y="30"/>
                      <a:pt x="3" y="30"/>
                      <a:pt x="4" y="31"/>
                    </a:cubicBezTo>
                    <a:cubicBezTo>
                      <a:pt x="4" y="31"/>
                      <a:pt x="5" y="32"/>
                      <a:pt x="6" y="32"/>
                    </a:cubicBezTo>
                    <a:cubicBezTo>
                      <a:pt x="8" y="32"/>
                      <a:pt x="9" y="32"/>
                      <a:pt x="10" y="32"/>
                    </a:cubicBezTo>
                    <a:cubicBezTo>
                      <a:pt x="11" y="32"/>
                      <a:pt x="12" y="32"/>
                      <a:pt x="13" y="32"/>
                    </a:cubicBezTo>
                    <a:cubicBezTo>
                      <a:pt x="14" y="32"/>
                      <a:pt x="15" y="31"/>
                      <a:pt x="16" y="31"/>
                    </a:cubicBezTo>
                    <a:cubicBezTo>
                      <a:pt x="16" y="30"/>
                      <a:pt x="17" y="30"/>
                      <a:pt x="18" y="29"/>
                    </a:cubicBezTo>
                    <a:cubicBezTo>
                      <a:pt x="18" y="28"/>
                      <a:pt x="18" y="27"/>
                      <a:pt x="19" y="27"/>
                    </a:cubicBezTo>
                    <a:cubicBezTo>
                      <a:pt x="19" y="26"/>
                      <a:pt x="19" y="25"/>
                      <a:pt x="19" y="24"/>
                    </a:cubicBezTo>
                    <a:cubicBezTo>
                      <a:pt x="19" y="23"/>
                      <a:pt x="19" y="22"/>
                      <a:pt x="19" y="20"/>
                    </a:cubicBezTo>
                    <a:cubicBezTo>
                      <a:pt x="19" y="11"/>
                      <a:pt x="19" y="11"/>
                      <a:pt x="19" y="11"/>
                    </a:cubicBezTo>
                    <a:cubicBezTo>
                      <a:pt x="19" y="10"/>
                      <a:pt x="19" y="8"/>
                      <a:pt x="19" y="7"/>
                    </a:cubicBezTo>
                    <a:cubicBezTo>
                      <a:pt x="19" y="6"/>
                      <a:pt x="18" y="5"/>
                      <a:pt x="17" y="4"/>
                    </a:cubicBezTo>
                    <a:cubicBezTo>
                      <a:pt x="17" y="3"/>
                      <a:pt x="16" y="2"/>
                      <a:pt x="14" y="1"/>
                    </a:cubicBezTo>
                    <a:cubicBezTo>
                      <a:pt x="13" y="1"/>
                      <a:pt x="12" y="0"/>
                      <a:pt x="10" y="0"/>
                    </a:cubicBezTo>
                    <a:cubicBezTo>
                      <a:pt x="9" y="0"/>
                      <a:pt x="8" y="1"/>
                      <a:pt x="7" y="1"/>
                    </a:cubicBezTo>
                    <a:cubicBezTo>
                      <a:pt x="5" y="1"/>
                      <a:pt x="4" y="2"/>
                      <a:pt x="4" y="3"/>
                    </a:cubicBezTo>
                    <a:cubicBezTo>
                      <a:pt x="3" y="3"/>
                      <a:pt x="2" y="4"/>
                      <a:pt x="2" y="5"/>
                    </a:cubicBezTo>
                    <a:cubicBezTo>
                      <a:pt x="1" y="6"/>
                      <a:pt x="1" y="7"/>
                      <a:pt x="1" y="8"/>
                    </a:cubicBezTo>
                    <a:cubicBezTo>
                      <a:pt x="1" y="9"/>
                      <a:pt x="1" y="10"/>
                      <a:pt x="1" y="11"/>
                    </a:cubicBezTo>
                    <a:cubicBezTo>
                      <a:pt x="1" y="13"/>
                      <a:pt x="1" y="14"/>
                      <a:pt x="1" y="15"/>
                    </a:cubicBezTo>
                    <a:cubicBezTo>
                      <a:pt x="2" y="16"/>
                      <a:pt x="2" y="17"/>
                      <a:pt x="3" y="18"/>
                    </a:cubicBezTo>
                    <a:cubicBezTo>
                      <a:pt x="3" y="18"/>
                      <a:pt x="4" y="19"/>
                      <a:pt x="6" y="20"/>
                    </a:cubicBezTo>
                    <a:cubicBezTo>
                      <a:pt x="7" y="20"/>
                      <a:pt x="9" y="20"/>
                      <a:pt x="10" y="20"/>
                    </a:cubicBezTo>
                    <a:cubicBezTo>
                      <a:pt x="11" y="20"/>
                      <a:pt x="12" y="20"/>
                      <a:pt x="13" y="20"/>
                    </a:cubicBezTo>
                    <a:cubicBezTo>
                      <a:pt x="13" y="20"/>
                      <a:pt x="14" y="20"/>
                      <a:pt x="14" y="20"/>
                    </a:cubicBezTo>
                    <a:cubicBezTo>
                      <a:pt x="15" y="19"/>
                      <a:pt x="15" y="19"/>
                      <a:pt x="15" y="19"/>
                    </a:cubicBezTo>
                    <a:lnTo>
                      <a:pt x="15" y="2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8" name="Freeform 45"/>
              <p:cNvSpPr>
                <a:spLocks noEditPoints="1"/>
              </p:cNvSpPr>
              <p:nvPr/>
            </p:nvSpPr>
            <p:spPr bwMode="auto">
              <a:xfrm>
                <a:off x="476605" y="837305"/>
                <a:ext cx="21579" cy="32800"/>
              </a:xfrm>
              <a:custGeom>
                <a:avLst/>
                <a:gdLst>
                  <a:gd name="T0" fmla="*/ 17 w 21"/>
                  <a:gd name="T1" fmla="*/ 18 h 32"/>
                  <a:gd name="T2" fmla="*/ 17 w 21"/>
                  <a:gd name="T3" fmla="*/ 22 h 32"/>
                  <a:gd name="T4" fmla="*/ 15 w 21"/>
                  <a:gd name="T5" fmla="*/ 25 h 32"/>
                  <a:gd name="T6" fmla="*/ 13 w 21"/>
                  <a:gd name="T7" fmla="*/ 27 h 32"/>
                  <a:gd name="T8" fmla="*/ 11 w 21"/>
                  <a:gd name="T9" fmla="*/ 28 h 32"/>
                  <a:gd name="T10" fmla="*/ 8 w 21"/>
                  <a:gd name="T11" fmla="*/ 27 h 32"/>
                  <a:gd name="T12" fmla="*/ 6 w 21"/>
                  <a:gd name="T13" fmla="*/ 25 h 32"/>
                  <a:gd name="T14" fmla="*/ 5 w 21"/>
                  <a:gd name="T15" fmla="*/ 21 h 32"/>
                  <a:gd name="T16" fmla="*/ 4 w 21"/>
                  <a:gd name="T17" fmla="*/ 17 h 32"/>
                  <a:gd name="T18" fmla="*/ 4 w 21"/>
                  <a:gd name="T19" fmla="*/ 14 h 32"/>
                  <a:gd name="T20" fmla="*/ 5 w 21"/>
                  <a:gd name="T21" fmla="*/ 11 h 32"/>
                  <a:gd name="T22" fmla="*/ 6 w 21"/>
                  <a:gd name="T23" fmla="*/ 7 h 32"/>
                  <a:gd name="T24" fmla="*/ 8 w 21"/>
                  <a:gd name="T25" fmla="*/ 5 h 32"/>
                  <a:gd name="T26" fmla="*/ 11 w 21"/>
                  <a:gd name="T27" fmla="*/ 4 h 32"/>
                  <a:gd name="T28" fmla="*/ 13 w 21"/>
                  <a:gd name="T29" fmla="*/ 5 h 32"/>
                  <a:gd name="T30" fmla="*/ 15 w 21"/>
                  <a:gd name="T31" fmla="*/ 7 h 32"/>
                  <a:gd name="T32" fmla="*/ 17 w 21"/>
                  <a:gd name="T33" fmla="*/ 10 h 32"/>
                  <a:gd name="T34" fmla="*/ 17 w 21"/>
                  <a:gd name="T35" fmla="*/ 15 h 32"/>
                  <a:gd name="T36" fmla="*/ 17 w 21"/>
                  <a:gd name="T37" fmla="*/ 18 h 32"/>
                  <a:gd name="T38" fmla="*/ 21 w 21"/>
                  <a:gd name="T39" fmla="*/ 13 h 32"/>
                  <a:gd name="T40" fmla="*/ 21 w 21"/>
                  <a:gd name="T41" fmla="*/ 9 h 32"/>
                  <a:gd name="T42" fmla="*/ 19 w 21"/>
                  <a:gd name="T43" fmla="*/ 5 h 32"/>
                  <a:gd name="T44" fmla="*/ 17 w 21"/>
                  <a:gd name="T45" fmla="*/ 2 h 32"/>
                  <a:gd name="T46" fmla="*/ 14 w 21"/>
                  <a:gd name="T47" fmla="*/ 1 h 32"/>
                  <a:gd name="T48" fmla="*/ 11 w 21"/>
                  <a:gd name="T49" fmla="*/ 0 h 32"/>
                  <a:gd name="T50" fmla="*/ 7 w 21"/>
                  <a:gd name="T51" fmla="*/ 1 h 32"/>
                  <a:gd name="T52" fmla="*/ 4 w 21"/>
                  <a:gd name="T53" fmla="*/ 3 h 32"/>
                  <a:gd name="T54" fmla="*/ 2 w 21"/>
                  <a:gd name="T55" fmla="*/ 6 h 32"/>
                  <a:gd name="T56" fmla="*/ 1 w 21"/>
                  <a:gd name="T57" fmla="*/ 10 h 32"/>
                  <a:gd name="T58" fmla="*/ 0 w 21"/>
                  <a:gd name="T59" fmla="*/ 14 h 32"/>
                  <a:gd name="T60" fmla="*/ 0 w 21"/>
                  <a:gd name="T61" fmla="*/ 18 h 32"/>
                  <a:gd name="T62" fmla="*/ 1 w 21"/>
                  <a:gd name="T63" fmla="*/ 22 h 32"/>
                  <a:gd name="T64" fmla="*/ 2 w 21"/>
                  <a:gd name="T65" fmla="*/ 26 h 32"/>
                  <a:gd name="T66" fmla="*/ 4 w 21"/>
                  <a:gd name="T67" fmla="*/ 29 h 32"/>
                  <a:gd name="T68" fmla="*/ 7 w 21"/>
                  <a:gd name="T69" fmla="*/ 32 h 32"/>
                  <a:gd name="T70" fmla="*/ 11 w 21"/>
                  <a:gd name="T71" fmla="*/ 32 h 32"/>
                  <a:gd name="T72" fmla="*/ 14 w 21"/>
                  <a:gd name="T73" fmla="*/ 32 h 32"/>
                  <a:gd name="T74" fmla="*/ 17 w 21"/>
                  <a:gd name="T75" fmla="*/ 30 h 32"/>
                  <a:gd name="T76" fmla="*/ 19 w 21"/>
                  <a:gd name="T77" fmla="*/ 28 h 32"/>
                  <a:gd name="T78" fmla="*/ 20 w 21"/>
                  <a:gd name="T79" fmla="*/ 24 h 32"/>
                  <a:gd name="T80" fmla="*/ 21 w 21"/>
                  <a:gd name="T81" fmla="*/ 21 h 32"/>
                  <a:gd name="T82" fmla="*/ 21 w 21"/>
                  <a:gd name="T83" fmla="*/ 18 h 32"/>
                  <a:gd name="T84" fmla="*/ 21 w 21"/>
                  <a:gd name="T85"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32">
                    <a:moveTo>
                      <a:pt x="17" y="18"/>
                    </a:moveTo>
                    <a:cubicBezTo>
                      <a:pt x="17" y="19"/>
                      <a:pt x="17" y="20"/>
                      <a:pt x="17" y="22"/>
                    </a:cubicBezTo>
                    <a:cubicBezTo>
                      <a:pt x="16" y="23"/>
                      <a:pt x="16" y="24"/>
                      <a:pt x="15" y="25"/>
                    </a:cubicBezTo>
                    <a:cubicBezTo>
                      <a:pt x="15" y="26"/>
                      <a:pt x="14" y="27"/>
                      <a:pt x="13" y="27"/>
                    </a:cubicBezTo>
                    <a:cubicBezTo>
                      <a:pt x="12" y="28"/>
                      <a:pt x="12" y="28"/>
                      <a:pt x="11" y="28"/>
                    </a:cubicBezTo>
                    <a:cubicBezTo>
                      <a:pt x="9" y="28"/>
                      <a:pt x="9" y="28"/>
                      <a:pt x="8" y="27"/>
                    </a:cubicBezTo>
                    <a:cubicBezTo>
                      <a:pt x="7" y="27"/>
                      <a:pt x="6" y="26"/>
                      <a:pt x="6" y="25"/>
                    </a:cubicBezTo>
                    <a:cubicBezTo>
                      <a:pt x="5" y="24"/>
                      <a:pt x="5" y="23"/>
                      <a:pt x="5" y="21"/>
                    </a:cubicBezTo>
                    <a:cubicBezTo>
                      <a:pt x="4" y="20"/>
                      <a:pt x="4" y="19"/>
                      <a:pt x="4" y="17"/>
                    </a:cubicBezTo>
                    <a:cubicBezTo>
                      <a:pt x="4" y="15"/>
                      <a:pt x="4" y="14"/>
                      <a:pt x="4" y="14"/>
                    </a:cubicBezTo>
                    <a:cubicBezTo>
                      <a:pt x="4" y="13"/>
                      <a:pt x="5" y="12"/>
                      <a:pt x="5" y="11"/>
                    </a:cubicBezTo>
                    <a:cubicBezTo>
                      <a:pt x="5" y="10"/>
                      <a:pt x="5" y="8"/>
                      <a:pt x="6" y="7"/>
                    </a:cubicBezTo>
                    <a:cubicBezTo>
                      <a:pt x="6" y="7"/>
                      <a:pt x="7" y="6"/>
                      <a:pt x="8" y="5"/>
                    </a:cubicBezTo>
                    <a:cubicBezTo>
                      <a:pt x="9" y="5"/>
                      <a:pt x="10" y="4"/>
                      <a:pt x="11" y="4"/>
                    </a:cubicBezTo>
                    <a:cubicBezTo>
                      <a:pt x="12" y="4"/>
                      <a:pt x="13" y="5"/>
                      <a:pt x="13" y="5"/>
                    </a:cubicBezTo>
                    <a:cubicBezTo>
                      <a:pt x="14" y="6"/>
                      <a:pt x="15" y="6"/>
                      <a:pt x="15" y="7"/>
                    </a:cubicBezTo>
                    <a:cubicBezTo>
                      <a:pt x="16" y="8"/>
                      <a:pt x="16" y="9"/>
                      <a:pt x="17" y="10"/>
                    </a:cubicBezTo>
                    <a:cubicBezTo>
                      <a:pt x="17" y="12"/>
                      <a:pt x="17" y="13"/>
                      <a:pt x="17" y="15"/>
                    </a:cubicBezTo>
                    <a:cubicBezTo>
                      <a:pt x="17" y="16"/>
                      <a:pt x="17" y="17"/>
                      <a:pt x="17" y="18"/>
                    </a:cubicBezTo>
                    <a:close/>
                    <a:moveTo>
                      <a:pt x="21" y="13"/>
                    </a:moveTo>
                    <a:cubicBezTo>
                      <a:pt x="21" y="12"/>
                      <a:pt x="21" y="10"/>
                      <a:pt x="21" y="9"/>
                    </a:cubicBezTo>
                    <a:cubicBezTo>
                      <a:pt x="20" y="8"/>
                      <a:pt x="20" y="7"/>
                      <a:pt x="19" y="5"/>
                    </a:cubicBezTo>
                    <a:cubicBezTo>
                      <a:pt x="19" y="4"/>
                      <a:pt x="18" y="3"/>
                      <a:pt x="17" y="2"/>
                    </a:cubicBezTo>
                    <a:cubicBezTo>
                      <a:pt x="16" y="2"/>
                      <a:pt x="15" y="1"/>
                      <a:pt x="14" y="1"/>
                    </a:cubicBezTo>
                    <a:cubicBezTo>
                      <a:pt x="13" y="0"/>
                      <a:pt x="12" y="0"/>
                      <a:pt x="11" y="0"/>
                    </a:cubicBezTo>
                    <a:cubicBezTo>
                      <a:pt x="9" y="0"/>
                      <a:pt x="8" y="0"/>
                      <a:pt x="7" y="1"/>
                    </a:cubicBezTo>
                    <a:cubicBezTo>
                      <a:pt x="5" y="2"/>
                      <a:pt x="5" y="2"/>
                      <a:pt x="4" y="3"/>
                    </a:cubicBezTo>
                    <a:cubicBezTo>
                      <a:pt x="3" y="4"/>
                      <a:pt x="2" y="5"/>
                      <a:pt x="2" y="6"/>
                    </a:cubicBezTo>
                    <a:cubicBezTo>
                      <a:pt x="1" y="7"/>
                      <a:pt x="1" y="9"/>
                      <a:pt x="1" y="10"/>
                    </a:cubicBezTo>
                    <a:cubicBezTo>
                      <a:pt x="0" y="12"/>
                      <a:pt x="0" y="13"/>
                      <a:pt x="0" y="14"/>
                    </a:cubicBezTo>
                    <a:cubicBezTo>
                      <a:pt x="0" y="15"/>
                      <a:pt x="0" y="16"/>
                      <a:pt x="0" y="18"/>
                    </a:cubicBezTo>
                    <a:cubicBezTo>
                      <a:pt x="0" y="20"/>
                      <a:pt x="0" y="21"/>
                      <a:pt x="1" y="22"/>
                    </a:cubicBezTo>
                    <a:cubicBezTo>
                      <a:pt x="1" y="24"/>
                      <a:pt x="1" y="25"/>
                      <a:pt x="2" y="26"/>
                    </a:cubicBezTo>
                    <a:cubicBezTo>
                      <a:pt x="2" y="27"/>
                      <a:pt x="3" y="28"/>
                      <a:pt x="4" y="29"/>
                    </a:cubicBezTo>
                    <a:cubicBezTo>
                      <a:pt x="5" y="30"/>
                      <a:pt x="6" y="31"/>
                      <a:pt x="7" y="32"/>
                    </a:cubicBezTo>
                    <a:cubicBezTo>
                      <a:pt x="8" y="32"/>
                      <a:pt x="9" y="32"/>
                      <a:pt x="11" y="32"/>
                    </a:cubicBezTo>
                    <a:cubicBezTo>
                      <a:pt x="12" y="32"/>
                      <a:pt x="13" y="32"/>
                      <a:pt x="14" y="32"/>
                    </a:cubicBezTo>
                    <a:cubicBezTo>
                      <a:pt x="15" y="31"/>
                      <a:pt x="16" y="31"/>
                      <a:pt x="17" y="30"/>
                    </a:cubicBezTo>
                    <a:cubicBezTo>
                      <a:pt x="18" y="30"/>
                      <a:pt x="18" y="29"/>
                      <a:pt x="19" y="28"/>
                    </a:cubicBezTo>
                    <a:cubicBezTo>
                      <a:pt x="20" y="27"/>
                      <a:pt x="20" y="26"/>
                      <a:pt x="20" y="24"/>
                    </a:cubicBezTo>
                    <a:cubicBezTo>
                      <a:pt x="21" y="23"/>
                      <a:pt x="21" y="22"/>
                      <a:pt x="21" y="21"/>
                    </a:cubicBezTo>
                    <a:cubicBezTo>
                      <a:pt x="21" y="19"/>
                      <a:pt x="21" y="18"/>
                      <a:pt x="21" y="18"/>
                    </a:cubicBezTo>
                    <a:cubicBezTo>
                      <a:pt x="21" y="16"/>
                      <a:pt x="21" y="15"/>
                      <a:pt x="21" y="13"/>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grpSp>
        <p:nvGrpSpPr>
          <p:cNvPr id="5" name="组合 4"/>
          <p:cNvGrpSpPr/>
          <p:nvPr userDrawn="1"/>
        </p:nvGrpSpPr>
        <p:grpSpPr>
          <a:xfrm>
            <a:off x="-8626" y="249284"/>
            <a:ext cx="9725814" cy="566039"/>
            <a:chOff x="-8626" y="249284"/>
            <a:chExt cx="9725814" cy="566039"/>
          </a:xfrm>
        </p:grpSpPr>
        <p:sp>
          <p:nvSpPr>
            <p:cNvPr id="2" name="平行四边形 1"/>
            <p:cNvSpPr/>
            <p:nvPr userDrawn="1"/>
          </p:nvSpPr>
          <p:spPr>
            <a:xfrm>
              <a:off x="-8626" y="249284"/>
              <a:ext cx="9725814" cy="531534"/>
            </a:xfrm>
            <a:custGeom>
              <a:avLst/>
              <a:gdLst>
                <a:gd name="connsiteX0" fmla="*/ 0 w 10191640"/>
                <a:gd name="connsiteY0" fmla="*/ 531534 h 531534"/>
                <a:gd name="connsiteX1" fmla="*/ 434811 w 10191640"/>
                <a:gd name="connsiteY1" fmla="*/ 0 h 531534"/>
                <a:gd name="connsiteX2" fmla="*/ 10191640 w 10191640"/>
                <a:gd name="connsiteY2" fmla="*/ 0 h 531534"/>
                <a:gd name="connsiteX3" fmla="*/ 9756829 w 10191640"/>
                <a:gd name="connsiteY3" fmla="*/ 531534 h 531534"/>
                <a:gd name="connsiteX4" fmla="*/ 0 w 10191640"/>
                <a:gd name="connsiteY4" fmla="*/ 531534 h 531534"/>
                <a:gd name="connsiteX0-1" fmla="*/ 31015 w 9756829"/>
                <a:gd name="connsiteY0-2" fmla="*/ 531534 h 531534"/>
                <a:gd name="connsiteX1-3" fmla="*/ 0 w 9756829"/>
                <a:gd name="connsiteY1-4" fmla="*/ 0 h 531534"/>
                <a:gd name="connsiteX2-5" fmla="*/ 9756829 w 9756829"/>
                <a:gd name="connsiteY2-6" fmla="*/ 0 h 531534"/>
                <a:gd name="connsiteX3-7" fmla="*/ 9322018 w 9756829"/>
                <a:gd name="connsiteY3-8" fmla="*/ 531534 h 531534"/>
                <a:gd name="connsiteX4-9" fmla="*/ 31015 w 9756829"/>
                <a:gd name="connsiteY4-10" fmla="*/ 531534 h 531534"/>
                <a:gd name="connsiteX0-11" fmla="*/ 0 w 9725814"/>
                <a:gd name="connsiteY0-12" fmla="*/ 531534 h 531534"/>
                <a:gd name="connsiteX1-13" fmla="*/ 12117 w 9725814"/>
                <a:gd name="connsiteY1-14" fmla="*/ 0 h 531534"/>
                <a:gd name="connsiteX2-15" fmla="*/ 9725814 w 9725814"/>
                <a:gd name="connsiteY2-16" fmla="*/ 0 h 531534"/>
                <a:gd name="connsiteX3-17" fmla="*/ 9291003 w 9725814"/>
                <a:gd name="connsiteY3-18" fmla="*/ 531534 h 531534"/>
                <a:gd name="connsiteX4-19" fmla="*/ 0 w 9725814"/>
                <a:gd name="connsiteY4-20" fmla="*/ 531534 h 531534"/>
                <a:gd name="connsiteX0-21" fmla="*/ 0 w 9725814"/>
                <a:gd name="connsiteY0-22" fmla="*/ 531534 h 531534"/>
                <a:gd name="connsiteX1-23" fmla="*/ 12117 w 9725814"/>
                <a:gd name="connsiteY1-24" fmla="*/ 0 h 531534"/>
                <a:gd name="connsiteX2-25" fmla="*/ 9725814 w 9725814"/>
                <a:gd name="connsiteY2-26" fmla="*/ 0 h 531534"/>
                <a:gd name="connsiteX3-27" fmla="*/ 9291003 w 9725814"/>
                <a:gd name="connsiteY3-28" fmla="*/ 531534 h 531534"/>
                <a:gd name="connsiteX4-29" fmla="*/ 0 w 9725814"/>
                <a:gd name="connsiteY4-30" fmla="*/ 531534 h 531534"/>
                <a:gd name="connsiteX0-31" fmla="*/ 0 w 9725814"/>
                <a:gd name="connsiteY0-32" fmla="*/ 531534 h 531534"/>
                <a:gd name="connsiteX1-33" fmla="*/ 3491 w 9725814"/>
                <a:gd name="connsiteY1-34" fmla="*/ 0 h 531534"/>
                <a:gd name="connsiteX2-35" fmla="*/ 9725814 w 9725814"/>
                <a:gd name="connsiteY2-36" fmla="*/ 0 h 531534"/>
                <a:gd name="connsiteX3-37" fmla="*/ 9291003 w 9725814"/>
                <a:gd name="connsiteY3-38" fmla="*/ 531534 h 531534"/>
                <a:gd name="connsiteX4-39" fmla="*/ 0 w 9725814"/>
                <a:gd name="connsiteY4-40" fmla="*/ 531534 h 53153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25814" h="531534">
                  <a:moveTo>
                    <a:pt x="0" y="531534"/>
                  </a:moveTo>
                  <a:cubicBezTo>
                    <a:pt x="1164" y="354356"/>
                    <a:pt x="2327" y="177178"/>
                    <a:pt x="3491" y="0"/>
                  </a:cubicBezTo>
                  <a:lnTo>
                    <a:pt x="9725814" y="0"/>
                  </a:lnTo>
                  <a:lnTo>
                    <a:pt x="9291003" y="531534"/>
                  </a:lnTo>
                  <a:lnTo>
                    <a:pt x="0" y="531534"/>
                  </a:lnTo>
                  <a:close/>
                </a:path>
              </a:pathLst>
            </a:custGeom>
            <a:solidFill>
              <a:srgbClr val="9C0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8626" y="815323"/>
              <a:ext cx="9256142" cy="0"/>
            </a:xfrm>
            <a:prstGeom prst="line">
              <a:avLst/>
            </a:prstGeom>
            <a:ln w="19050">
              <a:solidFill>
                <a:srgbClr val="9C0C1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节标题">
    <p:spTree>
      <p:nvGrpSpPr>
        <p:cNvPr id="1" name=""/>
        <p:cNvGrpSpPr/>
        <p:nvPr/>
      </p:nvGrpSpPr>
      <p:grpSpPr>
        <a:xfrm>
          <a:off x="0" y="0"/>
          <a:ext cx="0" cy="0"/>
          <a:chOff x="0" y="0"/>
          <a:chExt cx="0" cy="0"/>
        </a:xfrm>
      </p:grpSpPr>
      <p:sp>
        <p:nvSpPr>
          <p:cNvPr id="72" name="平行四边形 1"/>
          <p:cNvSpPr/>
          <p:nvPr userDrawn="1"/>
        </p:nvSpPr>
        <p:spPr>
          <a:xfrm rot="10800000">
            <a:off x="9311016" y="241300"/>
            <a:ext cx="2892655" cy="597472"/>
          </a:xfrm>
          <a:custGeom>
            <a:avLst/>
            <a:gdLst>
              <a:gd name="connsiteX0" fmla="*/ 0 w 10191640"/>
              <a:gd name="connsiteY0" fmla="*/ 531534 h 531534"/>
              <a:gd name="connsiteX1" fmla="*/ 434811 w 10191640"/>
              <a:gd name="connsiteY1" fmla="*/ 0 h 531534"/>
              <a:gd name="connsiteX2" fmla="*/ 10191640 w 10191640"/>
              <a:gd name="connsiteY2" fmla="*/ 0 h 531534"/>
              <a:gd name="connsiteX3" fmla="*/ 9756829 w 10191640"/>
              <a:gd name="connsiteY3" fmla="*/ 531534 h 531534"/>
              <a:gd name="connsiteX4" fmla="*/ 0 w 10191640"/>
              <a:gd name="connsiteY4" fmla="*/ 531534 h 531534"/>
              <a:gd name="connsiteX0-1" fmla="*/ 31015 w 9756829"/>
              <a:gd name="connsiteY0-2" fmla="*/ 531534 h 531534"/>
              <a:gd name="connsiteX1-3" fmla="*/ 0 w 9756829"/>
              <a:gd name="connsiteY1-4" fmla="*/ 0 h 531534"/>
              <a:gd name="connsiteX2-5" fmla="*/ 9756829 w 9756829"/>
              <a:gd name="connsiteY2-6" fmla="*/ 0 h 531534"/>
              <a:gd name="connsiteX3-7" fmla="*/ 9322018 w 9756829"/>
              <a:gd name="connsiteY3-8" fmla="*/ 531534 h 531534"/>
              <a:gd name="connsiteX4-9" fmla="*/ 31015 w 9756829"/>
              <a:gd name="connsiteY4-10" fmla="*/ 531534 h 531534"/>
              <a:gd name="connsiteX0-11" fmla="*/ 0 w 9725814"/>
              <a:gd name="connsiteY0-12" fmla="*/ 531534 h 531534"/>
              <a:gd name="connsiteX1-13" fmla="*/ 12117 w 9725814"/>
              <a:gd name="connsiteY1-14" fmla="*/ 0 h 531534"/>
              <a:gd name="connsiteX2-15" fmla="*/ 9725814 w 9725814"/>
              <a:gd name="connsiteY2-16" fmla="*/ 0 h 531534"/>
              <a:gd name="connsiteX3-17" fmla="*/ 9291003 w 9725814"/>
              <a:gd name="connsiteY3-18" fmla="*/ 531534 h 531534"/>
              <a:gd name="connsiteX4-19" fmla="*/ 0 w 9725814"/>
              <a:gd name="connsiteY4-20" fmla="*/ 531534 h 531534"/>
              <a:gd name="connsiteX0-21" fmla="*/ 0 w 9725814"/>
              <a:gd name="connsiteY0-22" fmla="*/ 531534 h 531534"/>
              <a:gd name="connsiteX1-23" fmla="*/ 12117 w 9725814"/>
              <a:gd name="connsiteY1-24" fmla="*/ 0 h 531534"/>
              <a:gd name="connsiteX2-25" fmla="*/ 9725814 w 9725814"/>
              <a:gd name="connsiteY2-26" fmla="*/ 0 h 531534"/>
              <a:gd name="connsiteX3-27" fmla="*/ 9291003 w 9725814"/>
              <a:gd name="connsiteY3-28" fmla="*/ 531534 h 531534"/>
              <a:gd name="connsiteX4-29" fmla="*/ 0 w 9725814"/>
              <a:gd name="connsiteY4-30" fmla="*/ 531534 h 531534"/>
              <a:gd name="connsiteX0-31" fmla="*/ 0 w 9725814"/>
              <a:gd name="connsiteY0-32" fmla="*/ 531534 h 531534"/>
              <a:gd name="connsiteX1-33" fmla="*/ 3491 w 9725814"/>
              <a:gd name="connsiteY1-34" fmla="*/ 0 h 531534"/>
              <a:gd name="connsiteX2-35" fmla="*/ 9725814 w 9725814"/>
              <a:gd name="connsiteY2-36" fmla="*/ 0 h 531534"/>
              <a:gd name="connsiteX3-37" fmla="*/ 9291003 w 9725814"/>
              <a:gd name="connsiteY3-38" fmla="*/ 531534 h 531534"/>
              <a:gd name="connsiteX4-39" fmla="*/ 0 w 9725814"/>
              <a:gd name="connsiteY4-40" fmla="*/ 531534 h 531534"/>
              <a:gd name="connsiteX0-41" fmla="*/ 0 w 9751214"/>
              <a:gd name="connsiteY0-42" fmla="*/ 531534 h 531534"/>
              <a:gd name="connsiteX1-43" fmla="*/ 3491 w 9751214"/>
              <a:gd name="connsiteY1-44" fmla="*/ 0 h 531534"/>
              <a:gd name="connsiteX2-45" fmla="*/ 9751214 w 9751214"/>
              <a:gd name="connsiteY2-46" fmla="*/ 0 h 531534"/>
              <a:gd name="connsiteX3-47" fmla="*/ 9291003 w 9751214"/>
              <a:gd name="connsiteY3-48" fmla="*/ 531534 h 531534"/>
              <a:gd name="connsiteX4-49" fmla="*/ 0 w 9751214"/>
              <a:gd name="connsiteY4-50" fmla="*/ 531534 h 531534"/>
              <a:gd name="connsiteX0-51" fmla="*/ 0 w 9776614"/>
              <a:gd name="connsiteY0-52" fmla="*/ 543334 h 543334"/>
              <a:gd name="connsiteX1-53" fmla="*/ 3491 w 9776614"/>
              <a:gd name="connsiteY1-54" fmla="*/ 11800 h 543334"/>
              <a:gd name="connsiteX2-55" fmla="*/ 9776614 w 9776614"/>
              <a:gd name="connsiteY2-56" fmla="*/ 0 h 543334"/>
              <a:gd name="connsiteX3-57" fmla="*/ 9291003 w 9776614"/>
              <a:gd name="connsiteY3-58" fmla="*/ 543334 h 543334"/>
              <a:gd name="connsiteX4-59" fmla="*/ 0 w 9776614"/>
              <a:gd name="connsiteY4-60" fmla="*/ 543334 h 543334"/>
              <a:gd name="connsiteX0-61" fmla="*/ 0 w 9776614"/>
              <a:gd name="connsiteY0-62" fmla="*/ 543334 h 543334"/>
              <a:gd name="connsiteX1-63" fmla="*/ 3491 w 9776614"/>
              <a:gd name="connsiteY1-64" fmla="*/ 11800 h 543334"/>
              <a:gd name="connsiteX2-65" fmla="*/ 9776614 w 9776614"/>
              <a:gd name="connsiteY2-66" fmla="*/ 0 h 543334"/>
              <a:gd name="connsiteX3-67" fmla="*/ 8084276 w 9776614"/>
              <a:gd name="connsiteY3-68" fmla="*/ 543334 h 543334"/>
              <a:gd name="connsiteX4-69" fmla="*/ 0 w 9776614"/>
              <a:gd name="connsiteY4-70" fmla="*/ 543334 h 543334"/>
              <a:gd name="connsiteX0-71" fmla="*/ 0 w 9776614"/>
              <a:gd name="connsiteY0-72" fmla="*/ 543334 h 543334"/>
              <a:gd name="connsiteX1-73" fmla="*/ 3491 w 9776614"/>
              <a:gd name="connsiteY1-74" fmla="*/ 11800 h 543334"/>
              <a:gd name="connsiteX2-75" fmla="*/ 9776614 w 9776614"/>
              <a:gd name="connsiteY2-76" fmla="*/ 0 h 543334"/>
              <a:gd name="connsiteX3-77" fmla="*/ 8170471 w 9776614"/>
              <a:gd name="connsiteY3-78" fmla="*/ 531534 h 543334"/>
              <a:gd name="connsiteX4-79" fmla="*/ 0 w 9776614"/>
              <a:gd name="connsiteY4-80" fmla="*/ 543334 h 543334"/>
              <a:gd name="connsiteX0-81" fmla="*/ 0 w 9776614"/>
              <a:gd name="connsiteY0-82" fmla="*/ 543334 h 543334"/>
              <a:gd name="connsiteX1-83" fmla="*/ 3491 w 9776614"/>
              <a:gd name="connsiteY1-84" fmla="*/ 11800 h 543334"/>
              <a:gd name="connsiteX2-85" fmla="*/ 9776614 w 9776614"/>
              <a:gd name="connsiteY2-86" fmla="*/ 0 h 543334"/>
              <a:gd name="connsiteX3-87" fmla="*/ 8127374 w 9776614"/>
              <a:gd name="connsiteY3-88" fmla="*/ 543334 h 543334"/>
              <a:gd name="connsiteX4-89" fmla="*/ 0 w 9776614"/>
              <a:gd name="connsiteY4-90" fmla="*/ 543334 h 543334"/>
              <a:gd name="connsiteX0-91" fmla="*/ 0 w 9776614"/>
              <a:gd name="connsiteY0-92" fmla="*/ 543334 h 543334"/>
              <a:gd name="connsiteX1-93" fmla="*/ 3492 w 9776614"/>
              <a:gd name="connsiteY1-94" fmla="*/ 11800 h 543334"/>
              <a:gd name="connsiteX2-95" fmla="*/ 9776614 w 9776614"/>
              <a:gd name="connsiteY2-96" fmla="*/ 0 h 543334"/>
              <a:gd name="connsiteX3-97" fmla="*/ 8127374 w 9776614"/>
              <a:gd name="connsiteY3-98" fmla="*/ 543334 h 543334"/>
              <a:gd name="connsiteX4-99" fmla="*/ 0 w 9776614"/>
              <a:gd name="connsiteY4-100" fmla="*/ 543334 h 543334"/>
              <a:gd name="connsiteX0-101" fmla="*/ 39606 w 9816220"/>
              <a:gd name="connsiteY0-102" fmla="*/ 555134 h 555134"/>
              <a:gd name="connsiteX1-103" fmla="*/ 0 w 9816220"/>
              <a:gd name="connsiteY1-104" fmla="*/ 0 h 555134"/>
              <a:gd name="connsiteX2-105" fmla="*/ 9816220 w 9816220"/>
              <a:gd name="connsiteY2-106" fmla="*/ 11800 h 555134"/>
              <a:gd name="connsiteX3-107" fmla="*/ 8166980 w 9816220"/>
              <a:gd name="connsiteY3-108" fmla="*/ 555134 h 555134"/>
              <a:gd name="connsiteX4-109" fmla="*/ 39606 w 9816220"/>
              <a:gd name="connsiteY4-110" fmla="*/ 555134 h 55513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816220" h="555134">
                <a:moveTo>
                  <a:pt x="39606" y="555134"/>
                </a:moveTo>
                <a:lnTo>
                  <a:pt x="0" y="0"/>
                </a:lnTo>
                <a:lnTo>
                  <a:pt x="9816220" y="11800"/>
                </a:lnTo>
                <a:lnTo>
                  <a:pt x="8166980" y="555134"/>
                </a:lnTo>
                <a:lnTo>
                  <a:pt x="39606" y="555134"/>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7" name="矩形 6"/>
          <p:cNvSpPr/>
          <p:nvPr userDrawn="1"/>
        </p:nvSpPr>
        <p:spPr>
          <a:xfrm>
            <a:off x="0" y="6629400"/>
            <a:ext cx="12192000" cy="228600"/>
          </a:xfrm>
          <a:prstGeom prst="rect">
            <a:avLst/>
          </a:prstGeom>
          <a:solidFill>
            <a:srgbClr val="9C0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9" name="直接连接符 8"/>
          <p:cNvCxnSpPr/>
          <p:nvPr userDrawn="1"/>
        </p:nvCxnSpPr>
        <p:spPr>
          <a:xfrm>
            <a:off x="0" y="6596742"/>
            <a:ext cx="12192000" cy="0"/>
          </a:xfrm>
          <a:prstGeom prst="line">
            <a:avLst/>
          </a:prstGeom>
          <a:ln>
            <a:solidFill>
              <a:srgbClr val="9C0C15"/>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userDrawn="1"/>
        </p:nvGrpSpPr>
        <p:grpSpPr>
          <a:xfrm>
            <a:off x="10094074" y="364089"/>
            <a:ext cx="1510657" cy="398996"/>
            <a:chOff x="232331" y="483409"/>
            <a:chExt cx="1887300" cy="498475"/>
          </a:xfrm>
          <a:solidFill>
            <a:srgbClr val="9C0C15"/>
          </a:solidFill>
        </p:grpSpPr>
        <p:sp>
          <p:nvSpPr>
            <p:cNvPr id="51" name="Freeform 5"/>
            <p:cNvSpPr/>
            <p:nvPr/>
          </p:nvSpPr>
          <p:spPr bwMode="auto">
            <a:xfrm>
              <a:off x="951343" y="578788"/>
              <a:ext cx="47906" cy="149758"/>
            </a:xfrm>
            <a:custGeom>
              <a:avLst/>
              <a:gdLst>
                <a:gd name="T0" fmla="*/ 0 w 47"/>
                <a:gd name="T1" fmla="*/ 138 h 146"/>
                <a:gd name="T2" fmla="*/ 8 w 47"/>
                <a:gd name="T3" fmla="*/ 145 h 146"/>
                <a:gd name="T4" fmla="*/ 28 w 47"/>
                <a:gd name="T5" fmla="*/ 113 h 146"/>
                <a:gd name="T6" fmla="*/ 46 w 47"/>
                <a:gd name="T7" fmla="*/ 40 h 146"/>
                <a:gd name="T8" fmla="*/ 18 w 47"/>
                <a:gd name="T9" fmla="*/ 0 h 146"/>
                <a:gd name="T10" fmla="*/ 9 w 47"/>
                <a:gd name="T11" fmla="*/ 8 h 146"/>
                <a:gd name="T12" fmla="*/ 15 w 47"/>
                <a:gd name="T13" fmla="*/ 49 h 146"/>
                <a:gd name="T14" fmla="*/ 8 w 47"/>
                <a:gd name="T15" fmla="*/ 112 h 146"/>
                <a:gd name="T16" fmla="*/ 0 w 47"/>
                <a:gd name="T17" fmla="*/ 13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46">
                  <a:moveTo>
                    <a:pt x="0" y="138"/>
                  </a:moveTo>
                  <a:cubicBezTo>
                    <a:pt x="0" y="138"/>
                    <a:pt x="0" y="146"/>
                    <a:pt x="8" y="145"/>
                  </a:cubicBezTo>
                  <a:cubicBezTo>
                    <a:pt x="8" y="145"/>
                    <a:pt x="27" y="129"/>
                    <a:pt x="28" y="113"/>
                  </a:cubicBezTo>
                  <a:cubicBezTo>
                    <a:pt x="28" y="113"/>
                    <a:pt x="35" y="61"/>
                    <a:pt x="46" y="40"/>
                  </a:cubicBezTo>
                  <a:cubicBezTo>
                    <a:pt x="46" y="40"/>
                    <a:pt x="47" y="27"/>
                    <a:pt x="18" y="0"/>
                  </a:cubicBezTo>
                  <a:cubicBezTo>
                    <a:pt x="18" y="0"/>
                    <a:pt x="8" y="3"/>
                    <a:pt x="9" y="8"/>
                  </a:cubicBezTo>
                  <a:cubicBezTo>
                    <a:pt x="9" y="13"/>
                    <a:pt x="23" y="19"/>
                    <a:pt x="15" y="49"/>
                  </a:cubicBezTo>
                  <a:cubicBezTo>
                    <a:pt x="8" y="112"/>
                    <a:pt x="8" y="112"/>
                    <a:pt x="8" y="112"/>
                  </a:cubicBezTo>
                  <a:cubicBezTo>
                    <a:pt x="8" y="112"/>
                    <a:pt x="7" y="131"/>
                    <a:pt x="0" y="13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52" name="Freeform 6"/>
            <p:cNvSpPr/>
            <p:nvPr/>
          </p:nvSpPr>
          <p:spPr bwMode="auto">
            <a:xfrm>
              <a:off x="1007449" y="715167"/>
              <a:ext cx="91927" cy="94516"/>
            </a:xfrm>
            <a:custGeom>
              <a:avLst/>
              <a:gdLst>
                <a:gd name="T0" fmla="*/ 83 w 90"/>
                <a:gd name="T1" fmla="*/ 39 h 92"/>
                <a:gd name="T2" fmla="*/ 54 w 90"/>
                <a:gd name="T3" fmla="*/ 6 h 92"/>
                <a:gd name="T4" fmla="*/ 42 w 90"/>
                <a:gd name="T5" fmla="*/ 14 h 92"/>
                <a:gd name="T6" fmla="*/ 4 w 90"/>
                <a:gd name="T7" fmla="*/ 77 h 92"/>
                <a:gd name="T8" fmla="*/ 16 w 90"/>
                <a:gd name="T9" fmla="*/ 82 h 92"/>
                <a:gd name="T10" fmla="*/ 73 w 90"/>
                <a:gd name="T11" fmla="*/ 56 h 92"/>
                <a:gd name="T12" fmla="*/ 83 w 90"/>
                <a:gd name="T13" fmla="*/ 39 h 92"/>
              </a:gdLst>
              <a:ahLst/>
              <a:cxnLst>
                <a:cxn ang="0">
                  <a:pos x="T0" y="T1"/>
                </a:cxn>
                <a:cxn ang="0">
                  <a:pos x="T2" y="T3"/>
                </a:cxn>
                <a:cxn ang="0">
                  <a:pos x="T4" y="T5"/>
                </a:cxn>
                <a:cxn ang="0">
                  <a:pos x="T6" y="T7"/>
                </a:cxn>
                <a:cxn ang="0">
                  <a:pos x="T8" y="T9"/>
                </a:cxn>
                <a:cxn ang="0">
                  <a:pos x="T10" y="T11"/>
                </a:cxn>
                <a:cxn ang="0">
                  <a:pos x="T12" y="T13"/>
                </a:cxn>
              </a:cxnLst>
              <a:rect l="0" t="0" r="r" b="b"/>
              <a:pathLst>
                <a:path w="90" h="92">
                  <a:moveTo>
                    <a:pt x="83" y="39"/>
                  </a:moveTo>
                  <a:cubicBezTo>
                    <a:pt x="54" y="6"/>
                    <a:pt x="54" y="6"/>
                    <a:pt x="54" y="6"/>
                  </a:cubicBezTo>
                  <a:cubicBezTo>
                    <a:pt x="54" y="6"/>
                    <a:pt x="39" y="0"/>
                    <a:pt x="42" y="14"/>
                  </a:cubicBezTo>
                  <a:cubicBezTo>
                    <a:pt x="42" y="14"/>
                    <a:pt x="28" y="64"/>
                    <a:pt x="4" y="77"/>
                  </a:cubicBezTo>
                  <a:cubicBezTo>
                    <a:pt x="4" y="77"/>
                    <a:pt x="0" y="92"/>
                    <a:pt x="16" y="82"/>
                  </a:cubicBezTo>
                  <a:cubicBezTo>
                    <a:pt x="16" y="82"/>
                    <a:pt x="60" y="54"/>
                    <a:pt x="73" y="56"/>
                  </a:cubicBezTo>
                  <a:cubicBezTo>
                    <a:pt x="73" y="56"/>
                    <a:pt x="90" y="51"/>
                    <a:pt x="83" y="39"/>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53" name="Freeform 7"/>
            <p:cNvSpPr/>
            <p:nvPr/>
          </p:nvSpPr>
          <p:spPr bwMode="auto">
            <a:xfrm>
              <a:off x="818417" y="733726"/>
              <a:ext cx="176948" cy="144579"/>
            </a:xfrm>
            <a:custGeom>
              <a:avLst/>
              <a:gdLst>
                <a:gd name="T0" fmla="*/ 167 w 173"/>
                <a:gd name="T1" fmla="*/ 12 h 141"/>
                <a:gd name="T2" fmla="*/ 160 w 173"/>
                <a:gd name="T3" fmla="*/ 3 h 141"/>
                <a:gd name="T4" fmla="*/ 114 w 173"/>
                <a:gd name="T5" fmla="*/ 42 h 141"/>
                <a:gd name="T6" fmla="*/ 73 w 173"/>
                <a:gd name="T7" fmla="*/ 77 h 141"/>
                <a:gd name="T8" fmla="*/ 46 w 173"/>
                <a:gd name="T9" fmla="*/ 98 h 141"/>
                <a:gd name="T10" fmla="*/ 42 w 173"/>
                <a:gd name="T11" fmla="*/ 95 h 141"/>
                <a:gd name="T12" fmla="*/ 38 w 173"/>
                <a:gd name="T13" fmla="*/ 21 h 141"/>
                <a:gd name="T14" fmla="*/ 33 w 173"/>
                <a:gd name="T15" fmla="*/ 33 h 141"/>
                <a:gd name="T16" fmla="*/ 0 w 173"/>
                <a:gd name="T17" fmla="*/ 109 h 141"/>
                <a:gd name="T18" fmla="*/ 27 w 173"/>
                <a:gd name="T19" fmla="*/ 141 h 141"/>
                <a:gd name="T20" fmla="*/ 97 w 173"/>
                <a:gd name="T21" fmla="*/ 104 h 141"/>
                <a:gd name="T22" fmla="*/ 131 w 173"/>
                <a:gd name="T23" fmla="*/ 67 h 141"/>
                <a:gd name="T24" fmla="*/ 167 w 173"/>
                <a:gd name="T25" fmla="*/ 1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41">
                  <a:moveTo>
                    <a:pt x="167" y="12"/>
                  </a:moveTo>
                  <a:cubicBezTo>
                    <a:pt x="167" y="12"/>
                    <a:pt x="173" y="0"/>
                    <a:pt x="160" y="3"/>
                  </a:cubicBezTo>
                  <a:cubicBezTo>
                    <a:pt x="160" y="3"/>
                    <a:pt x="132" y="38"/>
                    <a:pt x="114" y="42"/>
                  </a:cubicBezTo>
                  <a:cubicBezTo>
                    <a:pt x="114" y="42"/>
                    <a:pt x="84" y="72"/>
                    <a:pt x="73" y="77"/>
                  </a:cubicBezTo>
                  <a:cubicBezTo>
                    <a:pt x="73" y="77"/>
                    <a:pt x="49" y="92"/>
                    <a:pt x="46" y="98"/>
                  </a:cubicBezTo>
                  <a:cubicBezTo>
                    <a:pt x="42" y="95"/>
                    <a:pt x="42" y="95"/>
                    <a:pt x="42" y="95"/>
                  </a:cubicBezTo>
                  <a:cubicBezTo>
                    <a:pt x="42" y="95"/>
                    <a:pt x="69" y="33"/>
                    <a:pt x="38" y="21"/>
                  </a:cubicBezTo>
                  <a:cubicBezTo>
                    <a:pt x="38" y="21"/>
                    <a:pt x="32" y="24"/>
                    <a:pt x="33" y="33"/>
                  </a:cubicBezTo>
                  <a:cubicBezTo>
                    <a:pt x="33" y="33"/>
                    <a:pt x="15" y="100"/>
                    <a:pt x="0" y="109"/>
                  </a:cubicBezTo>
                  <a:cubicBezTo>
                    <a:pt x="0" y="109"/>
                    <a:pt x="12" y="128"/>
                    <a:pt x="27" y="141"/>
                  </a:cubicBezTo>
                  <a:cubicBezTo>
                    <a:pt x="27" y="141"/>
                    <a:pt x="81" y="116"/>
                    <a:pt x="97" y="104"/>
                  </a:cubicBezTo>
                  <a:cubicBezTo>
                    <a:pt x="97" y="104"/>
                    <a:pt x="125" y="78"/>
                    <a:pt x="131" y="67"/>
                  </a:cubicBezTo>
                  <a:cubicBezTo>
                    <a:pt x="131" y="67"/>
                    <a:pt x="159" y="30"/>
                    <a:pt x="167" y="12"/>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54" name="Freeform 8"/>
            <p:cNvSpPr/>
            <p:nvPr/>
          </p:nvSpPr>
          <p:spPr bwMode="auto">
            <a:xfrm>
              <a:off x="1475282" y="575767"/>
              <a:ext cx="252043" cy="315917"/>
            </a:xfrm>
            <a:custGeom>
              <a:avLst/>
              <a:gdLst>
                <a:gd name="T0" fmla="*/ 231 w 247"/>
                <a:gd name="T1" fmla="*/ 13 h 308"/>
                <a:gd name="T2" fmla="*/ 217 w 247"/>
                <a:gd name="T3" fmla="*/ 23 h 308"/>
                <a:gd name="T4" fmla="*/ 193 w 247"/>
                <a:gd name="T5" fmla="*/ 36 h 308"/>
                <a:gd name="T6" fmla="*/ 165 w 247"/>
                <a:gd name="T7" fmla="*/ 7 h 308"/>
                <a:gd name="T8" fmla="*/ 148 w 247"/>
                <a:gd name="T9" fmla="*/ 9 h 308"/>
                <a:gd name="T10" fmla="*/ 156 w 247"/>
                <a:gd name="T11" fmla="*/ 42 h 308"/>
                <a:gd name="T12" fmla="*/ 156 w 247"/>
                <a:gd name="T13" fmla="*/ 58 h 308"/>
                <a:gd name="T14" fmla="*/ 105 w 247"/>
                <a:gd name="T15" fmla="*/ 95 h 308"/>
                <a:gd name="T16" fmla="*/ 105 w 247"/>
                <a:gd name="T17" fmla="*/ 65 h 308"/>
                <a:gd name="T18" fmla="*/ 91 w 247"/>
                <a:gd name="T19" fmla="*/ 67 h 308"/>
                <a:gd name="T20" fmla="*/ 93 w 247"/>
                <a:gd name="T21" fmla="*/ 125 h 308"/>
                <a:gd name="T22" fmla="*/ 132 w 247"/>
                <a:gd name="T23" fmla="*/ 129 h 308"/>
                <a:gd name="T24" fmla="*/ 104 w 247"/>
                <a:gd name="T25" fmla="*/ 177 h 308"/>
                <a:gd name="T26" fmla="*/ 16 w 247"/>
                <a:gd name="T27" fmla="*/ 288 h 308"/>
                <a:gd name="T28" fmla="*/ 27 w 247"/>
                <a:gd name="T29" fmla="*/ 298 h 308"/>
                <a:gd name="T30" fmla="*/ 116 w 247"/>
                <a:gd name="T31" fmla="*/ 216 h 308"/>
                <a:gd name="T32" fmla="*/ 200 w 247"/>
                <a:gd name="T33" fmla="*/ 66 h 308"/>
                <a:gd name="T34" fmla="*/ 247 w 247"/>
                <a:gd name="T35" fmla="*/ 33 h 308"/>
                <a:gd name="T36" fmla="*/ 231 w 247"/>
                <a:gd name="T37" fmla="*/ 1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7" h="308">
                  <a:moveTo>
                    <a:pt x="231" y="13"/>
                  </a:moveTo>
                  <a:cubicBezTo>
                    <a:pt x="223" y="12"/>
                    <a:pt x="217" y="23"/>
                    <a:pt x="217" y="23"/>
                  </a:cubicBezTo>
                  <a:cubicBezTo>
                    <a:pt x="193" y="36"/>
                    <a:pt x="193" y="36"/>
                    <a:pt x="193" y="36"/>
                  </a:cubicBezTo>
                  <a:cubicBezTo>
                    <a:pt x="196" y="27"/>
                    <a:pt x="165" y="7"/>
                    <a:pt x="165" y="7"/>
                  </a:cubicBezTo>
                  <a:cubicBezTo>
                    <a:pt x="151" y="0"/>
                    <a:pt x="148" y="9"/>
                    <a:pt x="148" y="9"/>
                  </a:cubicBezTo>
                  <a:cubicBezTo>
                    <a:pt x="144" y="20"/>
                    <a:pt x="156" y="42"/>
                    <a:pt x="156" y="42"/>
                  </a:cubicBezTo>
                  <a:cubicBezTo>
                    <a:pt x="156" y="58"/>
                    <a:pt x="156" y="58"/>
                    <a:pt x="156" y="58"/>
                  </a:cubicBezTo>
                  <a:cubicBezTo>
                    <a:pt x="105" y="95"/>
                    <a:pt x="105" y="95"/>
                    <a:pt x="105" y="95"/>
                  </a:cubicBezTo>
                  <a:cubicBezTo>
                    <a:pt x="89" y="87"/>
                    <a:pt x="105" y="65"/>
                    <a:pt x="105" y="65"/>
                  </a:cubicBezTo>
                  <a:cubicBezTo>
                    <a:pt x="103" y="47"/>
                    <a:pt x="91" y="67"/>
                    <a:pt x="91" y="67"/>
                  </a:cubicBezTo>
                  <a:cubicBezTo>
                    <a:pt x="78" y="97"/>
                    <a:pt x="93" y="125"/>
                    <a:pt x="93" y="125"/>
                  </a:cubicBezTo>
                  <a:cubicBezTo>
                    <a:pt x="106" y="146"/>
                    <a:pt x="127" y="133"/>
                    <a:pt x="132" y="129"/>
                  </a:cubicBezTo>
                  <a:cubicBezTo>
                    <a:pt x="125" y="137"/>
                    <a:pt x="104" y="177"/>
                    <a:pt x="104" y="177"/>
                  </a:cubicBezTo>
                  <a:cubicBezTo>
                    <a:pt x="80" y="242"/>
                    <a:pt x="16" y="288"/>
                    <a:pt x="16" y="288"/>
                  </a:cubicBezTo>
                  <a:cubicBezTo>
                    <a:pt x="0" y="308"/>
                    <a:pt x="27" y="298"/>
                    <a:pt x="27" y="298"/>
                  </a:cubicBezTo>
                  <a:cubicBezTo>
                    <a:pt x="51" y="288"/>
                    <a:pt x="116" y="216"/>
                    <a:pt x="116" y="216"/>
                  </a:cubicBezTo>
                  <a:cubicBezTo>
                    <a:pt x="206" y="108"/>
                    <a:pt x="200" y="66"/>
                    <a:pt x="200" y="66"/>
                  </a:cubicBezTo>
                  <a:cubicBezTo>
                    <a:pt x="222" y="56"/>
                    <a:pt x="247" y="33"/>
                    <a:pt x="247" y="33"/>
                  </a:cubicBezTo>
                  <a:lnTo>
                    <a:pt x="231" y="1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5" name="Freeform 9"/>
            <p:cNvSpPr/>
            <p:nvPr/>
          </p:nvSpPr>
          <p:spPr bwMode="auto">
            <a:xfrm>
              <a:off x="1689777" y="747968"/>
              <a:ext cx="69485" cy="122137"/>
            </a:xfrm>
            <a:custGeom>
              <a:avLst/>
              <a:gdLst>
                <a:gd name="T0" fmla="*/ 10 w 68"/>
                <a:gd name="T1" fmla="*/ 26 h 119"/>
                <a:gd name="T2" fmla="*/ 10 w 68"/>
                <a:gd name="T3" fmla="*/ 100 h 119"/>
                <a:gd name="T4" fmla="*/ 16 w 68"/>
                <a:gd name="T5" fmla="*/ 112 h 119"/>
                <a:gd name="T6" fmla="*/ 60 w 68"/>
                <a:gd name="T7" fmla="*/ 58 h 119"/>
                <a:gd name="T8" fmla="*/ 24 w 68"/>
                <a:gd name="T9" fmla="*/ 13 h 119"/>
                <a:gd name="T10" fmla="*/ 10 w 68"/>
                <a:gd name="T11" fmla="*/ 26 h 119"/>
              </a:gdLst>
              <a:ahLst/>
              <a:cxnLst>
                <a:cxn ang="0">
                  <a:pos x="T0" y="T1"/>
                </a:cxn>
                <a:cxn ang="0">
                  <a:pos x="T2" y="T3"/>
                </a:cxn>
                <a:cxn ang="0">
                  <a:pos x="T4" y="T5"/>
                </a:cxn>
                <a:cxn ang="0">
                  <a:pos x="T6" y="T7"/>
                </a:cxn>
                <a:cxn ang="0">
                  <a:pos x="T8" y="T9"/>
                </a:cxn>
                <a:cxn ang="0">
                  <a:pos x="T10" y="T11"/>
                </a:cxn>
              </a:cxnLst>
              <a:rect l="0" t="0" r="r" b="b"/>
              <a:pathLst>
                <a:path w="68" h="119">
                  <a:moveTo>
                    <a:pt x="10" y="26"/>
                  </a:moveTo>
                  <a:cubicBezTo>
                    <a:pt x="10" y="26"/>
                    <a:pt x="27" y="85"/>
                    <a:pt x="10" y="100"/>
                  </a:cubicBezTo>
                  <a:cubicBezTo>
                    <a:pt x="10" y="100"/>
                    <a:pt x="0" y="119"/>
                    <a:pt x="16" y="112"/>
                  </a:cubicBezTo>
                  <a:cubicBezTo>
                    <a:pt x="16" y="112"/>
                    <a:pt x="40" y="72"/>
                    <a:pt x="60" y="58"/>
                  </a:cubicBezTo>
                  <a:cubicBezTo>
                    <a:pt x="60" y="58"/>
                    <a:pt x="68" y="28"/>
                    <a:pt x="24" y="13"/>
                  </a:cubicBezTo>
                  <a:cubicBezTo>
                    <a:pt x="24" y="13"/>
                    <a:pt x="1" y="0"/>
                    <a:pt x="10" y="2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56" name="Freeform 10"/>
            <p:cNvSpPr>
              <a:spLocks noEditPoints="1"/>
            </p:cNvSpPr>
            <p:nvPr/>
          </p:nvSpPr>
          <p:spPr bwMode="auto">
            <a:xfrm>
              <a:off x="1856367" y="483409"/>
              <a:ext cx="263264" cy="451433"/>
            </a:xfrm>
            <a:custGeom>
              <a:avLst/>
              <a:gdLst>
                <a:gd name="T0" fmla="*/ 166 w 258"/>
                <a:gd name="T1" fmla="*/ 8 h 440"/>
                <a:gd name="T2" fmla="*/ 160 w 258"/>
                <a:gd name="T3" fmla="*/ 17 h 440"/>
                <a:gd name="T4" fmla="*/ 133 w 258"/>
                <a:gd name="T5" fmla="*/ 40 h 440"/>
                <a:gd name="T6" fmla="*/ 104 w 258"/>
                <a:gd name="T7" fmla="*/ 52 h 440"/>
                <a:gd name="T8" fmla="*/ 93 w 258"/>
                <a:gd name="T9" fmla="*/ 69 h 440"/>
                <a:gd name="T10" fmla="*/ 46 w 258"/>
                <a:gd name="T11" fmla="*/ 113 h 440"/>
                <a:gd name="T12" fmla="*/ 27 w 258"/>
                <a:gd name="T13" fmla="*/ 97 h 440"/>
                <a:gd name="T14" fmla="*/ 14 w 258"/>
                <a:gd name="T15" fmla="*/ 105 h 440"/>
                <a:gd name="T16" fmla="*/ 21 w 258"/>
                <a:gd name="T17" fmla="*/ 147 h 440"/>
                <a:gd name="T18" fmla="*/ 52 w 258"/>
                <a:gd name="T19" fmla="*/ 131 h 440"/>
                <a:gd name="T20" fmla="*/ 99 w 258"/>
                <a:gd name="T21" fmla="*/ 83 h 440"/>
                <a:gd name="T22" fmla="*/ 133 w 258"/>
                <a:gd name="T23" fmla="*/ 91 h 440"/>
                <a:gd name="T24" fmla="*/ 122 w 258"/>
                <a:gd name="T25" fmla="*/ 117 h 440"/>
                <a:gd name="T26" fmla="*/ 34 w 258"/>
                <a:gd name="T27" fmla="*/ 223 h 440"/>
                <a:gd name="T28" fmla="*/ 33 w 258"/>
                <a:gd name="T29" fmla="*/ 259 h 440"/>
                <a:gd name="T30" fmla="*/ 61 w 258"/>
                <a:gd name="T31" fmla="*/ 260 h 440"/>
                <a:gd name="T32" fmla="*/ 90 w 258"/>
                <a:gd name="T33" fmla="*/ 229 h 440"/>
                <a:gd name="T34" fmla="*/ 80 w 258"/>
                <a:gd name="T35" fmla="*/ 273 h 440"/>
                <a:gd name="T36" fmla="*/ 107 w 258"/>
                <a:gd name="T37" fmla="*/ 288 h 440"/>
                <a:gd name="T38" fmla="*/ 148 w 258"/>
                <a:gd name="T39" fmla="*/ 301 h 440"/>
                <a:gd name="T40" fmla="*/ 4 w 258"/>
                <a:gd name="T41" fmla="*/ 364 h 440"/>
                <a:gd name="T42" fmla="*/ 121 w 258"/>
                <a:gd name="T43" fmla="*/ 426 h 440"/>
                <a:gd name="T44" fmla="*/ 176 w 258"/>
                <a:gd name="T45" fmla="*/ 384 h 440"/>
                <a:gd name="T46" fmla="*/ 176 w 258"/>
                <a:gd name="T47" fmla="*/ 340 h 440"/>
                <a:gd name="T48" fmla="*/ 182 w 258"/>
                <a:gd name="T49" fmla="*/ 331 h 440"/>
                <a:gd name="T50" fmla="*/ 212 w 258"/>
                <a:gd name="T51" fmla="*/ 338 h 440"/>
                <a:gd name="T52" fmla="*/ 228 w 258"/>
                <a:gd name="T53" fmla="*/ 338 h 440"/>
                <a:gd name="T54" fmla="*/ 222 w 258"/>
                <a:gd name="T55" fmla="*/ 309 h 440"/>
                <a:gd name="T56" fmla="*/ 168 w 258"/>
                <a:gd name="T57" fmla="*/ 302 h 440"/>
                <a:gd name="T58" fmla="*/ 118 w 258"/>
                <a:gd name="T59" fmla="*/ 264 h 440"/>
                <a:gd name="T60" fmla="*/ 135 w 258"/>
                <a:gd name="T61" fmla="*/ 191 h 440"/>
                <a:gd name="T62" fmla="*/ 89 w 258"/>
                <a:gd name="T63" fmla="*/ 198 h 440"/>
                <a:gd name="T64" fmla="*/ 132 w 258"/>
                <a:gd name="T65" fmla="*/ 152 h 440"/>
                <a:gd name="T66" fmla="*/ 142 w 258"/>
                <a:gd name="T67" fmla="*/ 131 h 440"/>
                <a:gd name="T68" fmla="*/ 167 w 258"/>
                <a:gd name="T69" fmla="*/ 94 h 440"/>
                <a:gd name="T70" fmla="*/ 204 w 258"/>
                <a:gd name="T71" fmla="*/ 15 h 440"/>
                <a:gd name="T72" fmla="*/ 166 w 258"/>
                <a:gd name="T73" fmla="*/ 8 h 440"/>
                <a:gd name="T74" fmla="*/ 153 w 258"/>
                <a:gd name="T75" fmla="*/ 371 h 440"/>
                <a:gd name="T76" fmla="*/ 75 w 258"/>
                <a:gd name="T77" fmla="*/ 389 h 440"/>
                <a:gd name="T78" fmla="*/ 94 w 258"/>
                <a:gd name="T79" fmla="*/ 355 h 440"/>
                <a:gd name="T80" fmla="*/ 135 w 258"/>
                <a:gd name="T81" fmla="*/ 334 h 440"/>
                <a:gd name="T82" fmla="*/ 153 w 258"/>
                <a:gd name="T83" fmla="*/ 371 h 440"/>
                <a:gd name="T84" fmla="*/ 141 w 258"/>
                <a:gd name="T85" fmla="*/ 58 h 440"/>
                <a:gd name="T86" fmla="*/ 146 w 258"/>
                <a:gd name="T87" fmla="*/ 49 h 440"/>
                <a:gd name="T88" fmla="*/ 161 w 258"/>
                <a:gd name="T89" fmla="*/ 38 h 440"/>
                <a:gd name="T90" fmla="*/ 141 w 258"/>
                <a:gd name="T91" fmla="*/ 5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8" h="440">
                  <a:moveTo>
                    <a:pt x="166" y="8"/>
                  </a:moveTo>
                  <a:cubicBezTo>
                    <a:pt x="160" y="17"/>
                    <a:pt x="160" y="17"/>
                    <a:pt x="160" y="17"/>
                  </a:cubicBezTo>
                  <a:cubicBezTo>
                    <a:pt x="133" y="40"/>
                    <a:pt x="133" y="40"/>
                    <a:pt x="133" y="40"/>
                  </a:cubicBezTo>
                  <a:cubicBezTo>
                    <a:pt x="133" y="40"/>
                    <a:pt x="134" y="61"/>
                    <a:pt x="104" y="52"/>
                  </a:cubicBezTo>
                  <a:cubicBezTo>
                    <a:pt x="104" y="52"/>
                    <a:pt x="94" y="52"/>
                    <a:pt x="93" y="69"/>
                  </a:cubicBezTo>
                  <a:cubicBezTo>
                    <a:pt x="46" y="113"/>
                    <a:pt x="46" y="113"/>
                    <a:pt x="46" y="113"/>
                  </a:cubicBezTo>
                  <a:cubicBezTo>
                    <a:pt x="46" y="113"/>
                    <a:pt x="31" y="127"/>
                    <a:pt x="27" y="97"/>
                  </a:cubicBezTo>
                  <a:cubicBezTo>
                    <a:pt x="27" y="97"/>
                    <a:pt x="21" y="74"/>
                    <a:pt x="14" y="105"/>
                  </a:cubicBezTo>
                  <a:cubicBezTo>
                    <a:pt x="14" y="105"/>
                    <a:pt x="12" y="142"/>
                    <a:pt x="21" y="147"/>
                  </a:cubicBezTo>
                  <a:cubicBezTo>
                    <a:pt x="21" y="147"/>
                    <a:pt x="49" y="156"/>
                    <a:pt x="52" y="131"/>
                  </a:cubicBezTo>
                  <a:cubicBezTo>
                    <a:pt x="52" y="131"/>
                    <a:pt x="92" y="90"/>
                    <a:pt x="99" y="83"/>
                  </a:cubicBezTo>
                  <a:cubicBezTo>
                    <a:pt x="99" y="83"/>
                    <a:pt x="123" y="96"/>
                    <a:pt x="133" y="91"/>
                  </a:cubicBezTo>
                  <a:cubicBezTo>
                    <a:pt x="133" y="91"/>
                    <a:pt x="143" y="96"/>
                    <a:pt x="122" y="117"/>
                  </a:cubicBezTo>
                  <a:cubicBezTo>
                    <a:pt x="122" y="117"/>
                    <a:pt x="53" y="222"/>
                    <a:pt x="34" y="223"/>
                  </a:cubicBezTo>
                  <a:cubicBezTo>
                    <a:pt x="34" y="223"/>
                    <a:pt x="25" y="246"/>
                    <a:pt x="33" y="259"/>
                  </a:cubicBezTo>
                  <a:cubicBezTo>
                    <a:pt x="33" y="259"/>
                    <a:pt x="56" y="265"/>
                    <a:pt x="61" y="260"/>
                  </a:cubicBezTo>
                  <a:cubicBezTo>
                    <a:pt x="90" y="229"/>
                    <a:pt x="90" y="229"/>
                    <a:pt x="90" y="229"/>
                  </a:cubicBezTo>
                  <a:cubicBezTo>
                    <a:pt x="90" y="229"/>
                    <a:pt x="95" y="245"/>
                    <a:pt x="80" y="273"/>
                  </a:cubicBezTo>
                  <a:cubicBezTo>
                    <a:pt x="80" y="273"/>
                    <a:pt x="79" y="303"/>
                    <a:pt x="107" y="288"/>
                  </a:cubicBezTo>
                  <a:cubicBezTo>
                    <a:pt x="107" y="288"/>
                    <a:pt x="140" y="278"/>
                    <a:pt x="148" y="301"/>
                  </a:cubicBezTo>
                  <a:cubicBezTo>
                    <a:pt x="148" y="301"/>
                    <a:pt x="91" y="290"/>
                    <a:pt x="4" y="364"/>
                  </a:cubicBezTo>
                  <a:cubicBezTo>
                    <a:pt x="4" y="364"/>
                    <a:pt x="0" y="392"/>
                    <a:pt x="121" y="426"/>
                  </a:cubicBezTo>
                  <a:cubicBezTo>
                    <a:pt x="121" y="426"/>
                    <a:pt x="170" y="440"/>
                    <a:pt x="176" y="384"/>
                  </a:cubicBezTo>
                  <a:cubicBezTo>
                    <a:pt x="176" y="340"/>
                    <a:pt x="176" y="340"/>
                    <a:pt x="176" y="340"/>
                  </a:cubicBezTo>
                  <a:cubicBezTo>
                    <a:pt x="176" y="340"/>
                    <a:pt x="170" y="334"/>
                    <a:pt x="182" y="331"/>
                  </a:cubicBezTo>
                  <a:cubicBezTo>
                    <a:pt x="212" y="338"/>
                    <a:pt x="212" y="338"/>
                    <a:pt x="212" y="338"/>
                  </a:cubicBezTo>
                  <a:cubicBezTo>
                    <a:pt x="212" y="338"/>
                    <a:pt x="220" y="353"/>
                    <a:pt x="228" y="338"/>
                  </a:cubicBezTo>
                  <a:cubicBezTo>
                    <a:pt x="228" y="338"/>
                    <a:pt x="258" y="326"/>
                    <a:pt x="222" y="309"/>
                  </a:cubicBezTo>
                  <a:cubicBezTo>
                    <a:pt x="168" y="302"/>
                    <a:pt x="168" y="302"/>
                    <a:pt x="168" y="302"/>
                  </a:cubicBezTo>
                  <a:cubicBezTo>
                    <a:pt x="168" y="302"/>
                    <a:pt x="179" y="269"/>
                    <a:pt x="118" y="264"/>
                  </a:cubicBezTo>
                  <a:cubicBezTo>
                    <a:pt x="135" y="191"/>
                    <a:pt x="135" y="191"/>
                    <a:pt x="135" y="191"/>
                  </a:cubicBezTo>
                  <a:cubicBezTo>
                    <a:pt x="135" y="191"/>
                    <a:pt x="122" y="167"/>
                    <a:pt x="89" y="198"/>
                  </a:cubicBezTo>
                  <a:cubicBezTo>
                    <a:pt x="89" y="198"/>
                    <a:pt x="116" y="161"/>
                    <a:pt x="132" y="152"/>
                  </a:cubicBezTo>
                  <a:cubicBezTo>
                    <a:pt x="132" y="152"/>
                    <a:pt x="140" y="152"/>
                    <a:pt x="142" y="131"/>
                  </a:cubicBezTo>
                  <a:cubicBezTo>
                    <a:pt x="142" y="131"/>
                    <a:pt x="154" y="129"/>
                    <a:pt x="167" y="94"/>
                  </a:cubicBezTo>
                  <a:cubicBezTo>
                    <a:pt x="167" y="94"/>
                    <a:pt x="186" y="94"/>
                    <a:pt x="204" y="15"/>
                  </a:cubicBezTo>
                  <a:cubicBezTo>
                    <a:pt x="204" y="15"/>
                    <a:pt x="180" y="0"/>
                    <a:pt x="166" y="8"/>
                  </a:cubicBezTo>
                  <a:close/>
                  <a:moveTo>
                    <a:pt x="153" y="371"/>
                  </a:moveTo>
                  <a:cubicBezTo>
                    <a:pt x="145" y="420"/>
                    <a:pt x="75" y="389"/>
                    <a:pt x="75" y="389"/>
                  </a:cubicBezTo>
                  <a:cubicBezTo>
                    <a:pt x="38" y="383"/>
                    <a:pt x="94" y="355"/>
                    <a:pt x="94" y="355"/>
                  </a:cubicBezTo>
                  <a:cubicBezTo>
                    <a:pt x="135" y="334"/>
                    <a:pt x="135" y="334"/>
                    <a:pt x="135" y="334"/>
                  </a:cubicBezTo>
                  <a:cubicBezTo>
                    <a:pt x="172" y="319"/>
                    <a:pt x="153" y="371"/>
                    <a:pt x="153" y="371"/>
                  </a:cubicBezTo>
                  <a:close/>
                  <a:moveTo>
                    <a:pt x="141" y="58"/>
                  </a:moveTo>
                  <a:cubicBezTo>
                    <a:pt x="141" y="58"/>
                    <a:pt x="140" y="53"/>
                    <a:pt x="146" y="49"/>
                  </a:cubicBezTo>
                  <a:cubicBezTo>
                    <a:pt x="161" y="38"/>
                    <a:pt x="161" y="38"/>
                    <a:pt x="161" y="38"/>
                  </a:cubicBezTo>
                  <a:cubicBezTo>
                    <a:pt x="161" y="38"/>
                    <a:pt x="152" y="74"/>
                    <a:pt x="141" y="5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57" name="Freeform 11"/>
            <p:cNvSpPr>
              <a:spLocks noEditPoints="1"/>
            </p:cNvSpPr>
            <p:nvPr/>
          </p:nvSpPr>
          <p:spPr bwMode="auto">
            <a:xfrm>
              <a:off x="1180081" y="497651"/>
              <a:ext cx="237801" cy="423812"/>
            </a:xfrm>
            <a:custGeom>
              <a:avLst/>
              <a:gdLst>
                <a:gd name="T0" fmla="*/ 136 w 233"/>
                <a:gd name="T1" fmla="*/ 295 h 413"/>
                <a:gd name="T2" fmla="*/ 171 w 233"/>
                <a:gd name="T3" fmla="*/ 228 h 413"/>
                <a:gd name="T4" fmla="*/ 167 w 233"/>
                <a:gd name="T5" fmla="*/ 210 h 413"/>
                <a:gd name="T6" fmla="*/ 172 w 233"/>
                <a:gd name="T7" fmla="*/ 199 h 413"/>
                <a:gd name="T8" fmla="*/ 162 w 233"/>
                <a:gd name="T9" fmla="*/ 191 h 413"/>
                <a:gd name="T10" fmla="*/ 141 w 233"/>
                <a:gd name="T11" fmla="*/ 171 h 413"/>
                <a:gd name="T12" fmla="*/ 153 w 233"/>
                <a:gd name="T13" fmla="*/ 156 h 413"/>
                <a:gd name="T14" fmla="*/ 202 w 233"/>
                <a:gd name="T15" fmla="*/ 127 h 413"/>
                <a:gd name="T16" fmla="*/ 226 w 233"/>
                <a:gd name="T17" fmla="*/ 71 h 413"/>
                <a:gd name="T18" fmla="*/ 214 w 233"/>
                <a:gd name="T19" fmla="*/ 54 h 413"/>
                <a:gd name="T20" fmla="*/ 199 w 233"/>
                <a:gd name="T21" fmla="*/ 73 h 413"/>
                <a:gd name="T22" fmla="*/ 157 w 233"/>
                <a:gd name="T23" fmla="*/ 106 h 413"/>
                <a:gd name="T24" fmla="*/ 179 w 233"/>
                <a:gd name="T25" fmla="*/ 41 h 413"/>
                <a:gd name="T26" fmla="*/ 176 w 233"/>
                <a:gd name="T27" fmla="*/ 18 h 413"/>
                <a:gd name="T28" fmla="*/ 162 w 233"/>
                <a:gd name="T29" fmla="*/ 35 h 413"/>
                <a:gd name="T30" fmla="*/ 106 w 233"/>
                <a:gd name="T31" fmla="*/ 145 h 413"/>
                <a:gd name="T32" fmla="*/ 72 w 233"/>
                <a:gd name="T33" fmla="*/ 163 h 413"/>
                <a:gd name="T34" fmla="*/ 53 w 233"/>
                <a:gd name="T35" fmla="*/ 181 h 413"/>
                <a:gd name="T36" fmla="*/ 82 w 233"/>
                <a:gd name="T37" fmla="*/ 204 h 413"/>
                <a:gd name="T38" fmla="*/ 48 w 233"/>
                <a:gd name="T39" fmla="*/ 276 h 413"/>
                <a:gd name="T40" fmla="*/ 38 w 233"/>
                <a:gd name="T41" fmla="*/ 296 h 413"/>
                <a:gd name="T42" fmla="*/ 62 w 233"/>
                <a:gd name="T43" fmla="*/ 313 h 413"/>
                <a:gd name="T44" fmla="*/ 101 w 233"/>
                <a:gd name="T45" fmla="*/ 291 h 413"/>
                <a:gd name="T46" fmla="*/ 104 w 233"/>
                <a:gd name="T47" fmla="*/ 299 h 413"/>
                <a:gd name="T48" fmla="*/ 93 w 233"/>
                <a:gd name="T49" fmla="*/ 331 h 413"/>
                <a:gd name="T50" fmla="*/ 58 w 233"/>
                <a:gd name="T51" fmla="*/ 357 h 413"/>
                <a:gd name="T52" fmla="*/ 40 w 233"/>
                <a:gd name="T53" fmla="*/ 361 h 413"/>
                <a:gd name="T54" fmla="*/ 37 w 233"/>
                <a:gd name="T55" fmla="*/ 400 h 413"/>
                <a:gd name="T56" fmla="*/ 61 w 233"/>
                <a:gd name="T57" fmla="*/ 392 h 413"/>
                <a:gd name="T58" fmla="*/ 78 w 233"/>
                <a:gd name="T59" fmla="*/ 365 h 413"/>
                <a:gd name="T60" fmla="*/ 127 w 233"/>
                <a:gd name="T61" fmla="*/ 403 h 413"/>
                <a:gd name="T62" fmla="*/ 136 w 233"/>
                <a:gd name="T63" fmla="*/ 365 h 413"/>
                <a:gd name="T64" fmla="*/ 136 w 233"/>
                <a:gd name="T65" fmla="*/ 295 h 413"/>
                <a:gd name="T66" fmla="*/ 100 w 233"/>
                <a:gd name="T67" fmla="*/ 260 h 413"/>
                <a:gd name="T68" fmla="*/ 79 w 233"/>
                <a:gd name="T69" fmla="*/ 273 h 413"/>
                <a:gd name="T70" fmla="*/ 97 w 233"/>
                <a:gd name="T71" fmla="*/ 210 h 413"/>
                <a:gd name="T72" fmla="*/ 125 w 233"/>
                <a:gd name="T73" fmla="*/ 181 h 413"/>
                <a:gd name="T74" fmla="*/ 112 w 233"/>
                <a:gd name="T75" fmla="*/ 233 h 413"/>
                <a:gd name="T76" fmla="*/ 100 w 233"/>
                <a:gd name="T77" fmla="*/ 26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413">
                  <a:moveTo>
                    <a:pt x="136" y="295"/>
                  </a:moveTo>
                  <a:cubicBezTo>
                    <a:pt x="136" y="295"/>
                    <a:pt x="129" y="275"/>
                    <a:pt x="171" y="228"/>
                  </a:cubicBezTo>
                  <a:cubicBezTo>
                    <a:pt x="167" y="210"/>
                    <a:pt x="167" y="210"/>
                    <a:pt x="167" y="210"/>
                  </a:cubicBezTo>
                  <a:cubicBezTo>
                    <a:pt x="172" y="199"/>
                    <a:pt x="172" y="199"/>
                    <a:pt x="172" y="199"/>
                  </a:cubicBezTo>
                  <a:cubicBezTo>
                    <a:pt x="162" y="191"/>
                    <a:pt x="162" y="191"/>
                    <a:pt x="162" y="191"/>
                  </a:cubicBezTo>
                  <a:cubicBezTo>
                    <a:pt x="162" y="191"/>
                    <a:pt x="161" y="171"/>
                    <a:pt x="141" y="171"/>
                  </a:cubicBezTo>
                  <a:cubicBezTo>
                    <a:pt x="141" y="171"/>
                    <a:pt x="130" y="168"/>
                    <a:pt x="153" y="156"/>
                  </a:cubicBezTo>
                  <a:cubicBezTo>
                    <a:pt x="202" y="127"/>
                    <a:pt x="202" y="127"/>
                    <a:pt x="202" y="127"/>
                  </a:cubicBezTo>
                  <a:cubicBezTo>
                    <a:pt x="226" y="71"/>
                    <a:pt x="226" y="71"/>
                    <a:pt x="226" y="71"/>
                  </a:cubicBezTo>
                  <a:cubicBezTo>
                    <a:pt x="226" y="71"/>
                    <a:pt x="233" y="61"/>
                    <a:pt x="214" y="54"/>
                  </a:cubicBezTo>
                  <a:cubicBezTo>
                    <a:pt x="214" y="54"/>
                    <a:pt x="212" y="67"/>
                    <a:pt x="199" y="73"/>
                  </a:cubicBezTo>
                  <a:cubicBezTo>
                    <a:pt x="186" y="79"/>
                    <a:pt x="167" y="96"/>
                    <a:pt x="157" y="106"/>
                  </a:cubicBezTo>
                  <a:cubicBezTo>
                    <a:pt x="157" y="106"/>
                    <a:pt x="177" y="53"/>
                    <a:pt x="179" y="41"/>
                  </a:cubicBezTo>
                  <a:cubicBezTo>
                    <a:pt x="176" y="18"/>
                    <a:pt x="176" y="18"/>
                    <a:pt x="176" y="18"/>
                  </a:cubicBezTo>
                  <a:cubicBezTo>
                    <a:pt x="176" y="18"/>
                    <a:pt x="164" y="0"/>
                    <a:pt x="162" y="35"/>
                  </a:cubicBezTo>
                  <a:cubicBezTo>
                    <a:pt x="106" y="145"/>
                    <a:pt x="106" y="145"/>
                    <a:pt x="106" y="145"/>
                  </a:cubicBezTo>
                  <a:cubicBezTo>
                    <a:pt x="72" y="163"/>
                    <a:pt x="72" y="163"/>
                    <a:pt x="72" y="163"/>
                  </a:cubicBezTo>
                  <a:cubicBezTo>
                    <a:pt x="72" y="163"/>
                    <a:pt x="38" y="156"/>
                    <a:pt x="53" y="181"/>
                  </a:cubicBezTo>
                  <a:cubicBezTo>
                    <a:pt x="82" y="204"/>
                    <a:pt x="82" y="204"/>
                    <a:pt x="82" y="204"/>
                  </a:cubicBezTo>
                  <a:cubicBezTo>
                    <a:pt x="48" y="276"/>
                    <a:pt x="48" y="276"/>
                    <a:pt x="48" y="276"/>
                  </a:cubicBezTo>
                  <a:cubicBezTo>
                    <a:pt x="38" y="296"/>
                    <a:pt x="38" y="296"/>
                    <a:pt x="38" y="296"/>
                  </a:cubicBezTo>
                  <a:cubicBezTo>
                    <a:pt x="62" y="313"/>
                    <a:pt x="62" y="313"/>
                    <a:pt x="62" y="313"/>
                  </a:cubicBezTo>
                  <a:cubicBezTo>
                    <a:pt x="101" y="291"/>
                    <a:pt x="101" y="291"/>
                    <a:pt x="101" y="291"/>
                  </a:cubicBezTo>
                  <a:cubicBezTo>
                    <a:pt x="101" y="291"/>
                    <a:pt x="106" y="291"/>
                    <a:pt x="104" y="299"/>
                  </a:cubicBezTo>
                  <a:cubicBezTo>
                    <a:pt x="93" y="331"/>
                    <a:pt x="93" y="331"/>
                    <a:pt x="93" y="331"/>
                  </a:cubicBezTo>
                  <a:cubicBezTo>
                    <a:pt x="93" y="331"/>
                    <a:pt x="67" y="358"/>
                    <a:pt x="58" y="357"/>
                  </a:cubicBezTo>
                  <a:cubicBezTo>
                    <a:pt x="58" y="357"/>
                    <a:pt x="54" y="357"/>
                    <a:pt x="40" y="361"/>
                  </a:cubicBezTo>
                  <a:cubicBezTo>
                    <a:pt x="40" y="361"/>
                    <a:pt x="0" y="381"/>
                    <a:pt x="37" y="400"/>
                  </a:cubicBezTo>
                  <a:cubicBezTo>
                    <a:pt x="37" y="400"/>
                    <a:pt x="48" y="413"/>
                    <a:pt x="61" y="392"/>
                  </a:cubicBezTo>
                  <a:cubicBezTo>
                    <a:pt x="78" y="365"/>
                    <a:pt x="78" y="365"/>
                    <a:pt x="78" y="365"/>
                  </a:cubicBezTo>
                  <a:cubicBezTo>
                    <a:pt x="127" y="403"/>
                    <a:pt x="127" y="403"/>
                    <a:pt x="127" y="403"/>
                  </a:cubicBezTo>
                  <a:cubicBezTo>
                    <a:pt x="127" y="403"/>
                    <a:pt x="138" y="390"/>
                    <a:pt x="136" y="365"/>
                  </a:cubicBezTo>
                  <a:lnTo>
                    <a:pt x="136" y="295"/>
                  </a:lnTo>
                  <a:close/>
                  <a:moveTo>
                    <a:pt x="100" y="260"/>
                  </a:moveTo>
                  <a:cubicBezTo>
                    <a:pt x="79" y="273"/>
                    <a:pt x="79" y="273"/>
                    <a:pt x="79" y="273"/>
                  </a:cubicBezTo>
                  <a:cubicBezTo>
                    <a:pt x="97" y="210"/>
                    <a:pt x="97" y="210"/>
                    <a:pt x="97" y="210"/>
                  </a:cubicBezTo>
                  <a:cubicBezTo>
                    <a:pt x="104" y="190"/>
                    <a:pt x="125" y="181"/>
                    <a:pt x="125" y="181"/>
                  </a:cubicBezTo>
                  <a:cubicBezTo>
                    <a:pt x="125" y="200"/>
                    <a:pt x="112" y="233"/>
                    <a:pt x="112" y="233"/>
                  </a:cubicBezTo>
                  <a:cubicBezTo>
                    <a:pt x="107" y="250"/>
                    <a:pt x="100" y="260"/>
                    <a:pt x="100" y="26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58" name="Freeform 12"/>
            <p:cNvSpPr/>
            <p:nvPr/>
          </p:nvSpPr>
          <p:spPr bwMode="auto">
            <a:xfrm>
              <a:off x="1313008" y="816589"/>
              <a:ext cx="84590" cy="75095"/>
            </a:xfrm>
            <a:custGeom>
              <a:avLst/>
              <a:gdLst>
                <a:gd name="T0" fmla="*/ 61 w 83"/>
                <a:gd name="T1" fmla="*/ 10 h 73"/>
                <a:gd name="T2" fmla="*/ 26 w 83"/>
                <a:gd name="T3" fmla="*/ 0 h 73"/>
                <a:gd name="T4" fmla="*/ 21 w 83"/>
                <a:gd name="T5" fmla="*/ 13 h 73"/>
                <a:gd name="T6" fmla="*/ 44 w 83"/>
                <a:gd name="T7" fmla="*/ 46 h 73"/>
                <a:gd name="T8" fmla="*/ 68 w 83"/>
                <a:gd name="T9" fmla="*/ 52 h 73"/>
                <a:gd name="T10" fmla="*/ 76 w 83"/>
                <a:gd name="T11" fmla="*/ 35 h 73"/>
                <a:gd name="T12" fmla="*/ 61 w 83"/>
                <a:gd name="T13" fmla="*/ 10 h 73"/>
              </a:gdLst>
              <a:ahLst/>
              <a:cxnLst>
                <a:cxn ang="0">
                  <a:pos x="T0" y="T1"/>
                </a:cxn>
                <a:cxn ang="0">
                  <a:pos x="T2" y="T3"/>
                </a:cxn>
                <a:cxn ang="0">
                  <a:pos x="T4" y="T5"/>
                </a:cxn>
                <a:cxn ang="0">
                  <a:pos x="T6" y="T7"/>
                </a:cxn>
                <a:cxn ang="0">
                  <a:pos x="T8" y="T9"/>
                </a:cxn>
                <a:cxn ang="0">
                  <a:pos x="T10" y="T11"/>
                </a:cxn>
                <a:cxn ang="0">
                  <a:pos x="T12" y="T13"/>
                </a:cxn>
              </a:cxnLst>
              <a:rect l="0" t="0" r="r" b="b"/>
              <a:pathLst>
                <a:path w="83" h="73">
                  <a:moveTo>
                    <a:pt x="61" y="10"/>
                  </a:moveTo>
                  <a:cubicBezTo>
                    <a:pt x="26" y="0"/>
                    <a:pt x="26" y="0"/>
                    <a:pt x="26" y="0"/>
                  </a:cubicBezTo>
                  <a:cubicBezTo>
                    <a:pt x="26" y="0"/>
                    <a:pt x="0" y="0"/>
                    <a:pt x="21" y="13"/>
                  </a:cubicBezTo>
                  <a:cubicBezTo>
                    <a:pt x="21" y="13"/>
                    <a:pt x="39" y="31"/>
                    <a:pt x="44" y="46"/>
                  </a:cubicBezTo>
                  <a:cubicBezTo>
                    <a:pt x="44" y="46"/>
                    <a:pt x="49" y="73"/>
                    <a:pt x="68" y="52"/>
                  </a:cubicBezTo>
                  <a:cubicBezTo>
                    <a:pt x="76" y="35"/>
                    <a:pt x="76" y="35"/>
                    <a:pt x="76" y="35"/>
                  </a:cubicBezTo>
                  <a:cubicBezTo>
                    <a:pt x="76" y="35"/>
                    <a:pt x="83" y="19"/>
                    <a:pt x="61" y="10"/>
                  </a:cubicBezTo>
                  <a:close/>
                </a:path>
              </a:pathLst>
            </a:custGeom>
            <a:grpFill/>
            <a:ln w="9525">
              <a:noFill/>
              <a:round/>
            </a:ln>
          </p:spPr>
          <p:txBody>
            <a:bodyPr vert="horz" wrap="square" lIns="91440" tIns="45720" rIns="91440" bIns="45720" numCol="1" anchor="t" anchorCtr="0" compatLnSpc="1"/>
            <a:lstStyle/>
            <a:p>
              <a:endParaRPr lang="zh-CN" altLang="en-US"/>
            </a:p>
          </p:txBody>
        </p:sp>
        <p:grpSp>
          <p:nvGrpSpPr>
            <p:cNvPr id="59" name="组合 58"/>
            <p:cNvGrpSpPr/>
            <p:nvPr/>
          </p:nvGrpSpPr>
          <p:grpSpPr>
            <a:xfrm>
              <a:off x="232331" y="500672"/>
              <a:ext cx="476896" cy="481212"/>
              <a:chOff x="232331" y="500672"/>
              <a:chExt cx="476896" cy="481212"/>
            </a:xfrm>
            <a:grpFill/>
          </p:grpSpPr>
          <p:sp>
            <p:nvSpPr>
              <p:cNvPr id="60" name="Freeform 13"/>
              <p:cNvSpPr>
                <a:spLocks noEditPoints="1"/>
              </p:cNvSpPr>
              <p:nvPr/>
            </p:nvSpPr>
            <p:spPr bwMode="auto">
              <a:xfrm>
                <a:off x="232331" y="500672"/>
                <a:ext cx="476896" cy="481212"/>
              </a:xfrm>
              <a:custGeom>
                <a:avLst/>
                <a:gdLst>
                  <a:gd name="T0" fmla="*/ 234 w 467"/>
                  <a:gd name="T1" fmla="*/ 0 h 469"/>
                  <a:gd name="T2" fmla="*/ 0 w 467"/>
                  <a:gd name="T3" fmla="*/ 235 h 469"/>
                  <a:gd name="T4" fmla="*/ 234 w 467"/>
                  <a:gd name="T5" fmla="*/ 469 h 469"/>
                  <a:gd name="T6" fmla="*/ 467 w 467"/>
                  <a:gd name="T7" fmla="*/ 235 h 469"/>
                  <a:gd name="T8" fmla="*/ 234 w 467"/>
                  <a:gd name="T9" fmla="*/ 0 h 469"/>
                  <a:gd name="T10" fmla="*/ 234 w 467"/>
                  <a:gd name="T11" fmla="*/ 461 h 469"/>
                  <a:gd name="T12" fmla="*/ 9 w 467"/>
                  <a:gd name="T13" fmla="*/ 235 h 469"/>
                  <a:gd name="T14" fmla="*/ 234 w 467"/>
                  <a:gd name="T15" fmla="*/ 9 h 469"/>
                  <a:gd name="T16" fmla="*/ 459 w 467"/>
                  <a:gd name="T17" fmla="*/ 235 h 469"/>
                  <a:gd name="T18" fmla="*/ 234 w 467"/>
                  <a:gd name="T19" fmla="*/ 46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7" h="469">
                    <a:moveTo>
                      <a:pt x="234" y="0"/>
                    </a:moveTo>
                    <a:cubicBezTo>
                      <a:pt x="105" y="0"/>
                      <a:pt x="0" y="105"/>
                      <a:pt x="0" y="235"/>
                    </a:cubicBezTo>
                    <a:cubicBezTo>
                      <a:pt x="0" y="364"/>
                      <a:pt x="105" y="469"/>
                      <a:pt x="234" y="469"/>
                    </a:cubicBezTo>
                    <a:cubicBezTo>
                      <a:pt x="363" y="469"/>
                      <a:pt x="467" y="364"/>
                      <a:pt x="467" y="235"/>
                    </a:cubicBezTo>
                    <a:cubicBezTo>
                      <a:pt x="467" y="105"/>
                      <a:pt x="363" y="0"/>
                      <a:pt x="234" y="0"/>
                    </a:cubicBezTo>
                    <a:close/>
                    <a:moveTo>
                      <a:pt x="234" y="461"/>
                    </a:moveTo>
                    <a:cubicBezTo>
                      <a:pt x="109" y="461"/>
                      <a:pt x="9" y="360"/>
                      <a:pt x="9" y="235"/>
                    </a:cubicBezTo>
                    <a:cubicBezTo>
                      <a:pt x="9" y="110"/>
                      <a:pt x="109" y="9"/>
                      <a:pt x="234" y="9"/>
                    </a:cubicBezTo>
                    <a:cubicBezTo>
                      <a:pt x="358" y="9"/>
                      <a:pt x="459" y="110"/>
                      <a:pt x="459" y="235"/>
                    </a:cubicBezTo>
                    <a:cubicBezTo>
                      <a:pt x="459" y="360"/>
                      <a:pt x="358" y="461"/>
                      <a:pt x="234" y="46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61" name="Freeform 14"/>
              <p:cNvSpPr/>
              <p:nvPr/>
            </p:nvSpPr>
            <p:spPr bwMode="auto">
              <a:xfrm>
                <a:off x="427405" y="919305"/>
                <a:ext cx="29779" cy="32800"/>
              </a:xfrm>
              <a:custGeom>
                <a:avLst/>
                <a:gdLst>
                  <a:gd name="T0" fmla="*/ 15 w 29"/>
                  <a:gd name="T1" fmla="*/ 20 h 32"/>
                  <a:gd name="T2" fmla="*/ 15 w 29"/>
                  <a:gd name="T3" fmla="*/ 15 h 32"/>
                  <a:gd name="T4" fmla="*/ 29 w 29"/>
                  <a:gd name="T5" fmla="*/ 17 h 32"/>
                  <a:gd name="T6" fmla="*/ 27 w 29"/>
                  <a:gd name="T7" fmla="*/ 29 h 32"/>
                  <a:gd name="T8" fmla="*/ 21 w 29"/>
                  <a:gd name="T9" fmla="*/ 31 h 32"/>
                  <a:gd name="T10" fmla="*/ 13 w 29"/>
                  <a:gd name="T11" fmla="*/ 31 h 32"/>
                  <a:gd name="T12" fmla="*/ 5 w 29"/>
                  <a:gd name="T13" fmla="*/ 28 h 32"/>
                  <a:gd name="T14" fmla="*/ 1 w 29"/>
                  <a:gd name="T15" fmla="*/ 22 h 32"/>
                  <a:gd name="T16" fmla="*/ 0 w 29"/>
                  <a:gd name="T17" fmla="*/ 14 h 32"/>
                  <a:gd name="T18" fmla="*/ 3 w 29"/>
                  <a:gd name="T19" fmla="*/ 6 h 32"/>
                  <a:gd name="T20" fmla="*/ 10 w 29"/>
                  <a:gd name="T21" fmla="*/ 1 h 32"/>
                  <a:gd name="T22" fmla="*/ 18 w 29"/>
                  <a:gd name="T23" fmla="*/ 1 h 32"/>
                  <a:gd name="T24" fmla="*/ 26 w 29"/>
                  <a:gd name="T25" fmla="*/ 4 h 32"/>
                  <a:gd name="T26" fmla="*/ 29 w 29"/>
                  <a:gd name="T27" fmla="*/ 11 h 32"/>
                  <a:gd name="T28" fmla="*/ 23 w 29"/>
                  <a:gd name="T29" fmla="*/ 11 h 32"/>
                  <a:gd name="T30" fmla="*/ 21 w 29"/>
                  <a:gd name="T31" fmla="*/ 8 h 32"/>
                  <a:gd name="T32" fmla="*/ 17 w 29"/>
                  <a:gd name="T33" fmla="*/ 6 h 32"/>
                  <a:gd name="T34" fmla="*/ 10 w 29"/>
                  <a:gd name="T35" fmla="*/ 7 h 32"/>
                  <a:gd name="T36" fmla="*/ 7 w 29"/>
                  <a:gd name="T37" fmla="*/ 14 h 32"/>
                  <a:gd name="T38" fmla="*/ 8 w 29"/>
                  <a:gd name="T39" fmla="*/ 23 h 32"/>
                  <a:gd name="T40" fmla="*/ 14 w 29"/>
                  <a:gd name="T41" fmla="*/ 26 h 32"/>
                  <a:gd name="T42" fmla="*/ 17 w 29"/>
                  <a:gd name="T43" fmla="*/ 26 h 32"/>
                  <a:gd name="T44" fmla="*/ 21 w 29"/>
                  <a:gd name="T45" fmla="*/ 25 h 32"/>
                  <a:gd name="T46" fmla="*/ 22 w 29"/>
                  <a:gd name="T47" fmla="*/ 21 h 32"/>
                  <a:gd name="T48" fmla="*/ 15 w 29"/>
                  <a:gd name="T4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32">
                    <a:moveTo>
                      <a:pt x="15" y="20"/>
                    </a:moveTo>
                    <a:cubicBezTo>
                      <a:pt x="15" y="15"/>
                      <a:pt x="15" y="15"/>
                      <a:pt x="15" y="15"/>
                    </a:cubicBezTo>
                    <a:cubicBezTo>
                      <a:pt x="29" y="17"/>
                      <a:pt x="29" y="17"/>
                      <a:pt x="29" y="17"/>
                    </a:cubicBezTo>
                    <a:cubicBezTo>
                      <a:pt x="27" y="29"/>
                      <a:pt x="27" y="29"/>
                      <a:pt x="27" y="29"/>
                    </a:cubicBezTo>
                    <a:cubicBezTo>
                      <a:pt x="25" y="30"/>
                      <a:pt x="23" y="30"/>
                      <a:pt x="21" y="31"/>
                    </a:cubicBezTo>
                    <a:cubicBezTo>
                      <a:pt x="18" y="32"/>
                      <a:pt x="16" y="32"/>
                      <a:pt x="13" y="31"/>
                    </a:cubicBezTo>
                    <a:cubicBezTo>
                      <a:pt x="10" y="31"/>
                      <a:pt x="7" y="30"/>
                      <a:pt x="5" y="28"/>
                    </a:cubicBezTo>
                    <a:cubicBezTo>
                      <a:pt x="3" y="26"/>
                      <a:pt x="2" y="24"/>
                      <a:pt x="1" y="22"/>
                    </a:cubicBezTo>
                    <a:cubicBezTo>
                      <a:pt x="0" y="19"/>
                      <a:pt x="0" y="16"/>
                      <a:pt x="0" y="14"/>
                    </a:cubicBezTo>
                    <a:cubicBezTo>
                      <a:pt x="1" y="11"/>
                      <a:pt x="2" y="8"/>
                      <a:pt x="3" y="6"/>
                    </a:cubicBezTo>
                    <a:cubicBezTo>
                      <a:pt x="5" y="3"/>
                      <a:pt x="7" y="2"/>
                      <a:pt x="10" y="1"/>
                    </a:cubicBezTo>
                    <a:cubicBezTo>
                      <a:pt x="12" y="0"/>
                      <a:pt x="15" y="0"/>
                      <a:pt x="18" y="1"/>
                    </a:cubicBezTo>
                    <a:cubicBezTo>
                      <a:pt x="21" y="1"/>
                      <a:pt x="24" y="2"/>
                      <a:pt x="26" y="4"/>
                    </a:cubicBezTo>
                    <a:cubicBezTo>
                      <a:pt x="28" y="6"/>
                      <a:pt x="29" y="8"/>
                      <a:pt x="29" y="11"/>
                    </a:cubicBezTo>
                    <a:cubicBezTo>
                      <a:pt x="23" y="11"/>
                      <a:pt x="23" y="11"/>
                      <a:pt x="23" y="11"/>
                    </a:cubicBezTo>
                    <a:cubicBezTo>
                      <a:pt x="23" y="10"/>
                      <a:pt x="22" y="9"/>
                      <a:pt x="21" y="8"/>
                    </a:cubicBezTo>
                    <a:cubicBezTo>
                      <a:pt x="20" y="7"/>
                      <a:pt x="18" y="6"/>
                      <a:pt x="17" y="6"/>
                    </a:cubicBezTo>
                    <a:cubicBezTo>
                      <a:pt x="14" y="5"/>
                      <a:pt x="12" y="6"/>
                      <a:pt x="10" y="7"/>
                    </a:cubicBezTo>
                    <a:cubicBezTo>
                      <a:pt x="8" y="9"/>
                      <a:pt x="7" y="11"/>
                      <a:pt x="7" y="14"/>
                    </a:cubicBezTo>
                    <a:cubicBezTo>
                      <a:pt x="6" y="18"/>
                      <a:pt x="6" y="21"/>
                      <a:pt x="8" y="23"/>
                    </a:cubicBezTo>
                    <a:cubicBezTo>
                      <a:pt x="9" y="25"/>
                      <a:pt x="11" y="26"/>
                      <a:pt x="14" y="26"/>
                    </a:cubicBezTo>
                    <a:cubicBezTo>
                      <a:pt x="15" y="26"/>
                      <a:pt x="16" y="26"/>
                      <a:pt x="17" y="26"/>
                    </a:cubicBezTo>
                    <a:cubicBezTo>
                      <a:pt x="19" y="26"/>
                      <a:pt x="20" y="25"/>
                      <a:pt x="21" y="25"/>
                    </a:cubicBezTo>
                    <a:cubicBezTo>
                      <a:pt x="22" y="21"/>
                      <a:pt x="22" y="21"/>
                      <a:pt x="22" y="21"/>
                    </a:cubicBezTo>
                    <a:lnTo>
                      <a:pt x="15"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2" name="Freeform 15"/>
              <p:cNvSpPr/>
              <p:nvPr/>
            </p:nvSpPr>
            <p:spPr bwMode="auto">
              <a:xfrm>
                <a:off x="391584" y="908947"/>
                <a:ext cx="34095" cy="37116"/>
              </a:xfrm>
              <a:custGeom>
                <a:avLst/>
                <a:gdLst>
                  <a:gd name="T0" fmla="*/ 0 w 79"/>
                  <a:gd name="T1" fmla="*/ 67 h 86"/>
                  <a:gd name="T2" fmla="*/ 24 w 79"/>
                  <a:gd name="T3" fmla="*/ 0 h 86"/>
                  <a:gd name="T4" fmla="*/ 36 w 79"/>
                  <a:gd name="T5" fmla="*/ 5 h 86"/>
                  <a:gd name="T6" fmla="*/ 48 w 79"/>
                  <a:gd name="T7" fmla="*/ 60 h 86"/>
                  <a:gd name="T8" fmla="*/ 64 w 79"/>
                  <a:gd name="T9" fmla="*/ 14 h 86"/>
                  <a:gd name="T10" fmla="*/ 79 w 79"/>
                  <a:gd name="T11" fmla="*/ 19 h 86"/>
                  <a:gd name="T12" fmla="*/ 55 w 79"/>
                  <a:gd name="T13" fmla="*/ 86 h 86"/>
                  <a:gd name="T14" fmla="*/ 41 w 79"/>
                  <a:gd name="T15" fmla="*/ 81 h 86"/>
                  <a:gd name="T16" fmla="*/ 29 w 79"/>
                  <a:gd name="T17" fmla="*/ 26 h 86"/>
                  <a:gd name="T18" fmla="*/ 12 w 79"/>
                  <a:gd name="T19" fmla="*/ 72 h 86"/>
                  <a:gd name="T20" fmla="*/ 0 w 79"/>
                  <a:gd name="T21"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6">
                    <a:moveTo>
                      <a:pt x="0" y="67"/>
                    </a:moveTo>
                    <a:lnTo>
                      <a:pt x="24" y="0"/>
                    </a:lnTo>
                    <a:lnTo>
                      <a:pt x="36" y="5"/>
                    </a:lnTo>
                    <a:lnTo>
                      <a:pt x="48" y="60"/>
                    </a:lnTo>
                    <a:lnTo>
                      <a:pt x="64" y="14"/>
                    </a:lnTo>
                    <a:lnTo>
                      <a:pt x="79" y="19"/>
                    </a:lnTo>
                    <a:lnTo>
                      <a:pt x="55" y="86"/>
                    </a:lnTo>
                    <a:lnTo>
                      <a:pt x="41" y="81"/>
                    </a:lnTo>
                    <a:lnTo>
                      <a:pt x="29" y="26"/>
                    </a:lnTo>
                    <a:lnTo>
                      <a:pt x="12" y="72"/>
                    </a:lnTo>
                    <a:lnTo>
                      <a:pt x="0" y="6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3" name="Freeform 16"/>
              <p:cNvSpPr/>
              <p:nvPr/>
            </p:nvSpPr>
            <p:spPr bwMode="auto">
              <a:xfrm>
                <a:off x="303110" y="850684"/>
                <a:ext cx="39705" cy="38842"/>
              </a:xfrm>
              <a:custGeom>
                <a:avLst/>
                <a:gdLst>
                  <a:gd name="T0" fmla="*/ 0 w 92"/>
                  <a:gd name="T1" fmla="*/ 47 h 90"/>
                  <a:gd name="T2" fmla="*/ 56 w 92"/>
                  <a:gd name="T3" fmla="*/ 0 h 90"/>
                  <a:gd name="T4" fmla="*/ 66 w 92"/>
                  <a:gd name="T5" fmla="*/ 12 h 90"/>
                  <a:gd name="T6" fmla="*/ 47 w 92"/>
                  <a:gd name="T7" fmla="*/ 64 h 90"/>
                  <a:gd name="T8" fmla="*/ 85 w 92"/>
                  <a:gd name="T9" fmla="*/ 33 h 90"/>
                  <a:gd name="T10" fmla="*/ 92 w 92"/>
                  <a:gd name="T11" fmla="*/ 43 h 90"/>
                  <a:gd name="T12" fmla="*/ 37 w 92"/>
                  <a:gd name="T13" fmla="*/ 90 h 90"/>
                  <a:gd name="T14" fmla="*/ 28 w 92"/>
                  <a:gd name="T15" fmla="*/ 78 h 90"/>
                  <a:gd name="T16" fmla="*/ 45 w 92"/>
                  <a:gd name="T17" fmla="*/ 26 h 90"/>
                  <a:gd name="T18" fmla="*/ 9 w 92"/>
                  <a:gd name="T19" fmla="*/ 57 h 90"/>
                  <a:gd name="T20" fmla="*/ 0 w 92"/>
                  <a:gd name="T21" fmla="*/ 4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0">
                    <a:moveTo>
                      <a:pt x="0" y="47"/>
                    </a:moveTo>
                    <a:lnTo>
                      <a:pt x="56" y="0"/>
                    </a:lnTo>
                    <a:lnTo>
                      <a:pt x="66" y="12"/>
                    </a:lnTo>
                    <a:lnTo>
                      <a:pt x="47" y="64"/>
                    </a:lnTo>
                    <a:lnTo>
                      <a:pt x="85" y="33"/>
                    </a:lnTo>
                    <a:lnTo>
                      <a:pt x="92" y="43"/>
                    </a:lnTo>
                    <a:lnTo>
                      <a:pt x="37" y="90"/>
                    </a:lnTo>
                    <a:lnTo>
                      <a:pt x="28" y="78"/>
                    </a:lnTo>
                    <a:lnTo>
                      <a:pt x="45" y="26"/>
                    </a:lnTo>
                    <a:lnTo>
                      <a:pt x="9" y="57"/>
                    </a:lnTo>
                    <a:lnTo>
                      <a:pt x="0" y="4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4" name="Freeform 17"/>
              <p:cNvSpPr>
                <a:spLocks noEditPoints="1"/>
              </p:cNvSpPr>
              <p:nvPr/>
            </p:nvSpPr>
            <p:spPr bwMode="auto">
              <a:xfrm>
                <a:off x="360079" y="896863"/>
                <a:ext cx="32800" cy="32800"/>
              </a:xfrm>
              <a:custGeom>
                <a:avLst/>
                <a:gdLst>
                  <a:gd name="T0" fmla="*/ 15 w 32"/>
                  <a:gd name="T1" fmla="*/ 6 h 32"/>
                  <a:gd name="T2" fmla="*/ 21 w 32"/>
                  <a:gd name="T3" fmla="*/ 7 h 32"/>
                  <a:gd name="T4" fmla="*/ 25 w 32"/>
                  <a:gd name="T5" fmla="*/ 13 h 32"/>
                  <a:gd name="T6" fmla="*/ 23 w 32"/>
                  <a:gd name="T7" fmla="*/ 20 h 32"/>
                  <a:gd name="T8" fmla="*/ 17 w 32"/>
                  <a:gd name="T9" fmla="*/ 26 h 32"/>
                  <a:gd name="T10" fmla="*/ 11 w 32"/>
                  <a:gd name="T11" fmla="*/ 25 h 32"/>
                  <a:gd name="T12" fmla="*/ 7 w 32"/>
                  <a:gd name="T13" fmla="*/ 20 h 32"/>
                  <a:gd name="T14" fmla="*/ 9 w 32"/>
                  <a:gd name="T15" fmla="*/ 12 h 32"/>
                  <a:gd name="T16" fmla="*/ 15 w 32"/>
                  <a:gd name="T17" fmla="*/ 6 h 32"/>
                  <a:gd name="T18" fmla="*/ 1 w 32"/>
                  <a:gd name="T19" fmla="*/ 20 h 32"/>
                  <a:gd name="T20" fmla="*/ 8 w 32"/>
                  <a:gd name="T21" fmla="*/ 29 h 32"/>
                  <a:gd name="T22" fmla="*/ 19 w 32"/>
                  <a:gd name="T23" fmla="*/ 31 h 32"/>
                  <a:gd name="T24" fmla="*/ 29 w 32"/>
                  <a:gd name="T25" fmla="*/ 24 h 32"/>
                  <a:gd name="T26" fmla="*/ 31 w 32"/>
                  <a:gd name="T27" fmla="*/ 12 h 32"/>
                  <a:gd name="T28" fmla="*/ 24 w 32"/>
                  <a:gd name="T29" fmla="*/ 3 h 32"/>
                  <a:gd name="T30" fmla="*/ 18 w 32"/>
                  <a:gd name="T31" fmla="*/ 1 h 32"/>
                  <a:gd name="T32" fmla="*/ 13 w 32"/>
                  <a:gd name="T33" fmla="*/ 1 h 32"/>
                  <a:gd name="T34" fmla="*/ 8 w 32"/>
                  <a:gd name="T35" fmla="*/ 3 h 32"/>
                  <a:gd name="T36" fmla="*/ 3 w 32"/>
                  <a:gd name="T37" fmla="*/ 9 h 32"/>
                  <a:gd name="T38" fmla="*/ 1 w 32"/>
                  <a:gd name="T3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2">
                    <a:moveTo>
                      <a:pt x="15" y="6"/>
                    </a:moveTo>
                    <a:cubicBezTo>
                      <a:pt x="17" y="6"/>
                      <a:pt x="19" y="6"/>
                      <a:pt x="21" y="7"/>
                    </a:cubicBezTo>
                    <a:cubicBezTo>
                      <a:pt x="24" y="9"/>
                      <a:pt x="25" y="10"/>
                      <a:pt x="25" y="13"/>
                    </a:cubicBezTo>
                    <a:cubicBezTo>
                      <a:pt x="26" y="15"/>
                      <a:pt x="25" y="17"/>
                      <a:pt x="23" y="20"/>
                    </a:cubicBezTo>
                    <a:cubicBezTo>
                      <a:pt x="21" y="23"/>
                      <a:pt x="19" y="25"/>
                      <a:pt x="17" y="26"/>
                    </a:cubicBezTo>
                    <a:cubicBezTo>
                      <a:pt x="15" y="27"/>
                      <a:pt x="13" y="26"/>
                      <a:pt x="11" y="25"/>
                    </a:cubicBezTo>
                    <a:cubicBezTo>
                      <a:pt x="8" y="24"/>
                      <a:pt x="7" y="22"/>
                      <a:pt x="7" y="20"/>
                    </a:cubicBezTo>
                    <a:cubicBezTo>
                      <a:pt x="6" y="17"/>
                      <a:pt x="7" y="15"/>
                      <a:pt x="9" y="12"/>
                    </a:cubicBezTo>
                    <a:cubicBezTo>
                      <a:pt x="11" y="9"/>
                      <a:pt x="13" y="7"/>
                      <a:pt x="15" y="6"/>
                    </a:cubicBezTo>
                    <a:close/>
                    <a:moveTo>
                      <a:pt x="1" y="20"/>
                    </a:moveTo>
                    <a:cubicBezTo>
                      <a:pt x="2" y="24"/>
                      <a:pt x="4" y="27"/>
                      <a:pt x="8" y="29"/>
                    </a:cubicBezTo>
                    <a:cubicBezTo>
                      <a:pt x="12" y="32"/>
                      <a:pt x="15" y="32"/>
                      <a:pt x="19" y="31"/>
                    </a:cubicBezTo>
                    <a:cubicBezTo>
                      <a:pt x="23" y="30"/>
                      <a:pt x="26" y="28"/>
                      <a:pt x="29" y="24"/>
                    </a:cubicBezTo>
                    <a:cubicBezTo>
                      <a:pt x="31" y="20"/>
                      <a:pt x="32" y="16"/>
                      <a:pt x="31" y="12"/>
                    </a:cubicBezTo>
                    <a:cubicBezTo>
                      <a:pt x="30" y="8"/>
                      <a:pt x="28" y="5"/>
                      <a:pt x="24" y="3"/>
                    </a:cubicBezTo>
                    <a:cubicBezTo>
                      <a:pt x="22" y="2"/>
                      <a:pt x="20" y="1"/>
                      <a:pt x="18" y="1"/>
                    </a:cubicBezTo>
                    <a:cubicBezTo>
                      <a:pt x="16" y="0"/>
                      <a:pt x="15" y="0"/>
                      <a:pt x="13" y="1"/>
                    </a:cubicBezTo>
                    <a:cubicBezTo>
                      <a:pt x="11" y="1"/>
                      <a:pt x="10" y="2"/>
                      <a:pt x="8" y="3"/>
                    </a:cubicBezTo>
                    <a:cubicBezTo>
                      <a:pt x="7" y="4"/>
                      <a:pt x="5" y="6"/>
                      <a:pt x="3" y="9"/>
                    </a:cubicBezTo>
                    <a:cubicBezTo>
                      <a:pt x="1" y="13"/>
                      <a:pt x="0" y="17"/>
                      <a:pt x="1" y="2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65" name="Freeform 18"/>
              <p:cNvSpPr>
                <a:spLocks noEditPoints="1"/>
              </p:cNvSpPr>
              <p:nvPr/>
            </p:nvSpPr>
            <p:spPr bwMode="auto">
              <a:xfrm>
                <a:off x="327279" y="873989"/>
                <a:ext cx="34958" cy="34958"/>
              </a:xfrm>
              <a:custGeom>
                <a:avLst/>
                <a:gdLst>
                  <a:gd name="T0" fmla="*/ 24 w 34"/>
                  <a:gd name="T1" fmla="*/ 9 h 34"/>
                  <a:gd name="T2" fmla="*/ 27 w 34"/>
                  <a:gd name="T3" fmla="*/ 13 h 34"/>
                  <a:gd name="T4" fmla="*/ 28 w 34"/>
                  <a:gd name="T5" fmla="*/ 15 h 34"/>
                  <a:gd name="T6" fmla="*/ 28 w 34"/>
                  <a:gd name="T7" fmla="*/ 19 h 34"/>
                  <a:gd name="T8" fmla="*/ 25 w 34"/>
                  <a:gd name="T9" fmla="*/ 23 h 34"/>
                  <a:gd name="T10" fmla="*/ 21 w 34"/>
                  <a:gd name="T11" fmla="*/ 27 h 34"/>
                  <a:gd name="T12" fmla="*/ 18 w 34"/>
                  <a:gd name="T13" fmla="*/ 28 h 34"/>
                  <a:gd name="T14" fmla="*/ 15 w 34"/>
                  <a:gd name="T15" fmla="*/ 28 h 34"/>
                  <a:gd name="T16" fmla="*/ 12 w 34"/>
                  <a:gd name="T17" fmla="*/ 25 h 34"/>
                  <a:gd name="T18" fmla="*/ 8 w 34"/>
                  <a:gd name="T19" fmla="*/ 23 h 34"/>
                  <a:gd name="T20" fmla="*/ 21 w 34"/>
                  <a:gd name="T21" fmla="*/ 7 h 34"/>
                  <a:gd name="T22" fmla="*/ 24 w 34"/>
                  <a:gd name="T23" fmla="*/ 9 h 34"/>
                  <a:gd name="T24" fmla="*/ 0 w 34"/>
                  <a:gd name="T25" fmla="*/ 23 h 34"/>
                  <a:gd name="T26" fmla="*/ 9 w 34"/>
                  <a:gd name="T27" fmla="*/ 30 h 34"/>
                  <a:gd name="T28" fmla="*/ 14 w 34"/>
                  <a:gd name="T29" fmla="*/ 33 h 34"/>
                  <a:gd name="T30" fmla="*/ 19 w 34"/>
                  <a:gd name="T31" fmla="*/ 34 h 34"/>
                  <a:gd name="T32" fmla="*/ 25 w 34"/>
                  <a:gd name="T33" fmla="*/ 32 h 34"/>
                  <a:gd name="T34" fmla="*/ 29 w 34"/>
                  <a:gd name="T35" fmla="*/ 28 h 34"/>
                  <a:gd name="T36" fmla="*/ 33 w 34"/>
                  <a:gd name="T37" fmla="*/ 21 h 34"/>
                  <a:gd name="T38" fmla="*/ 34 w 34"/>
                  <a:gd name="T39" fmla="*/ 16 h 34"/>
                  <a:gd name="T40" fmla="*/ 33 w 34"/>
                  <a:gd name="T41" fmla="*/ 11 h 34"/>
                  <a:gd name="T42" fmla="*/ 29 w 34"/>
                  <a:gd name="T43" fmla="*/ 7 h 34"/>
                  <a:gd name="T44" fmla="*/ 20 w 34"/>
                  <a:gd name="T45" fmla="*/ 0 h 34"/>
                  <a:gd name="T46" fmla="*/ 0 w 34"/>
                  <a:gd name="T47"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34">
                    <a:moveTo>
                      <a:pt x="24" y="9"/>
                    </a:moveTo>
                    <a:cubicBezTo>
                      <a:pt x="25" y="11"/>
                      <a:pt x="27" y="12"/>
                      <a:pt x="27" y="13"/>
                    </a:cubicBezTo>
                    <a:cubicBezTo>
                      <a:pt x="28" y="14"/>
                      <a:pt x="28" y="14"/>
                      <a:pt x="28" y="15"/>
                    </a:cubicBezTo>
                    <a:cubicBezTo>
                      <a:pt x="29" y="16"/>
                      <a:pt x="28" y="18"/>
                      <a:pt x="28" y="19"/>
                    </a:cubicBezTo>
                    <a:cubicBezTo>
                      <a:pt x="27" y="20"/>
                      <a:pt x="26" y="22"/>
                      <a:pt x="25" y="23"/>
                    </a:cubicBezTo>
                    <a:cubicBezTo>
                      <a:pt x="23" y="25"/>
                      <a:pt x="22" y="26"/>
                      <a:pt x="21" y="27"/>
                    </a:cubicBezTo>
                    <a:cubicBezTo>
                      <a:pt x="20" y="28"/>
                      <a:pt x="18" y="28"/>
                      <a:pt x="18" y="28"/>
                    </a:cubicBezTo>
                    <a:cubicBezTo>
                      <a:pt x="17" y="28"/>
                      <a:pt x="16" y="28"/>
                      <a:pt x="15" y="28"/>
                    </a:cubicBezTo>
                    <a:cubicBezTo>
                      <a:pt x="14" y="27"/>
                      <a:pt x="13" y="27"/>
                      <a:pt x="12" y="25"/>
                    </a:cubicBezTo>
                    <a:cubicBezTo>
                      <a:pt x="8" y="23"/>
                      <a:pt x="8" y="23"/>
                      <a:pt x="8" y="23"/>
                    </a:cubicBezTo>
                    <a:cubicBezTo>
                      <a:pt x="21" y="7"/>
                      <a:pt x="21" y="7"/>
                      <a:pt x="21" y="7"/>
                    </a:cubicBezTo>
                    <a:lnTo>
                      <a:pt x="24" y="9"/>
                    </a:lnTo>
                    <a:close/>
                    <a:moveTo>
                      <a:pt x="0" y="23"/>
                    </a:moveTo>
                    <a:cubicBezTo>
                      <a:pt x="9" y="30"/>
                      <a:pt x="9" y="30"/>
                      <a:pt x="9" y="30"/>
                    </a:cubicBezTo>
                    <a:cubicBezTo>
                      <a:pt x="11" y="31"/>
                      <a:pt x="12" y="32"/>
                      <a:pt x="14" y="33"/>
                    </a:cubicBezTo>
                    <a:cubicBezTo>
                      <a:pt x="15" y="34"/>
                      <a:pt x="17" y="34"/>
                      <a:pt x="19" y="34"/>
                    </a:cubicBezTo>
                    <a:cubicBezTo>
                      <a:pt x="21" y="34"/>
                      <a:pt x="23" y="33"/>
                      <a:pt x="25" y="32"/>
                    </a:cubicBezTo>
                    <a:cubicBezTo>
                      <a:pt x="26" y="31"/>
                      <a:pt x="28" y="29"/>
                      <a:pt x="29" y="28"/>
                    </a:cubicBezTo>
                    <a:cubicBezTo>
                      <a:pt x="31" y="25"/>
                      <a:pt x="33" y="23"/>
                      <a:pt x="33" y="21"/>
                    </a:cubicBezTo>
                    <a:cubicBezTo>
                      <a:pt x="34" y="20"/>
                      <a:pt x="34" y="18"/>
                      <a:pt x="34" y="16"/>
                    </a:cubicBezTo>
                    <a:cubicBezTo>
                      <a:pt x="34" y="14"/>
                      <a:pt x="34" y="12"/>
                      <a:pt x="33" y="11"/>
                    </a:cubicBezTo>
                    <a:cubicBezTo>
                      <a:pt x="32" y="10"/>
                      <a:pt x="31" y="8"/>
                      <a:pt x="29" y="7"/>
                    </a:cubicBezTo>
                    <a:cubicBezTo>
                      <a:pt x="20" y="0"/>
                      <a:pt x="20" y="0"/>
                      <a:pt x="20" y="0"/>
                    </a:cubicBezTo>
                    <a:lnTo>
                      <a:pt x="0" y="2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6" name="Freeform 19"/>
              <p:cNvSpPr>
                <a:spLocks noEditPoints="1"/>
              </p:cNvSpPr>
              <p:nvPr/>
            </p:nvSpPr>
            <p:spPr bwMode="auto">
              <a:xfrm>
                <a:off x="282394" y="832126"/>
                <a:ext cx="36684" cy="31937"/>
              </a:xfrm>
              <a:custGeom>
                <a:avLst/>
                <a:gdLst>
                  <a:gd name="T0" fmla="*/ 38 w 85"/>
                  <a:gd name="T1" fmla="*/ 19 h 74"/>
                  <a:gd name="T2" fmla="*/ 67 w 85"/>
                  <a:gd name="T3" fmla="*/ 14 h 74"/>
                  <a:gd name="T4" fmla="*/ 50 w 85"/>
                  <a:gd name="T5" fmla="*/ 36 h 74"/>
                  <a:gd name="T6" fmla="*/ 38 w 85"/>
                  <a:gd name="T7" fmla="*/ 19 h 74"/>
                  <a:gd name="T8" fmla="*/ 85 w 85"/>
                  <a:gd name="T9" fmla="*/ 14 h 74"/>
                  <a:gd name="T10" fmla="*/ 78 w 85"/>
                  <a:gd name="T11" fmla="*/ 0 h 74"/>
                  <a:gd name="T12" fmla="*/ 0 w 85"/>
                  <a:gd name="T13" fmla="*/ 12 h 74"/>
                  <a:gd name="T14" fmla="*/ 10 w 85"/>
                  <a:gd name="T15" fmla="*/ 24 h 74"/>
                  <a:gd name="T16" fmla="*/ 26 w 85"/>
                  <a:gd name="T17" fmla="*/ 21 h 74"/>
                  <a:gd name="T18" fmla="*/ 40 w 85"/>
                  <a:gd name="T19" fmla="*/ 47 h 74"/>
                  <a:gd name="T20" fmla="*/ 29 w 85"/>
                  <a:gd name="T21" fmla="*/ 59 h 74"/>
                  <a:gd name="T22" fmla="*/ 38 w 85"/>
                  <a:gd name="T23" fmla="*/ 74 h 74"/>
                  <a:gd name="T24" fmla="*/ 85 w 85"/>
                  <a:gd name="T25"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4">
                    <a:moveTo>
                      <a:pt x="38" y="19"/>
                    </a:moveTo>
                    <a:lnTo>
                      <a:pt x="67" y="14"/>
                    </a:lnTo>
                    <a:lnTo>
                      <a:pt x="50" y="36"/>
                    </a:lnTo>
                    <a:lnTo>
                      <a:pt x="38" y="19"/>
                    </a:lnTo>
                    <a:close/>
                    <a:moveTo>
                      <a:pt x="85" y="14"/>
                    </a:moveTo>
                    <a:lnTo>
                      <a:pt x="78" y="0"/>
                    </a:lnTo>
                    <a:lnTo>
                      <a:pt x="0" y="12"/>
                    </a:lnTo>
                    <a:lnTo>
                      <a:pt x="10" y="24"/>
                    </a:lnTo>
                    <a:lnTo>
                      <a:pt x="26" y="21"/>
                    </a:lnTo>
                    <a:lnTo>
                      <a:pt x="40" y="47"/>
                    </a:lnTo>
                    <a:lnTo>
                      <a:pt x="29" y="59"/>
                    </a:lnTo>
                    <a:lnTo>
                      <a:pt x="38" y="74"/>
                    </a:lnTo>
                    <a:lnTo>
                      <a:pt x="85"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7" name="Freeform 20"/>
              <p:cNvSpPr/>
              <p:nvPr/>
            </p:nvSpPr>
            <p:spPr bwMode="auto">
              <a:xfrm>
                <a:off x="271173" y="796305"/>
                <a:ext cx="37979" cy="32800"/>
              </a:xfrm>
              <a:custGeom>
                <a:avLst/>
                <a:gdLst>
                  <a:gd name="T0" fmla="*/ 0 w 88"/>
                  <a:gd name="T1" fmla="*/ 24 h 76"/>
                  <a:gd name="T2" fmla="*/ 66 w 88"/>
                  <a:gd name="T3" fmla="*/ 0 h 76"/>
                  <a:gd name="T4" fmla="*/ 71 w 88"/>
                  <a:gd name="T5" fmla="*/ 12 h 76"/>
                  <a:gd name="T6" fmla="*/ 45 w 88"/>
                  <a:gd name="T7" fmla="*/ 24 h 76"/>
                  <a:gd name="T8" fmla="*/ 55 w 88"/>
                  <a:gd name="T9" fmla="*/ 50 h 76"/>
                  <a:gd name="T10" fmla="*/ 83 w 88"/>
                  <a:gd name="T11" fmla="*/ 40 h 76"/>
                  <a:gd name="T12" fmla="*/ 88 w 88"/>
                  <a:gd name="T13" fmla="*/ 52 h 76"/>
                  <a:gd name="T14" fmla="*/ 19 w 88"/>
                  <a:gd name="T15" fmla="*/ 76 h 76"/>
                  <a:gd name="T16" fmla="*/ 14 w 88"/>
                  <a:gd name="T17" fmla="*/ 64 h 76"/>
                  <a:gd name="T18" fmla="*/ 43 w 88"/>
                  <a:gd name="T19" fmla="*/ 52 h 76"/>
                  <a:gd name="T20" fmla="*/ 33 w 88"/>
                  <a:gd name="T21" fmla="*/ 26 h 76"/>
                  <a:gd name="T22" fmla="*/ 5 w 88"/>
                  <a:gd name="T23" fmla="*/ 38 h 76"/>
                  <a:gd name="T24" fmla="*/ 0 w 88"/>
                  <a:gd name="T25" fmla="*/ 2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76">
                    <a:moveTo>
                      <a:pt x="0" y="24"/>
                    </a:moveTo>
                    <a:lnTo>
                      <a:pt x="66" y="0"/>
                    </a:lnTo>
                    <a:lnTo>
                      <a:pt x="71" y="12"/>
                    </a:lnTo>
                    <a:lnTo>
                      <a:pt x="45" y="24"/>
                    </a:lnTo>
                    <a:lnTo>
                      <a:pt x="55" y="50"/>
                    </a:lnTo>
                    <a:lnTo>
                      <a:pt x="83" y="40"/>
                    </a:lnTo>
                    <a:lnTo>
                      <a:pt x="88" y="52"/>
                    </a:lnTo>
                    <a:lnTo>
                      <a:pt x="19" y="76"/>
                    </a:lnTo>
                    <a:lnTo>
                      <a:pt x="14" y="64"/>
                    </a:lnTo>
                    <a:lnTo>
                      <a:pt x="43" y="52"/>
                    </a:lnTo>
                    <a:lnTo>
                      <a:pt x="33" y="26"/>
                    </a:lnTo>
                    <a:lnTo>
                      <a:pt x="5" y="38"/>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8" name="Freeform 21"/>
              <p:cNvSpPr/>
              <p:nvPr/>
            </p:nvSpPr>
            <p:spPr bwMode="auto">
              <a:xfrm>
                <a:off x="264268" y="768683"/>
                <a:ext cx="33663" cy="26326"/>
              </a:xfrm>
              <a:custGeom>
                <a:avLst/>
                <a:gdLst>
                  <a:gd name="T0" fmla="*/ 9 w 33"/>
                  <a:gd name="T1" fmla="*/ 1 h 26"/>
                  <a:gd name="T2" fmla="*/ 11 w 33"/>
                  <a:gd name="T3" fmla="*/ 7 h 26"/>
                  <a:gd name="T4" fmla="*/ 7 w 33"/>
                  <a:gd name="T5" fmla="*/ 10 h 26"/>
                  <a:gd name="T6" fmla="*/ 6 w 33"/>
                  <a:gd name="T7" fmla="*/ 15 h 26"/>
                  <a:gd name="T8" fmla="*/ 8 w 33"/>
                  <a:gd name="T9" fmla="*/ 19 h 26"/>
                  <a:gd name="T10" fmla="*/ 11 w 33"/>
                  <a:gd name="T11" fmla="*/ 20 h 26"/>
                  <a:gd name="T12" fmla="*/ 13 w 33"/>
                  <a:gd name="T13" fmla="*/ 19 h 26"/>
                  <a:gd name="T14" fmla="*/ 14 w 33"/>
                  <a:gd name="T15" fmla="*/ 16 h 26"/>
                  <a:gd name="T16" fmla="*/ 14 w 33"/>
                  <a:gd name="T17" fmla="*/ 11 h 26"/>
                  <a:gd name="T18" fmla="*/ 16 w 33"/>
                  <a:gd name="T19" fmla="*/ 4 h 26"/>
                  <a:gd name="T20" fmla="*/ 22 w 33"/>
                  <a:gd name="T21" fmla="*/ 0 h 26"/>
                  <a:gd name="T22" fmla="*/ 26 w 33"/>
                  <a:gd name="T23" fmla="*/ 1 h 26"/>
                  <a:gd name="T24" fmla="*/ 30 w 33"/>
                  <a:gd name="T25" fmla="*/ 4 h 26"/>
                  <a:gd name="T26" fmla="*/ 32 w 33"/>
                  <a:gd name="T27" fmla="*/ 10 h 26"/>
                  <a:gd name="T28" fmla="*/ 31 w 33"/>
                  <a:gd name="T29" fmla="*/ 18 h 26"/>
                  <a:gd name="T30" fmla="*/ 25 w 33"/>
                  <a:gd name="T31" fmla="*/ 22 h 26"/>
                  <a:gd name="T32" fmla="*/ 24 w 33"/>
                  <a:gd name="T33" fmla="*/ 17 h 26"/>
                  <a:gd name="T34" fmla="*/ 27 w 33"/>
                  <a:gd name="T35" fmla="*/ 14 h 26"/>
                  <a:gd name="T36" fmla="*/ 27 w 33"/>
                  <a:gd name="T37" fmla="*/ 10 h 26"/>
                  <a:gd name="T38" fmla="*/ 25 w 33"/>
                  <a:gd name="T39" fmla="*/ 7 h 26"/>
                  <a:gd name="T40" fmla="*/ 23 w 33"/>
                  <a:gd name="T41" fmla="*/ 6 h 26"/>
                  <a:gd name="T42" fmla="*/ 21 w 33"/>
                  <a:gd name="T43" fmla="*/ 7 h 26"/>
                  <a:gd name="T44" fmla="*/ 20 w 33"/>
                  <a:gd name="T45" fmla="*/ 13 h 26"/>
                  <a:gd name="T46" fmla="*/ 19 w 33"/>
                  <a:gd name="T47" fmla="*/ 20 h 26"/>
                  <a:gd name="T48" fmla="*/ 17 w 33"/>
                  <a:gd name="T49" fmla="*/ 24 h 26"/>
                  <a:gd name="T50" fmla="*/ 12 w 33"/>
                  <a:gd name="T51" fmla="*/ 26 h 26"/>
                  <a:gd name="T52" fmla="*/ 7 w 33"/>
                  <a:gd name="T53" fmla="*/ 25 h 26"/>
                  <a:gd name="T54" fmla="*/ 3 w 33"/>
                  <a:gd name="T55" fmla="*/ 22 h 26"/>
                  <a:gd name="T56" fmla="*/ 1 w 33"/>
                  <a:gd name="T57" fmla="*/ 15 h 26"/>
                  <a:gd name="T58" fmla="*/ 2 w 33"/>
                  <a:gd name="T59" fmla="*/ 6 h 26"/>
                  <a:gd name="T60" fmla="*/ 9 w 33"/>
                  <a:gd name="T61"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 h="26">
                    <a:moveTo>
                      <a:pt x="9" y="1"/>
                    </a:moveTo>
                    <a:cubicBezTo>
                      <a:pt x="11" y="7"/>
                      <a:pt x="11" y="7"/>
                      <a:pt x="11" y="7"/>
                    </a:cubicBezTo>
                    <a:cubicBezTo>
                      <a:pt x="9" y="8"/>
                      <a:pt x="7" y="9"/>
                      <a:pt x="7" y="10"/>
                    </a:cubicBezTo>
                    <a:cubicBezTo>
                      <a:pt x="6" y="11"/>
                      <a:pt x="6" y="13"/>
                      <a:pt x="6" y="15"/>
                    </a:cubicBezTo>
                    <a:cubicBezTo>
                      <a:pt x="6" y="16"/>
                      <a:pt x="7" y="18"/>
                      <a:pt x="8" y="19"/>
                    </a:cubicBezTo>
                    <a:cubicBezTo>
                      <a:pt x="9" y="19"/>
                      <a:pt x="10" y="20"/>
                      <a:pt x="11" y="20"/>
                    </a:cubicBezTo>
                    <a:cubicBezTo>
                      <a:pt x="12" y="19"/>
                      <a:pt x="12" y="19"/>
                      <a:pt x="13" y="19"/>
                    </a:cubicBezTo>
                    <a:cubicBezTo>
                      <a:pt x="13" y="18"/>
                      <a:pt x="14" y="17"/>
                      <a:pt x="14" y="16"/>
                    </a:cubicBezTo>
                    <a:cubicBezTo>
                      <a:pt x="14" y="16"/>
                      <a:pt x="14" y="14"/>
                      <a:pt x="14" y="11"/>
                    </a:cubicBezTo>
                    <a:cubicBezTo>
                      <a:pt x="14" y="8"/>
                      <a:pt x="15" y="6"/>
                      <a:pt x="16" y="4"/>
                    </a:cubicBezTo>
                    <a:cubicBezTo>
                      <a:pt x="17" y="2"/>
                      <a:pt x="19" y="1"/>
                      <a:pt x="22" y="0"/>
                    </a:cubicBezTo>
                    <a:cubicBezTo>
                      <a:pt x="23" y="0"/>
                      <a:pt x="25" y="0"/>
                      <a:pt x="26" y="1"/>
                    </a:cubicBezTo>
                    <a:cubicBezTo>
                      <a:pt x="28" y="1"/>
                      <a:pt x="29" y="2"/>
                      <a:pt x="30" y="4"/>
                    </a:cubicBezTo>
                    <a:cubicBezTo>
                      <a:pt x="31" y="5"/>
                      <a:pt x="31" y="7"/>
                      <a:pt x="32" y="10"/>
                    </a:cubicBezTo>
                    <a:cubicBezTo>
                      <a:pt x="33" y="13"/>
                      <a:pt x="32" y="16"/>
                      <a:pt x="31" y="18"/>
                    </a:cubicBezTo>
                    <a:cubicBezTo>
                      <a:pt x="30" y="20"/>
                      <a:pt x="28" y="22"/>
                      <a:pt x="25" y="22"/>
                    </a:cubicBezTo>
                    <a:cubicBezTo>
                      <a:pt x="24" y="17"/>
                      <a:pt x="24" y="17"/>
                      <a:pt x="24" y="17"/>
                    </a:cubicBezTo>
                    <a:cubicBezTo>
                      <a:pt x="25" y="16"/>
                      <a:pt x="26" y="15"/>
                      <a:pt x="27" y="14"/>
                    </a:cubicBezTo>
                    <a:cubicBezTo>
                      <a:pt x="27" y="13"/>
                      <a:pt x="27" y="12"/>
                      <a:pt x="27" y="10"/>
                    </a:cubicBezTo>
                    <a:cubicBezTo>
                      <a:pt x="27" y="9"/>
                      <a:pt x="26" y="7"/>
                      <a:pt x="25" y="7"/>
                    </a:cubicBezTo>
                    <a:cubicBezTo>
                      <a:pt x="24" y="6"/>
                      <a:pt x="24" y="6"/>
                      <a:pt x="23" y="6"/>
                    </a:cubicBezTo>
                    <a:cubicBezTo>
                      <a:pt x="22" y="6"/>
                      <a:pt x="22" y="6"/>
                      <a:pt x="21" y="7"/>
                    </a:cubicBezTo>
                    <a:cubicBezTo>
                      <a:pt x="21" y="8"/>
                      <a:pt x="21" y="10"/>
                      <a:pt x="20" y="13"/>
                    </a:cubicBezTo>
                    <a:cubicBezTo>
                      <a:pt x="20" y="16"/>
                      <a:pt x="20" y="18"/>
                      <a:pt x="19" y="20"/>
                    </a:cubicBezTo>
                    <a:cubicBezTo>
                      <a:pt x="19" y="21"/>
                      <a:pt x="18" y="23"/>
                      <a:pt x="17" y="24"/>
                    </a:cubicBezTo>
                    <a:cubicBezTo>
                      <a:pt x="16" y="25"/>
                      <a:pt x="14" y="25"/>
                      <a:pt x="12" y="26"/>
                    </a:cubicBezTo>
                    <a:cubicBezTo>
                      <a:pt x="11" y="26"/>
                      <a:pt x="9" y="26"/>
                      <a:pt x="7" y="25"/>
                    </a:cubicBezTo>
                    <a:cubicBezTo>
                      <a:pt x="6" y="24"/>
                      <a:pt x="4" y="23"/>
                      <a:pt x="3" y="22"/>
                    </a:cubicBezTo>
                    <a:cubicBezTo>
                      <a:pt x="2" y="20"/>
                      <a:pt x="1" y="18"/>
                      <a:pt x="1" y="15"/>
                    </a:cubicBezTo>
                    <a:cubicBezTo>
                      <a:pt x="0" y="12"/>
                      <a:pt x="0" y="9"/>
                      <a:pt x="2" y="6"/>
                    </a:cubicBezTo>
                    <a:cubicBezTo>
                      <a:pt x="3" y="4"/>
                      <a:pt x="6" y="2"/>
                      <a:pt x="9" y="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69" name="Freeform 22"/>
              <p:cNvSpPr/>
              <p:nvPr/>
            </p:nvSpPr>
            <p:spPr bwMode="auto">
              <a:xfrm>
                <a:off x="477469" y="920168"/>
                <a:ext cx="26758" cy="32800"/>
              </a:xfrm>
              <a:custGeom>
                <a:avLst/>
                <a:gdLst>
                  <a:gd name="T0" fmla="*/ 0 w 26"/>
                  <a:gd name="T1" fmla="*/ 3 h 32"/>
                  <a:gd name="T2" fmla="*/ 6 w 26"/>
                  <a:gd name="T3" fmla="*/ 2 h 32"/>
                  <a:gd name="T4" fmla="*/ 8 w 26"/>
                  <a:gd name="T5" fmla="*/ 18 h 32"/>
                  <a:gd name="T6" fmla="*/ 8 w 26"/>
                  <a:gd name="T7" fmla="*/ 23 h 32"/>
                  <a:gd name="T8" fmla="*/ 10 w 26"/>
                  <a:gd name="T9" fmla="*/ 26 h 32"/>
                  <a:gd name="T10" fmla="*/ 14 w 26"/>
                  <a:gd name="T11" fmla="*/ 27 h 32"/>
                  <a:gd name="T12" fmla="*/ 18 w 26"/>
                  <a:gd name="T13" fmla="*/ 25 h 32"/>
                  <a:gd name="T14" fmla="*/ 20 w 26"/>
                  <a:gd name="T15" fmla="*/ 23 h 32"/>
                  <a:gd name="T16" fmla="*/ 19 w 26"/>
                  <a:gd name="T17" fmla="*/ 17 h 32"/>
                  <a:gd name="T18" fmla="*/ 18 w 26"/>
                  <a:gd name="T19" fmla="*/ 1 h 32"/>
                  <a:gd name="T20" fmla="*/ 24 w 26"/>
                  <a:gd name="T21" fmla="*/ 0 h 32"/>
                  <a:gd name="T22" fmla="*/ 25 w 26"/>
                  <a:gd name="T23" fmla="*/ 16 h 32"/>
                  <a:gd name="T24" fmla="*/ 26 w 26"/>
                  <a:gd name="T25" fmla="*/ 24 h 32"/>
                  <a:gd name="T26" fmla="*/ 24 w 26"/>
                  <a:gd name="T27" fmla="*/ 28 h 32"/>
                  <a:gd name="T28" fmla="*/ 21 w 26"/>
                  <a:gd name="T29" fmla="*/ 30 h 32"/>
                  <a:gd name="T30" fmla="*/ 15 w 26"/>
                  <a:gd name="T31" fmla="*/ 32 h 32"/>
                  <a:gd name="T32" fmla="*/ 8 w 26"/>
                  <a:gd name="T33" fmla="*/ 31 h 32"/>
                  <a:gd name="T34" fmla="*/ 5 w 26"/>
                  <a:gd name="T35" fmla="*/ 29 h 32"/>
                  <a:gd name="T36" fmla="*/ 3 w 26"/>
                  <a:gd name="T37" fmla="*/ 26 h 32"/>
                  <a:gd name="T38" fmla="*/ 1 w 26"/>
                  <a:gd name="T39" fmla="*/ 18 h 32"/>
                  <a:gd name="T40" fmla="*/ 0 w 26"/>
                  <a:gd name="T4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0" y="3"/>
                    </a:moveTo>
                    <a:cubicBezTo>
                      <a:pt x="6" y="2"/>
                      <a:pt x="6" y="2"/>
                      <a:pt x="6" y="2"/>
                    </a:cubicBezTo>
                    <a:cubicBezTo>
                      <a:pt x="8" y="18"/>
                      <a:pt x="8" y="18"/>
                      <a:pt x="8" y="18"/>
                    </a:cubicBezTo>
                    <a:cubicBezTo>
                      <a:pt x="8" y="21"/>
                      <a:pt x="8" y="22"/>
                      <a:pt x="8" y="23"/>
                    </a:cubicBezTo>
                    <a:cubicBezTo>
                      <a:pt x="9" y="24"/>
                      <a:pt x="9" y="25"/>
                      <a:pt x="10" y="26"/>
                    </a:cubicBezTo>
                    <a:cubicBezTo>
                      <a:pt x="11" y="27"/>
                      <a:pt x="13" y="27"/>
                      <a:pt x="14" y="27"/>
                    </a:cubicBezTo>
                    <a:cubicBezTo>
                      <a:pt x="16" y="27"/>
                      <a:pt x="17" y="26"/>
                      <a:pt x="18" y="25"/>
                    </a:cubicBezTo>
                    <a:cubicBezTo>
                      <a:pt x="19" y="25"/>
                      <a:pt x="20" y="24"/>
                      <a:pt x="20" y="23"/>
                    </a:cubicBezTo>
                    <a:cubicBezTo>
                      <a:pt x="20" y="22"/>
                      <a:pt x="20" y="20"/>
                      <a:pt x="19" y="17"/>
                    </a:cubicBezTo>
                    <a:cubicBezTo>
                      <a:pt x="18" y="1"/>
                      <a:pt x="18" y="1"/>
                      <a:pt x="18" y="1"/>
                    </a:cubicBezTo>
                    <a:cubicBezTo>
                      <a:pt x="24" y="0"/>
                      <a:pt x="24" y="0"/>
                      <a:pt x="24" y="0"/>
                    </a:cubicBezTo>
                    <a:cubicBezTo>
                      <a:pt x="25" y="16"/>
                      <a:pt x="25" y="16"/>
                      <a:pt x="25" y="16"/>
                    </a:cubicBezTo>
                    <a:cubicBezTo>
                      <a:pt x="26" y="20"/>
                      <a:pt x="26" y="22"/>
                      <a:pt x="26" y="24"/>
                    </a:cubicBezTo>
                    <a:cubicBezTo>
                      <a:pt x="25" y="25"/>
                      <a:pt x="25" y="27"/>
                      <a:pt x="24" y="28"/>
                    </a:cubicBezTo>
                    <a:cubicBezTo>
                      <a:pt x="23" y="29"/>
                      <a:pt x="22" y="30"/>
                      <a:pt x="21" y="30"/>
                    </a:cubicBezTo>
                    <a:cubicBezTo>
                      <a:pt x="19" y="31"/>
                      <a:pt x="17" y="32"/>
                      <a:pt x="15" y="32"/>
                    </a:cubicBezTo>
                    <a:cubicBezTo>
                      <a:pt x="12" y="32"/>
                      <a:pt x="10" y="32"/>
                      <a:pt x="8" y="31"/>
                    </a:cubicBezTo>
                    <a:cubicBezTo>
                      <a:pt x="7" y="31"/>
                      <a:pt x="6" y="30"/>
                      <a:pt x="5" y="29"/>
                    </a:cubicBezTo>
                    <a:cubicBezTo>
                      <a:pt x="4" y="28"/>
                      <a:pt x="3" y="27"/>
                      <a:pt x="3" y="26"/>
                    </a:cubicBezTo>
                    <a:cubicBezTo>
                      <a:pt x="2" y="24"/>
                      <a:pt x="2" y="22"/>
                      <a:pt x="1" y="18"/>
                    </a:cubicBezTo>
                    <a:lnTo>
                      <a:pt x="0" y="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0" name="Freeform 23"/>
              <p:cNvSpPr/>
              <p:nvPr/>
            </p:nvSpPr>
            <p:spPr bwMode="auto">
              <a:xfrm>
                <a:off x="508111" y="913263"/>
                <a:ext cx="32800" cy="35821"/>
              </a:xfrm>
              <a:custGeom>
                <a:avLst/>
                <a:gdLst>
                  <a:gd name="T0" fmla="*/ 21 w 76"/>
                  <a:gd name="T1" fmla="*/ 83 h 83"/>
                  <a:gd name="T2" fmla="*/ 0 w 76"/>
                  <a:gd name="T3" fmla="*/ 14 h 83"/>
                  <a:gd name="T4" fmla="*/ 14 w 76"/>
                  <a:gd name="T5" fmla="*/ 12 h 83"/>
                  <a:gd name="T6" fmla="*/ 57 w 76"/>
                  <a:gd name="T7" fmla="*/ 50 h 83"/>
                  <a:gd name="T8" fmla="*/ 43 w 76"/>
                  <a:gd name="T9" fmla="*/ 2 h 83"/>
                  <a:gd name="T10" fmla="*/ 55 w 76"/>
                  <a:gd name="T11" fmla="*/ 0 h 83"/>
                  <a:gd name="T12" fmla="*/ 76 w 76"/>
                  <a:gd name="T13" fmla="*/ 69 h 83"/>
                  <a:gd name="T14" fmla="*/ 62 w 76"/>
                  <a:gd name="T15" fmla="*/ 71 h 83"/>
                  <a:gd name="T16" fmla="*/ 21 w 76"/>
                  <a:gd name="T17" fmla="*/ 35 h 83"/>
                  <a:gd name="T18" fmla="*/ 33 w 76"/>
                  <a:gd name="T19" fmla="*/ 81 h 83"/>
                  <a:gd name="T20" fmla="*/ 21 w 76"/>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3">
                    <a:moveTo>
                      <a:pt x="21" y="83"/>
                    </a:moveTo>
                    <a:lnTo>
                      <a:pt x="0" y="14"/>
                    </a:lnTo>
                    <a:lnTo>
                      <a:pt x="14" y="12"/>
                    </a:lnTo>
                    <a:lnTo>
                      <a:pt x="57" y="50"/>
                    </a:lnTo>
                    <a:lnTo>
                      <a:pt x="43" y="2"/>
                    </a:lnTo>
                    <a:lnTo>
                      <a:pt x="55" y="0"/>
                    </a:lnTo>
                    <a:lnTo>
                      <a:pt x="76" y="69"/>
                    </a:lnTo>
                    <a:lnTo>
                      <a:pt x="62" y="71"/>
                    </a:lnTo>
                    <a:lnTo>
                      <a:pt x="21" y="35"/>
                    </a:lnTo>
                    <a:lnTo>
                      <a:pt x="33" y="81"/>
                    </a:lnTo>
                    <a:lnTo>
                      <a:pt x="21" y="83"/>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1" name="Freeform 24"/>
              <p:cNvSpPr/>
              <p:nvPr/>
            </p:nvSpPr>
            <p:spPr bwMode="auto">
              <a:xfrm>
                <a:off x="538753" y="908084"/>
                <a:ext cx="17263" cy="30642"/>
              </a:xfrm>
              <a:custGeom>
                <a:avLst/>
                <a:gdLst>
                  <a:gd name="T0" fmla="*/ 26 w 40"/>
                  <a:gd name="T1" fmla="*/ 71 h 71"/>
                  <a:gd name="T2" fmla="*/ 0 w 40"/>
                  <a:gd name="T3" fmla="*/ 5 h 71"/>
                  <a:gd name="T4" fmla="*/ 12 w 40"/>
                  <a:gd name="T5" fmla="*/ 0 h 71"/>
                  <a:gd name="T6" fmla="*/ 40 w 40"/>
                  <a:gd name="T7" fmla="*/ 66 h 71"/>
                  <a:gd name="T8" fmla="*/ 26 w 40"/>
                  <a:gd name="T9" fmla="*/ 71 h 71"/>
                </a:gdLst>
                <a:ahLst/>
                <a:cxnLst>
                  <a:cxn ang="0">
                    <a:pos x="T0" y="T1"/>
                  </a:cxn>
                  <a:cxn ang="0">
                    <a:pos x="T2" y="T3"/>
                  </a:cxn>
                  <a:cxn ang="0">
                    <a:pos x="T4" y="T5"/>
                  </a:cxn>
                  <a:cxn ang="0">
                    <a:pos x="T6" y="T7"/>
                  </a:cxn>
                  <a:cxn ang="0">
                    <a:pos x="T8" y="T9"/>
                  </a:cxn>
                </a:cxnLst>
                <a:rect l="0" t="0" r="r" b="b"/>
                <a:pathLst>
                  <a:path w="40" h="71">
                    <a:moveTo>
                      <a:pt x="26" y="71"/>
                    </a:moveTo>
                    <a:lnTo>
                      <a:pt x="0" y="5"/>
                    </a:lnTo>
                    <a:lnTo>
                      <a:pt x="12" y="0"/>
                    </a:lnTo>
                    <a:lnTo>
                      <a:pt x="40" y="66"/>
                    </a:lnTo>
                    <a:lnTo>
                      <a:pt x="26" y="7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8" name="Freeform 25"/>
              <p:cNvSpPr/>
              <p:nvPr/>
            </p:nvSpPr>
            <p:spPr bwMode="auto">
              <a:xfrm>
                <a:off x="546953" y="893842"/>
                <a:ext cx="30642" cy="34526"/>
              </a:xfrm>
              <a:custGeom>
                <a:avLst/>
                <a:gdLst>
                  <a:gd name="T0" fmla="*/ 57 w 71"/>
                  <a:gd name="T1" fmla="*/ 80 h 80"/>
                  <a:gd name="T2" fmla="*/ 0 w 71"/>
                  <a:gd name="T3" fmla="*/ 30 h 80"/>
                  <a:gd name="T4" fmla="*/ 14 w 71"/>
                  <a:gd name="T5" fmla="*/ 23 h 80"/>
                  <a:gd name="T6" fmla="*/ 57 w 71"/>
                  <a:gd name="T7" fmla="*/ 61 h 80"/>
                  <a:gd name="T8" fmla="*/ 45 w 71"/>
                  <a:gd name="T9" fmla="*/ 7 h 80"/>
                  <a:gd name="T10" fmla="*/ 59 w 71"/>
                  <a:gd name="T11" fmla="*/ 0 h 80"/>
                  <a:gd name="T12" fmla="*/ 71 w 71"/>
                  <a:gd name="T13" fmla="*/ 73 h 80"/>
                  <a:gd name="T14" fmla="*/ 57 w 71"/>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80">
                    <a:moveTo>
                      <a:pt x="57" y="80"/>
                    </a:moveTo>
                    <a:lnTo>
                      <a:pt x="0" y="30"/>
                    </a:lnTo>
                    <a:lnTo>
                      <a:pt x="14" y="23"/>
                    </a:lnTo>
                    <a:lnTo>
                      <a:pt x="57" y="61"/>
                    </a:lnTo>
                    <a:lnTo>
                      <a:pt x="45" y="7"/>
                    </a:lnTo>
                    <a:lnTo>
                      <a:pt x="59" y="0"/>
                    </a:lnTo>
                    <a:lnTo>
                      <a:pt x="71" y="73"/>
                    </a:lnTo>
                    <a:lnTo>
                      <a:pt x="57" y="8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9" name="Freeform 26"/>
              <p:cNvSpPr/>
              <p:nvPr/>
            </p:nvSpPr>
            <p:spPr bwMode="auto">
              <a:xfrm>
                <a:off x="574574" y="877442"/>
                <a:ext cx="37979" cy="37547"/>
              </a:xfrm>
              <a:custGeom>
                <a:avLst/>
                <a:gdLst>
                  <a:gd name="T0" fmla="*/ 45 w 88"/>
                  <a:gd name="T1" fmla="*/ 87 h 87"/>
                  <a:gd name="T2" fmla="*/ 0 w 88"/>
                  <a:gd name="T3" fmla="*/ 33 h 87"/>
                  <a:gd name="T4" fmla="*/ 43 w 88"/>
                  <a:gd name="T5" fmla="*/ 0 h 87"/>
                  <a:gd name="T6" fmla="*/ 50 w 88"/>
                  <a:gd name="T7" fmla="*/ 9 h 87"/>
                  <a:gd name="T8" fmla="*/ 19 w 88"/>
                  <a:gd name="T9" fmla="*/ 33 h 87"/>
                  <a:gd name="T10" fmla="*/ 28 w 88"/>
                  <a:gd name="T11" fmla="*/ 45 h 87"/>
                  <a:gd name="T12" fmla="*/ 57 w 88"/>
                  <a:gd name="T13" fmla="*/ 23 h 87"/>
                  <a:gd name="T14" fmla="*/ 66 w 88"/>
                  <a:gd name="T15" fmla="*/ 33 h 87"/>
                  <a:gd name="T16" fmla="*/ 38 w 88"/>
                  <a:gd name="T17" fmla="*/ 54 h 87"/>
                  <a:gd name="T18" fmla="*/ 50 w 88"/>
                  <a:gd name="T19" fmla="*/ 68 h 87"/>
                  <a:gd name="T20" fmla="*/ 80 w 88"/>
                  <a:gd name="T21" fmla="*/ 45 h 87"/>
                  <a:gd name="T22" fmla="*/ 88 w 88"/>
                  <a:gd name="T23" fmla="*/ 54 h 87"/>
                  <a:gd name="T24" fmla="*/ 45 w 8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7">
                    <a:moveTo>
                      <a:pt x="45" y="87"/>
                    </a:moveTo>
                    <a:lnTo>
                      <a:pt x="0" y="33"/>
                    </a:lnTo>
                    <a:lnTo>
                      <a:pt x="43" y="0"/>
                    </a:lnTo>
                    <a:lnTo>
                      <a:pt x="50" y="9"/>
                    </a:lnTo>
                    <a:lnTo>
                      <a:pt x="19" y="33"/>
                    </a:lnTo>
                    <a:lnTo>
                      <a:pt x="28" y="45"/>
                    </a:lnTo>
                    <a:lnTo>
                      <a:pt x="57" y="23"/>
                    </a:lnTo>
                    <a:lnTo>
                      <a:pt x="66" y="33"/>
                    </a:lnTo>
                    <a:lnTo>
                      <a:pt x="38" y="54"/>
                    </a:lnTo>
                    <a:lnTo>
                      <a:pt x="50" y="68"/>
                    </a:lnTo>
                    <a:lnTo>
                      <a:pt x="80" y="45"/>
                    </a:lnTo>
                    <a:lnTo>
                      <a:pt x="88" y="54"/>
                    </a:lnTo>
                    <a:lnTo>
                      <a:pt x="45" y="8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0" name="Freeform 27"/>
              <p:cNvSpPr>
                <a:spLocks noEditPoints="1"/>
              </p:cNvSpPr>
              <p:nvPr/>
            </p:nvSpPr>
            <p:spPr bwMode="auto">
              <a:xfrm>
                <a:off x="597016" y="857589"/>
                <a:ext cx="41863" cy="36253"/>
              </a:xfrm>
              <a:custGeom>
                <a:avLst/>
                <a:gdLst>
                  <a:gd name="T0" fmla="*/ 8 w 41"/>
                  <a:gd name="T1" fmla="*/ 14 h 35"/>
                  <a:gd name="T2" fmla="*/ 11 w 41"/>
                  <a:gd name="T3" fmla="*/ 11 h 35"/>
                  <a:gd name="T4" fmla="*/ 14 w 41"/>
                  <a:gd name="T5" fmla="*/ 7 h 35"/>
                  <a:gd name="T6" fmla="*/ 17 w 41"/>
                  <a:gd name="T7" fmla="*/ 7 h 35"/>
                  <a:gd name="T8" fmla="*/ 19 w 41"/>
                  <a:gd name="T9" fmla="*/ 8 h 35"/>
                  <a:gd name="T10" fmla="*/ 21 w 41"/>
                  <a:gd name="T11" fmla="*/ 10 h 35"/>
                  <a:gd name="T12" fmla="*/ 20 w 41"/>
                  <a:gd name="T13" fmla="*/ 12 h 35"/>
                  <a:gd name="T14" fmla="*/ 17 w 41"/>
                  <a:gd name="T15" fmla="*/ 16 h 35"/>
                  <a:gd name="T16" fmla="*/ 14 w 41"/>
                  <a:gd name="T17" fmla="*/ 19 h 35"/>
                  <a:gd name="T18" fmla="*/ 8 w 41"/>
                  <a:gd name="T19" fmla="*/ 14 h 35"/>
                  <a:gd name="T20" fmla="*/ 27 w 41"/>
                  <a:gd name="T21" fmla="*/ 31 h 35"/>
                  <a:gd name="T22" fmla="*/ 17 w 41"/>
                  <a:gd name="T23" fmla="*/ 22 h 35"/>
                  <a:gd name="T24" fmla="*/ 18 w 41"/>
                  <a:gd name="T25" fmla="*/ 22 h 35"/>
                  <a:gd name="T26" fmla="*/ 21 w 41"/>
                  <a:gd name="T27" fmla="*/ 19 h 35"/>
                  <a:gd name="T28" fmla="*/ 23 w 41"/>
                  <a:gd name="T29" fmla="*/ 19 h 35"/>
                  <a:gd name="T30" fmla="*/ 28 w 41"/>
                  <a:gd name="T31" fmla="*/ 20 h 35"/>
                  <a:gd name="T32" fmla="*/ 36 w 41"/>
                  <a:gd name="T33" fmla="*/ 21 h 35"/>
                  <a:gd name="T34" fmla="*/ 41 w 41"/>
                  <a:gd name="T35" fmla="*/ 15 h 35"/>
                  <a:gd name="T36" fmla="*/ 34 w 41"/>
                  <a:gd name="T37" fmla="*/ 14 h 35"/>
                  <a:gd name="T38" fmla="*/ 28 w 41"/>
                  <a:gd name="T39" fmla="*/ 13 h 35"/>
                  <a:gd name="T40" fmla="*/ 24 w 41"/>
                  <a:gd name="T41" fmla="*/ 14 h 35"/>
                  <a:gd name="T42" fmla="*/ 26 w 41"/>
                  <a:gd name="T43" fmla="*/ 8 h 35"/>
                  <a:gd name="T44" fmla="*/ 23 w 41"/>
                  <a:gd name="T45" fmla="*/ 3 h 35"/>
                  <a:gd name="T46" fmla="*/ 19 w 41"/>
                  <a:gd name="T47" fmla="*/ 0 h 35"/>
                  <a:gd name="T48" fmla="*/ 14 w 41"/>
                  <a:gd name="T49" fmla="*/ 1 h 35"/>
                  <a:gd name="T50" fmla="*/ 9 w 41"/>
                  <a:gd name="T51" fmla="*/ 6 h 35"/>
                  <a:gd name="T52" fmla="*/ 0 w 41"/>
                  <a:gd name="T53" fmla="*/ 15 h 35"/>
                  <a:gd name="T54" fmla="*/ 23 w 41"/>
                  <a:gd name="T55" fmla="*/ 35 h 35"/>
                  <a:gd name="T56" fmla="*/ 27 w 41"/>
                  <a:gd name="T5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35">
                    <a:moveTo>
                      <a:pt x="8" y="14"/>
                    </a:moveTo>
                    <a:cubicBezTo>
                      <a:pt x="11" y="11"/>
                      <a:pt x="11" y="11"/>
                      <a:pt x="11" y="11"/>
                    </a:cubicBezTo>
                    <a:cubicBezTo>
                      <a:pt x="13" y="9"/>
                      <a:pt x="14" y="8"/>
                      <a:pt x="14" y="7"/>
                    </a:cubicBezTo>
                    <a:cubicBezTo>
                      <a:pt x="15" y="7"/>
                      <a:pt x="16" y="6"/>
                      <a:pt x="17" y="7"/>
                    </a:cubicBezTo>
                    <a:cubicBezTo>
                      <a:pt x="18" y="7"/>
                      <a:pt x="18" y="7"/>
                      <a:pt x="19" y="8"/>
                    </a:cubicBezTo>
                    <a:cubicBezTo>
                      <a:pt x="20" y="8"/>
                      <a:pt x="20" y="9"/>
                      <a:pt x="21" y="10"/>
                    </a:cubicBezTo>
                    <a:cubicBezTo>
                      <a:pt x="21" y="10"/>
                      <a:pt x="21" y="11"/>
                      <a:pt x="20" y="12"/>
                    </a:cubicBezTo>
                    <a:cubicBezTo>
                      <a:pt x="20" y="12"/>
                      <a:pt x="19" y="14"/>
                      <a:pt x="17" y="16"/>
                    </a:cubicBezTo>
                    <a:cubicBezTo>
                      <a:pt x="14" y="19"/>
                      <a:pt x="14" y="19"/>
                      <a:pt x="14" y="19"/>
                    </a:cubicBezTo>
                    <a:lnTo>
                      <a:pt x="8" y="14"/>
                    </a:lnTo>
                    <a:close/>
                    <a:moveTo>
                      <a:pt x="27" y="31"/>
                    </a:moveTo>
                    <a:cubicBezTo>
                      <a:pt x="17" y="22"/>
                      <a:pt x="17" y="22"/>
                      <a:pt x="17" y="22"/>
                    </a:cubicBezTo>
                    <a:cubicBezTo>
                      <a:pt x="18" y="22"/>
                      <a:pt x="18" y="22"/>
                      <a:pt x="18" y="22"/>
                    </a:cubicBezTo>
                    <a:cubicBezTo>
                      <a:pt x="19" y="20"/>
                      <a:pt x="20" y="20"/>
                      <a:pt x="21" y="19"/>
                    </a:cubicBezTo>
                    <a:cubicBezTo>
                      <a:pt x="21" y="19"/>
                      <a:pt x="22" y="19"/>
                      <a:pt x="23" y="19"/>
                    </a:cubicBezTo>
                    <a:cubicBezTo>
                      <a:pt x="24" y="19"/>
                      <a:pt x="25" y="19"/>
                      <a:pt x="28" y="20"/>
                    </a:cubicBezTo>
                    <a:cubicBezTo>
                      <a:pt x="36" y="21"/>
                      <a:pt x="36" y="21"/>
                      <a:pt x="36" y="21"/>
                    </a:cubicBezTo>
                    <a:cubicBezTo>
                      <a:pt x="41" y="15"/>
                      <a:pt x="41" y="15"/>
                      <a:pt x="41" y="15"/>
                    </a:cubicBezTo>
                    <a:cubicBezTo>
                      <a:pt x="34" y="14"/>
                      <a:pt x="34" y="14"/>
                      <a:pt x="34" y="14"/>
                    </a:cubicBezTo>
                    <a:cubicBezTo>
                      <a:pt x="31" y="14"/>
                      <a:pt x="29" y="13"/>
                      <a:pt x="28" y="13"/>
                    </a:cubicBezTo>
                    <a:cubicBezTo>
                      <a:pt x="27" y="13"/>
                      <a:pt x="26" y="14"/>
                      <a:pt x="24" y="14"/>
                    </a:cubicBezTo>
                    <a:cubicBezTo>
                      <a:pt x="26" y="12"/>
                      <a:pt x="26" y="10"/>
                      <a:pt x="26" y="8"/>
                    </a:cubicBezTo>
                    <a:cubicBezTo>
                      <a:pt x="26" y="6"/>
                      <a:pt x="25" y="4"/>
                      <a:pt x="23" y="3"/>
                    </a:cubicBezTo>
                    <a:cubicBezTo>
                      <a:pt x="22" y="2"/>
                      <a:pt x="20" y="1"/>
                      <a:pt x="19" y="0"/>
                    </a:cubicBezTo>
                    <a:cubicBezTo>
                      <a:pt x="17" y="0"/>
                      <a:pt x="16" y="0"/>
                      <a:pt x="14" y="1"/>
                    </a:cubicBezTo>
                    <a:cubicBezTo>
                      <a:pt x="13" y="2"/>
                      <a:pt x="11" y="3"/>
                      <a:pt x="9" y="6"/>
                    </a:cubicBezTo>
                    <a:cubicBezTo>
                      <a:pt x="0" y="15"/>
                      <a:pt x="0" y="15"/>
                      <a:pt x="0" y="15"/>
                    </a:cubicBezTo>
                    <a:cubicBezTo>
                      <a:pt x="23" y="35"/>
                      <a:pt x="23" y="35"/>
                      <a:pt x="23" y="35"/>
                    </a:cubicBezTo>
                    <a:lnTo>
                      <a:pt x="27" y="3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1" name="Freeform 28"/>
              <p:cNvSpPr/>
              <p:nvPr/>
            </p:nvSpPr>
            <p:spPr bwMode="auto">
              <a:xfrm>
                <a:off x="620322" y="834284"/>
                <a:ext cx="32800" cy="30642"/>
              </a:xfrm>
              <a:custGeom>
                <a:avLst/>
                <a:gdLst>
                  <a:gd name="T0" fmla="*/ 13 w 32"/>
                  <a:gd name="T1" fmla="*/ 28 h 30"/>
                  <a:gd name="T2" fmla="*/ 16 w 32"/>
                  <a:gd name="T3" fmla="*/ 22 h 30"/>
                  <a:gd name="T4" fmla="*/ 21 w 32"/>
                  <a:gd name="T5" fmla="*/ 23 h 30"/>
                  <a:gd name="T6" fmla="*/ 25 w 32"/>
                  <a:gd name="T7" fmla="*/ 20 h 30"/>
                  <a:gd name="T8" fmla="*/ 26 w 32"/>
                  <a:gd name="T9" fmla="*/ 16 h 30"/>
                  <a:gd name="T10" fmla="*/ 25 w 32"/>
                  <a:gd name="T11" fmla="*/ 13 h 30"/>
                  <a:gd name="T12" fmla="*/ 23 w 32"/>
                  <a:gd name="T13" fmla="*/ 13 h 30"/>
                  <a:gd name="T14" fmla="*/ 20 w 32"/>
                  <a:gd name="T15" fmla="*/ 14 h 30"/>
                  <a:gd name="T16" fmla="*/ 17 w 32"/>
                  <a:gd name="T17" fmla="*/ 17 h 30"/>
                  <a:gd name="T18" fmla="*/ 10 w 32"/>
                  <a:gd name="T19" fmla="*/ 21 h 30"/>
                  <a:gd name="T20" fmla="*/ 4 w 32"/>
                  <a:gd name="T21" fmla="*/ 20 h 30"/>
                  <a:gd name="T22" fmla="*/ 1 w 32"/>
                  <a:gd name="T23" fmla="*/ 16 h 30"/>
                  <a:gd name="T24" fmla="*/ 0 w 32"/>
                  <a:gd name="T25" fmla="*/ 12 h 30"/>
                  <a:gd name="T26" fmla="*/ 3 w 32"/>
                  <a:gd name="T27" fmla="*/ 6 h 30"/>
                  <a:gd name="T28" fmla="*/ 10 w 32"/>
                  <a:gd name="T29" fmla="*/ 1 h 30"/>
                  <a:gd name="T30" fmla="*/ 17 w 32"/>
                  <a:gd name="T31" fmla="*/ 2 h 30"/>
                  <a:gd name="T32" fmla="*/ 14 w 32"/>
                  <a:gd name="T33" fmla="*/ 7 h 30"/>
                  <a:gd name="T34" fmla="*/ 10 w 32"/>
                  <a:gd name="T35" fmla="*/ 6 h 30"/>
                  <a:gd name="T36" fmla="*/ 7 w 32"/>
                  <a:gd name="T37" fmla="*/ 9 h 30"/>
                  <a:gd name="T38" fmla="*/ 5 w 32"/>
                  <a:gd name="T39" fmla="*/ 13 h 30"/>
                  <a:gd name="T40" fmla="*/ 6 w 32"/>
                  <a:gd name="T41" fmla="*/ 15 h 30"/>
                  <a:gd name="T42" fmla="*/ 9 w 32"/>
                  <a:gd name="T43" fmla="*/ 15 h 30"/>
                  <a:gd name="T44" fmla="*/ 13 w 32"/>
                  <a:gd name="T45" fmla="*/ 12 h 30"/>
                  <a:gd name="T46" fmla="*/ 19 w 32"/>
                  <a:gd name="T47" fmla="*/ 7 h 30"/>
                  <a:gd name="T48" fmla="*/ 23 w 32"/>
                  <a:gd name="T49" fmla="*/ 6 h 30"/>
                  <a:gd name="T50" fmla="*/ 28 w 32"/>
                  <a:gd name="T51" fmla="*/ 8 h 30"/>
                  <a:gd name="T52" fmla="*/ 31 w 32"/>
                  <a:gd name="T53" fmla="*/ 12 h 30"/>
                  <a:gd name="T54" fmla="*/ 32 w 32"/>
                  <a:gd name="T55" fmla="*/ 17 h 30"/>
                  <a:gd name="T56" fmla="*/ 29 w 32"/>
                  <a:gd name="T57" fmla="*/ 23 h 30"/>
                  <a:gd name="T58" fmla="*/ 22 w 32"/>
                  <a:gd name="T59" fmla="*/ 29 h 30"/>
                  <a:gd name="T60" fmla="*/ 13 w 32"/>
                  <a:gd name="T61"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30">
                    <a:moveTo>
                      <a:pt x="13" y="28"/>
                    </a:moveTo>
                    <a:cubicBezTo>
                      <a:pt x="16" y="22"/>
                      <a:pt x="16" y="22"/>
                      <a:pt x="16" y="22"/>
                    </a:cubicBezTo>
                    <a:cubicBezTo>
                      <a:pt x="18" y="23"/>
                      <a:pt x="20" y="23"/>
                      <a:pt x="21" y="23"/>
                    </a:cubicBezTo>
                    <a:cubicBezTo>
                      <a:pt x="23" y="23"/>
                      <a:pt x="24" y="22"/>
                      <a:pt x="25" y="20"/>
                    </a:cubicBezTo>
                    <a:cubicBezTo>
                      <a:pt x="26" y="19"/>
                      <a:pt x="26" y="17"/>
                      <a:pt x="26" y="16"/>
                    </a:cubicBezTo>
                    <a:cubicBezTo>
                      <a:pt x="26" y="15"/>
                      <a:pt x="26" y="14"/>
                      <a:pt x="25" y="13"/>
                    </a:cubicBezTo>
                    <a:cubicBezTo>
                      <a:pt x="24" y="13"/>
                      <a:pt x="23" y="13"/>
                      <a:pt x="23" y="13"/>
                    </a:cubicBezTo>
                    <a:cubicBezTo>
                      <a:pt x="22" y="13"/>
                      <a:pt x="21" y="13"/>
                      <a:pt x="20" y="14"/>
                    </a:cubicBezTo>
                    <a:cubicBezTo>
                      <a:pt x="20" y="14"/>
                      <a:pt x="19" y="15"/>
                      <a:pt x="17" y="17"/>
                    </a:cubicBezTo>
                    <a:cubicBezTo>
                      <a:pt x="14" y="19"/>
                      <a:pt x="12" y="20"/>
                      <a:pt x="10" y="21"/>
                    </a:cubicBezTo>
                    <a:cubicBezTo>
                      <a:pt x="8" y="22"/>
                      <a:pt x="6" y="21"/>
                      <a:pt x="4" y="20"/>
                    </a:cubicBezTo>
                    <a:cubicBezTo>
                      <a:pt x="2" y="19"/>
                      <a:pt x="1" y="18"/>
                      <a:pt x="1" y="16"/>
                    </a:cubicBezTo>
                    <a:cubicBezTo>
                      <a:pt x="0" y="15"/>
                      <a:pt x="0" y="13"/>
                      <a:pt x="0" y="12"/>
                    </a:cubicBezTo>
                    <a:cubicBezTo>
                      <a:pt x="1" y="10"/>
                      <a:pt x="1" y="8"/>
                      <a:pt x="3" y="6"/>
                    </a:cubicBezTo>
                    <a:cubicBezTo>
                      <a:pt x="5" y="3"/>
                      <a:pt x="7" y="1"/>
                      <a:pt x="10" y="1"/>
                    </a:cubicBezTo>
                    <a:cubicBezTo>
                      <a:pt x="12" y="0"/>
                      <a:pt x="14" y="0"/>
                      <a:pt x="17" y="2"/>
                    </a:cubicBezTo>
                    <a:cubicBezTo>
                      <a:pt x="14" y="7"/>
                      <a:pt x="14" y="7"/>
                      <a:pt x="14" y="7"/>
                    </a:cubicBezTo>
                    <a:cubicBezTo>
                      <a:pt x="12" y="6"/>
                      <a:pt x="11" y="6"/>
                      <a:pt x="10" y="6"/>
                    </a:cubicBezTo>
                    <a:cubicBezTo>
                      <a:pt x="9" y="7"/>
                      <a:pt x="8" y="8"/>
                      <a:pt x="7" y="9"/>
                    </a:cubicBezTo>
                    <a:cubicBezTo>
                      <a:pt x="6" y="10"/>
                      <a:pt x="5" y="12"/>
                      <a:pt x="5" y="13"/>
                    </a:cubicBezTo>
                    <a:cubicBezTo>
                      <a:pt x="5" y="14"/>
                      <a:pt x="6" y="14"/>
                      <a:pt x="6" y="15"/>
                    </a:cubicBezTo>
                    <a:cubicBezTo>
                      <a:pt x="7" y="15"/>
                      <a:pt x="8" y="15"/>
                      <a:pt x="9" y="15"/>
                    </a:cubicBezTo>
                    <a:cubicBezTo>
                      <a:pt x="9" y="15"/>
                      <a:pt x="11" y="14"/>
                      <a:pt x="13" y="12"/>
                    </a:cubicBezTo>
                    <a:cubicBezTo>
                      <a:pt x="16" y="10"/>
                      <a:pt x="17" y="8"/>
                      <a:pt x="19" y="7"/>
                    </a:cubicBezTo>
                    <a:cubicBezTo>
                      <a:pt x="20" y="7"/>
                      <a:pt x="22" y="6"/>
                      <a:pt x="23" y="6"/>
                    </a:cubicBezTo>
                    <a:cubicBezTo>
                      <a:pt x="25" y="6"/>
                      <a:pt x="26" y="7"/>
                      <a:pt x="28" y="8"/>
                    </a:cubicBezTo>
                    <a:cubicBezTo>
                      <a:pt x="30" y="9"/>
                      <a:pt x="31" y="10"/>
                      <a:pt x="31" y="12"/>
                    </a:cubicBezTo>
                    <a:cubicBezTo>
                      <a:pt x="32" y="13"/>
                      <a:pt x="32" y="15"/>
                      <a:pt x="32" y="17"/>
                    </a:cubicBezTo>
                    <a:cubicBezTo>
                      <a:pt x="32" y="19"/>
                      <a:pt x="31" y="21"/>
                      <a:pt x="29" y="23"/>
                    </a:cubicBezTo>
                    <a:cubicBezTo>
                      <a:pt x="27" y="26"/>
                      <a:pt x="25" y="28"/>
                      <a:pt x="22" y="29"/>
                    </a:cubicBezTo>
                    <a:cubicBezTo>
                      <a:pt x="19" y="30"/>
                      <a:pt x="17" y="29"/>
                      <a:pt x="13" y="2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22" name="Freeform 29"/>
              <p:cNvSpPr/>
              <p:nvPr/>
            </p:nvSpPr>
            <p:spPr bwMode="auto">
              <a:xfrm>
                <a:off x="632837" y="819610"/>
                <a:ext cx="30642" cy="19853"/>
              </a:xfrm>
              <a:custGeom>
                <a:avLst/>
                <a:gdLst>
                  <a:gd name="T0" fmla="*/ 64 w 71"/>
                  <a:gd name="T1" fmla="*/ 46 h 46"/>
                  <a:gd name="T2" fmla="*/ 0 w 71"/>
                  <a:gd name="T3" fmla="*/ 15 h 46"/>
                  <a:gd name="T4" fmla="*/ 5 w 71"/>
                  <a:gd name="T5" fmla="*/ 0 h 46"/>
                  <a:gd name="T6" fmla="*/ 71 w 71"/>
                  <a:gd name="T7" fmla="*/ 31 h 46"/>
                  <a:gd name="T8" fmla="*/ 64 w 71"/>
                  <a:gd name="T9" fmla="*/ 46 h 46"/>
                </a:gdLst>
                <a:ahLst/>
                <a:cxnLst>
                  <a:cxn ang="0">
                    <a:pos x="T0" y="T1"/>
                  </a:cxn>
                  <a:cxn ang="0">
                    <a:pos x="T2" y="T3"/>
                  </a:cxn>
                  <a:cxn ang="0">
                    <a:pos x="T4" y="T5"/>
                  </a:cxn>
                  <a:cxn ang="0">
                    <a:pos x="T6" y="T7"/>
                  </a:cxn>
                  <a:cxn ang="0">
                    <a:pos x="T8" y="T9"/>
                  </a:cxn>
                </a:cxnLst>
                <a:rect l="0" t="0" r="r" b="b"/>
                <a:pathLst>
                  <a:path w="71" h="46">
                    <a:moveTo>
                      <a:pt x="64" y="46"/>
                    </a:moveTo>
                    <a:lnTo>
                      <a:pt x="0" y="15"/>
                    </a:lnTo>
                    <a:lnTo>
                      <a:pt x="5" y="0"/>
                    </a:lnTo>
                    <a:lnTo>
                      <a:pt x="71" y="31"/>
                    </a:lnTo>
                    <a:lnTo>
                      <a:pt x="64" y="4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3" name="Freeform 30"/>
              <p:cNvSpPr/>
              <p:nvPr/>
            </p:nvSpPr>
            <p:spPr bwMode="auto">
              <a:xfrm>
                <a:off x="636722" y="794147"/>
                <a:ext cx="34958" cy="24600"/>
              </a:xfrm>
              <a:custGeom>
                <a:avLst/>
                <a:gdLst>
                  <a:gd name="T0" fmla="*/ 76 w 81"/>
                  <a:gd name="T1" fmla="*/ 57 h 57"/>
                  <a:gd name="T2" fmla="*/ 19 w 81"/>
                  <a:gd name="T3" fmla="*/ 36 h 57"/>
                  <a:gd name="T4" fmla="*/ 12 w 81"/>
                  <a:gd name="T5" fmla="*/ 57 h 57"/>
                  <a:gd name="T6" fmla="*/ 0 w 81"/>
                  <a:gd name="T7" fmla="*/ 52 h 57"/>
                  <a:gd name="T8" fmla="*/ 19 w 81"/>
                  <a:gd name="T9" fmla="*/ 0 h 57"/>
                  <a:gd name="T10" fmla="*/ 31 w 81"/>
                  <a:gd name="T11" fmla="*/ 2 h 57"/>
                  <a:gd name="T12" fmla="*/ 24 w 81"/>
                  <a:gd name="T13" fmla="*/ 24 h 57"/>
                  <a:gd name="T14" fmla="*/ 81 w 81"/>
                  <a:gd name="T15" fmla="*/ 43 h 57"/>
                  <a:gd name="T16" fmla="*/ 76 w 81"/>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7">
                    <a:moveTo>
                      <a:pt x="76" y="57"/>
                    </a:moveTo>
                    <a:lnTo>
                      <a:pt x="19" y="36"/>
                    </a:lnTo>
                    <a:lnTo>
                      <a:pt x="12" y="57"/>
                    </a:lnTo>
                    <a:lnTo>
                      <a:pt x="0" y="52"/>
                    </a:lnTo>
                    <a:lnTo>
                      <a:pt x="19" y="0"/>
                    </a:lnTo>
                    <a:lnTo>
                      <a:pt x="31" y="2"/>
                    </a:lnTo>
                    <a:lnTo>
                      <a:pt x="24" y="24"/>
                    </a:lnTo>
                    <a:lnTo>
                      <a:pt x="81" y="43"/>
                    </a:lnTo>
                    <a:lnTo>
                      <a:pt x="76" y="57"/>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4" name="Freeform 31"/>
              <p:cNvSpPr/>
              <p:nvPr/>
            </p:nvSpPr>
            <p:spPr bwMode="auto">
              <a:xfrm>
                <a:off x="646216" y="764368"/>
                <a:ext cx="33663" cy="28916"/>
              </a:xfrm>
              <a:custGeom>
                <a:avLst/>
                <a:gdLst>
                  <a:gd name="T0" fmla="*/ 75 w 78"/>
                  <a:gd name="T1" fmla="*/ 52 h 67"/>
                  <a:gd name="T2" fmla="*/ 45 w 78"/>
                  <a:gd name="T3" fmla="*/ 48 h 67"/>
                  <a:gd name="T4" fmla="*/ 0 w 78"/>
                  <a:gd name="T5" fmla="*/ 67 h 67"/>
                  <a:gd name="T6" fmla="*/ 2 w 78"/>
                  <a:gd name="T7" fmla="*/ 50 h 67"/>
                  <a:gd name="T8" fmla="*/ 33 w 78"/>
                  <a:gd name="T9" fmla="*/ 38 h 67"/>
                  <a:gd name="T10" fmla="*/ 9 w 78"/>
                  <a:gd name="T11" fmla="*/ 17 h 67"/>
                  <a:gd name="T12" fmla="*/ 11 w 78"/>
                  <a:gd name="T13" fmla="*/ 0 h 67"/>
                  <a:gd name="T14" fmla="*/ 47 w 78"/>
                  <a:gd name="T15" fmla="*/ 33 h 67"/>
                  <a:gd name="T16" fmla="*/ 78 w 78"/>
                  <a:gd name="T17" fmla="*/ 38 h 67"/>
                  <a:gd name="T18" fmla="*/ 75 w 78"/>
                  <a:gd name="T1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67">
                    <a:moveTo>
                      <a:pt x="75" y="52"/>
                    </a:moveTo>
                    <a:lnTo>
                      <a:pt x="45" y="48"/>
                    </a:lnTo>
                    <a:lnTo>
                      <a:pt x="0" y="67"/>
                    </a:lnTo>
                    <a:lnTo>
                      <a:pt x="2" y="50"/>
                    </a:lnTo>
                    <a:lnTo>
                      <a:pt x="33" y="38"/>
                    </a:lnTo>
                    <a:lnTo>
                      <a:pt x="9" y="17"/>
                    </a:lnTo>
                    <a:lnTo>
                      <a:pt x="11" y="0"/>
                    </a:lnTo>
                    <a:lnTo>
                      <a:pt x="47" y="33"/>
                    </a:lnTo>
                    <a:lnTo>
                      <a:pt x="78" y="38"/>
                    </a:lnTo>
                    <a:lnTo>
                      <a:pt x="75" y="5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5" name="Freeform 32"/>
              <p:cNvSpPr>
                <a:spLocks noEditPoints="1"/>
              </p:cNvSpPr>
              <p:nvPr/>
            </p:nvSpPr>
            <p:spPr bwMode="auto">
              <a:xfrm>
                <a:off x="306131" y="576630"/>
                <a:ext cx="328864" cy="327138"/>
              </a:xfrm>
              <a:custGeom>
                <a:avLst/>
                <a:gdLst>
                  <a:gd name="T0" fmla="*/ 161 w 322"/>
                  <a:gd name="T1" fmla="*/ 0 h 319"/>
                  <a:gd name="T2" fmla="*/ 0 w 322"/>
                  <a:gd name="T3" fmla="*/ 159 h 319"/>
                  <a:gd name="T4" fmla="*/ 161 w 322"/>
                  <a:gd name="T5" fmla="*/ 319 h 319"/>
                  <a:gd name="T6" fmla="*/ 322 w 322"/>
                  <a:gd name="T7" fmla="*/ 159 h 319"/>
                  <a:gd name="T8" fmla="*/ 161 w 322"/>
                  <a:gd name="T9" fmla="*/ 0 h 319"/>
                  <a:gd name="T10" fmla="*/ 161 w 322"/>
                  <a:gd name="T11" fmla="*/ 6 h 319"/>
                  <a:gd name="T12" fmla="*/ 316 w 322"/>
                  <a:gd name="T13" fmla="*/ 159 h 319"/>
                  <a:gd name="T14" fmla="*/ 299 w 322"/>
                  <a:gd name="T15" fmla="*/ 228 h 319"/>
                  <a:gd name="T16" fmla="*/ 23 w 322"/>
                  <a:gd name="T17" fmla="*/ 228 h 319"/>
                  <a:gd name="T18" fmla="*/ 23 w 322"/>
                  <a:gd name="T19" fmla="*/ 229 h 319"/>
                  <a:gd name="T20" fmla="*/ 6 w 322"/>
                  <a:gd name="T21" fmla="*/ 159 h 319"/>
                  <a:gd name="T22" fmla="*/ 161 w 322"/>
                  <a:gd name="T23" fmla="*/ 6 h 319"/>
                  <a:gd name="T24" fmla="*/ 161 w 322"/>
                  <a:gd name="T25" fmla="*/ 313 h 319"/>
                  <a:gd name="T26" fmla="*/ 27 w 322"/>
                  <a:gd name="T27" fmla="*/ 236 h 319"/>
                  <a:gd name="T28" fmla="*/ 295 w 322"/>
                  <a:gd name="T29" fmla="*/ 236 h 319"/>
                  <a:gd name="T30" fmla="*/ 161 w 322"/>
                  <a:gd name="T31" fmla="*/ 3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 h="319">
                    <a:moveTo>
                      <a:pt x="161" y="0"/>
                    </a:moveTo>
                    <a:cubicBezTo>
                      <a:pt x="72" y="0"/>
                      <a:pt x="0" y="71"/>
                      <a:pt x="0" y="159"/>
                    </a:cubicBezTo>
                    <a:cubicBezTo>
                      <a:pt x="0" y="248"/>
                      <a:pt x="72" y="319"/>
                      <a:pt x="161" y="319"/>
                    </a:cubicBezTo>
                    <a:cubicBezTo>
                      <a:pt x="250" y="319"/>
                      <a:pt x="322" y="248"/>
                      <a:pt x="322" y="159"/>
                    </a:cubicBezTo>
                    <a:cubicBezTo>
                      <a:pt x="322" y="71"/>
                      <a:pt x="250" y="0"/>
                      <a:pt x="161" y="0"/>
                    </a:cubicBezTo>
                    <a:close/>
                    <a:moveTo>
                      <a:pt x="161" y="6"/>
                    </a:moveTo>
                    <a:cubicBezTo>
                      <a:pt x="247" y="6"/>
                      <a:pt x="316" y="75"/>
                      <a:pt x="316" y="159"/>
                    </a:cubicBezTo>
                    <a:cubicBezTo>
                      <a:pt x="316" y="184"/>
                      <a:pt x="310" y="208"/>
                      <a:pt x="299" y="228"/>
                    </a:cubicBezTo>
                    <a:cubicBezTo>
                      <a:pt x="23" y="228"/>
                      <a:pt x="23" y="228"/>
                      <a:pt x="23" y="228"/>
                    </a:cubicBezTo>
                    <a:cubicBezTo>
                      <a:pt x="23" y="229"/>
                      <a:pt x="23" y="229"/>
                      <a:pt x="23" y="229"/>
                    </a:cubicBezTo>
                    <a:cubicBezTo>
                      <a:pt x="12" y="208"/>
                      <a:pt x="6" y="184"/>
                      <a:pt x="6" y="159"/>
                    </a:cubicBezTo>
                    <a:cubicBezTo>
                      <a:pt x="6" y="75"/>
                      <a:pt x="75" y="6"/>
                      <a:pt x="161" y="6"/>
                    </a:cubicBezTo>
                    <a:close/>
                    <a:moveTo>
                      <a:pt x="161" y="313"/>
                    </a:moveTo>
                    <a:cubicBezTo>
                      <a:pt x="104" y="313"/>
                      <a:pt x="54" y="282"/>
                      <a:pt x="27" y="236"/>
                    </a:cubicBezTo>
                    <a:cubicBezTo>
                      <a:pt x="295" y="236"/>
                      <a:pt x="295" y="236"/>
                      <a:pt x="295" y="236"/>
                    </a:cubicBezTo>
                    <a:cubicBezTo>
                      <a:pt x="269" y="282"/>
                      <a:pt x="218" y="313"/>
                      <a:pt x="161" y="313"/>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26" name="Freeform 33"/>
              <p:cNvSpPr>
                <a:spLocks noEditPoints="1"/>
              </p:cNvSpPr>
              <p:nvPr/>
            </p:nvSpPr>
            <p:spPr bwMode="auto">
              <a:xfrm>
                <a:off x="327279" y="596051"/>
                <a:ext cx="286138" cy="212337"/>
              </a:xfrm>
              <a:custGeom>
                <a:avLst/>
                <a:gdLst>
                  <a:gd name="T0" fmla="*/ 236 w 280"/>
                  <a:gd name="T1" fmla="*/ 171 h 207"/>
                  <a:gd name="T2" fmla="*/ 158 w 280"/>
                  <a:gd name="T3" fmla="*/ 183 h 207"/>
                  <a:gd name="T4" fmla="*/ 187 w 280"/>
                  <a:gd name="T5" fmla="*/ 139 h 207"/>
                  <a:gd name="T6" fmla="*/ 214 w 280"/>
                  <a:gd name="T7" fmla="*/ 153 h 207"/>
                  <a:gd name="T8" fmla="*/ 232 w 280"/>
                  <a:gd name="T9" fmla="*/ 139 h 207"/>
                  <a:gd name="T10" fmla="*/ 259 w 280"/>
                  <a:gd name="T11" fmla="*/ 152 h 207"/>
                  <a:gd name="T12" fmla="*/ 271 w 280"/>
                  <a:gd name="T13" fmla="*/ 139 h 207"/>
                  <a:gd name="T14" fmla="*/ 242 w 280"/>
                  <a:gd name="T15" fmla="*/ 120 h 207"/>
                  <a:gd name="T16" fmla="*/ 179 w 280"/>
                  <a:gd name="T17" fmla="*/ 78 h 207"/>
                  <a:gd name="T18" fmla="*/ 101 w 280"/>
                  <a:gd name="T19" fmla="*/ 78 h 207"/>
                  <a:gd name="T20" fmla="*/ 46 w 280"/>
                  <a:gd name="T21" fmla="*/ 106 h 207"/>
                  <a:gd name="T22" fmla="*/ 9 w 280"/>
                  <a:gd name="T23" fmla="*/ 125 h 207"/>
                  <a:gd name="T24" fmla="*/ 24 w 280"/>
                  <a:gd name="T25" fmla="*/ 149 h 207"/>
                  <a:gd name="T26" fmla="*/ 56 w 280"/>
                  <a:gd name="T27" fmla="*/ 124 h 207"/>
                  <a:gd name="T28" fmla="*/ 69 w 280"/>
                  <a:gd name="T29" fmla="*/ 149 h 207"/>
                  <a:gd name="T30" fmla="*/ 100 w 280"/>
                  <a:gd name="T31" fmla="*/ 124 h 207"/>
                  <a:gd name="T32" fmla="*/ 120 w 280"/>
                  <a:gd name="T33" fmla="*/ 138 h 207"/>
                  <a:gd name="T34" fmla="*/ 123 w 280"/>
                  <a:gd name="T35" fmla="*/ 182 h 207"/>
                  <a:gd name="T36" fmla="*/ 44 w 280"/>
                  <a:gd name="T37" fmla="*/ 171 h 207"/>
                  <a:gd name="T38" fmla="*/ 0 w 280"/>
                  <a:gd name="T39" fmla="*/ 186 h 207"/>
                  <a:gd name="T40" fmla="*/ 98 w 280"/>
                  <a:gd name="T41" fmla="*/ 188 h 207"/>
                  <a:gd name="T42" fmla="*/ 183 w 280"/>
                  <a:gd name="T43" fmla="*/ 188 h 207"/>
                  <a:gd name="T44" fmla="*/ 280 w 280"/>
                  <a:gd name="T45" fmla="*/ 186 h 207"/>
                  <a:gd name="T46" fmla="*/ 203 w 280"/>
                  <a:gd name="T47" fmla="*/ 79 h 207"/>
                  <a:gd name="T48" fmla="*/ 199 w 280"/>
                  <a:gd name="T49" fmla="*/ 122 h 207"/>
                  <a:gd name="T50" fmla="*/ 203 w 280"/>
                  <a:gd name="T51" fmla="*/ 79 h 207"/>
                  <a:gd name="T52" fmla="*/ 65 w 280"/>
                  <a:gd name="T53" fmla="*/ 105 h 207"/>
                  <a:gd name="T54" fmla="*/ 93 w 280"/>
                  <a:gd name="T55" fmla="*/ 95 h 207"/>
                  <a:gd name="T56" fmla="*/ 148 w 280"/>
                  <a:gd name="T57" fmla="*/ 108 h 207"/>
                  <a:gd name="T58" fmla="*/ 136 w 280"/>
                  <a:gd name="T59" fmla="*/ 84 h 207"/>
                  <a:gd name="T60" fmla="*/ 108 w 280"/>
                  <a:gd name="T61" fmla="*/ 107 h 207"/>
                  <a:gd name="T62" fmla="*/ 179 w 280"/>
                  <a:gd name="T63" fmla="*/ 122 h 207"/>
                  <a:gd name="T64" fmla="*/ 161 w 280"/>
                  <a:gd name="T65" fmla="*/ 10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0" h="207">
                    <a:moveTo>
                      <a:pt x="275" y="174"/>
                    </a:moveTo>
                    <a:cubicBezTo>
                      <a:pt x="253" y="191"/>
                      <a:pt x="236" y="171"/>
                      <a:pt x="236" y="171"/>
                    </a:cubicBezTo>
                    <a:cubicBezTo>
                      <a:pt x="207" y="198"/>
                      <a:pt x="184" y="172"/>
                      <a:pt x="184" y="172"/>
                    </a:cubicBezTo>
                    <a:cubicBezTo>
                      <a:pt x="166" y="185"/>
                      <a:pt x="158" y="183"/>
                      <a:pt x="158" y="183"/>
                    </a:cubicBezTo>
                    <a:cubicBezTo>
                      <a:pt x="152" y="139"/>
                      <a:pt x="152" y="139"/>
                      <a:pt x="152" y="139"/>
                    </a:cubicBezTo>
                    <a:cubicBezTo>
                      <a:pt x="187" y="139"/>
                      <a:pt x="187" y="139"/>
                      <a:pt x="187" y="139"/>
                    </a:cubicBezTo>
                    <a:cubicBezTo>
                      <a:pt x="193" y="153"/>
                      <a:pt x="193" y="153"/>
                      <a:pt x="193" y="153"/>
                    </a:cubicBezTo>
                    <a:cubicBezTo>
                      <a:pt x="214" y="153"/>
                      <a:pt x="214" y="153"/>
                      <a:pt x="214" y="153"/>
                    </a:cubicBezTo>
                    <a:cubicBezTo>
                      <a:pt x="208" y="139"/>
                      <a:pt x="208" y="139"/>
                      <a:pt x="208" y="139"/>
                    </a:cubicBezTo>
                    <a:cubicBezTo>
                      <a:pt x="232" y="139"/>
                      <a:pt x="232" y="139"/>
                      <a:pt x="232" y="139"/>
                    </a:cubicBezTo>
                    <a:cubicBezTo>
                      <a:pt x="238" y="153"/>
                      <a:pt x="238" y="153"/>
                      <a:pt x="238" y="153"/>
                    </a:cubicBezTo>
                    <a:cubicBezTo>
                      <a:pt x="259" y="152"/>
                      <a:pt x="259" y="152"/>
                      <a:pt x="259" y="152"/>
                    </a:cubicBezTo>
                    <a:cubicBezTo>
                      <a:pt x="253" y="139"/>
                      <a:pt x="253" y="139"/>
                      <a:pt x="253" y="139"/>
                    </a:cubicBezTo>
                    <a:cubicBezTo>
                      <a:pt x="271" y="139"/>
                      <a:pt x="271" y="139"/>
                      <a:pt x="271" y="139"/>
                    </a:cubicBezTo>
                    <a:cubicBezTo>
                      <a:pt x="271" y="119"/>
                      <a:pt x="271" y="119"/>
                      <a:pt x="271" y="119"/>
                    </a:cubicBezTo>
                    <a:cubicBezTo>
                      <a:pt x="242" y="120"/>
                      <a:pt x="242" y="120"/>
                      <a:pt x="242" y="120"/>
                    </a:cubicBezTo>
                    <a:cubicBezTo>
                      <a:pt x="207" y="49"/>
                      <a:pt x="207" y="49"/>
                      <a:pt x="207" y="49"/>
                    </a:cubicBezTo>
                    <a:cubicBezTo>
                      <a:pt x="179" y="78"/>
                      <a:pt x="179" y="78"/>
                      <a:pt x="179" y="78"/>
                    </a:cubicBezTo>
                    <a:cubicBezTo>
                      <a:pt x="141" y="0"/>
                      <a:pt x="141" y="0"/>
                      <a:pt x="141" y="0"/>
                    </a:cubicBezTo>
                    <a:cubicBezTo>
                      <a:pt x="101" y="78"/>
                      <a:pt x="101" y="78"/>
                      <a:pt x="101" y="78"/>
                    </a:cubicBezTo>
                    <a:cubicBezTo>
                      <a:pt x="74" y="49"/>
                      <a:pt x="74" y="49"/>
                      <a:pt x="74" y="49"/>
                    </a:cubicBezTo>
                    <a:cubicBezTo>
                      <a:pt x="46" y="106"/>
                      <a:pt x="46" y="106"/>
                      <a:pt x="46" y="106"/>
                    </a:cubicBezTo>
                    <a:cubicBezTo>
                      <a:pt x="10" y="105"/>
                      <a:pt x="10" y="105"/>
                      <a:pt x="10" y="105"/>
                    </a:cubicBezTo>
                    <a:cubicBezTo>
                      <a:pt x="9" y="125"/>
                      <a:pt x="9" y="125"/>
                      <a:pt x="9" y="125"/>
                    </a:cubicBezTo>
                    <a:cubicBezTo>
                      <a:pt x="36" y="124"/>
                      <a:pt x="36" y="124"/>
                      <a:pt x="36" y="124"/>
                    </a:cubicBezTo>
                    <a:cubicBezTo>
                      <a:pt x="24" y="149"/>
                      <a:pt x="24" y="149"/>
                      <a:pt x="24" y="149"/>
                    </a:cubicBezTo>
                    <a:cubicBezTo>
                      <a:pt x="44" y="149"/>
                      <a:pt x="44" y="149"/>
                      <a:pt x="44" y="149"/>
                    </a:cubicBezTo>
                    <a:cubicBezTo>
                      <a:pt x="56" y="124"/>
                      <a:pt x="56" y="124"/>
                      <a:pt x="56" y="124"/>
                    </a:cubicBezTo>
                    <a:cubicBezTo>
                      <a:pt x="80" y="124"/>
                      <a:pt x="80" y="124"/>
                      <a:pt x="80" y="124"/>
                    </a:cubicBezTo>
                    <a:cubicBezTo>
                      <a:pt x="69" y="149"/>
                      <a:pt x="69" y="149"/>
                      <a:pt x="69" y="149"/>
                    </a:cubicBezTo>
                    <a:cubicBezTo>
                      <a:pt x="89" y="149"/>
                      <a:pt x="89" y="149"/>
                      <a:pt x="89" y="149"/>
                    </a:cubicBezTo>
                    <a:cubicBezTo>
                      <a:pt x="100" y="124"/>
                      <a:pt x="100" y="124"/>
                      <a:pt x="100" y="124"/>
                    </a:cubicBezTo>
                    <a:cubicBezTo>
                      <a:pt x="131" y="124"/>
                      <a:pt x="131" y="124"/>
                      <a:pt x="131" y="124"/>
                    </a:cubicBezTo>
                    <a:cubicBezTo>
                      <a:pt x="120" y="138"/>
                      <a:pt x="120" y="138"/>
                      <a:pt x="120" y="138"/>
                    </a:cubicBezTo>
                    <a:cubicBezTo>
                      <a:pt x="129" y="139"/>
                      <a:pt x="129" y="139"/>
                      <a:pt x="129" y="139"/>
                    </a:cubicBezTo>
                    <a:cubicBezTo>
                      <a:pt x="123" y="182"/>
                      <a:pt x="123" y="182"/>
                      <a:pt x="123" y="182"/>
                    </a:cubicBezTo>
                    <a:cubicBezTo>
                      <a:pt x="113" y="185"/>
                      <a:pt x="98" y="172"/>
                      <a:pt x="98" y="172"/>
                    </a:cubicBezTo>
                    <a:cubicBezTo>
                      <a:pt x="69" y="198"/>
                      <a:pt x="44" y="171"/>
                      <a:pt x="44" y="171"/>
                    </a:cubicBezTo>
                    <a:cubicBezTo>
                      <a:pt x="26" y="191"/>
                      <a:pt x="5" y="174"/>
                      <a:pt x="5" y="174"/>
                    </a:cubicBezTo>
                    <a:cubicBezTo>
                      <a:pt x="0" y="186"/>
                      <a:pt x="0" y="186"/>
                      <a:pt x="0" y="186"/>
                    </a:cubicBezTo>
                    <a:cubicBezTo>
                      <a:pt x="23" y="201"/>
                      <a:pt x="45" y="187"/>
                      <a:pt x="45" y="187"/>
                    </a:cubicBezTo>
                    <a:cubicBezTo>
                      <a:pt x="74" y="206"/>
                      <a:pt x="98" y="188"/>
                      <a:pt x="98" y="188"/>
                    </a:cubicBezTo>
                    <a:cubicBezTo>
                      <a:pt x="127" y="207"/>
                      <a:pt x="140" y="189"/>
                      <a:pt x="140" y="189"/>
                    </a:cubicBezTo>
                    <a:cubicBezTo>
                      <a:pt x="159" y="206"/>
                      <a:pt x="183" y="188"/>
                      <a:pt x="183" y="188"/>
                    </a:cubicBezTo>
                    <a:cubicBezTo>
                      <a:pt x="207" y="207"/>
                      <a:pt x="235" y="187"/>
                      <a:pt x="235" y="187"/>
                    </a:cubicBezTo>
                    <a:cubicBezTo>
                      <a:pt x="259" y="202"/>
                      <a:pt x="280" y="186"/>
                      <a:pt x="280" y="186"/>
                    </a:cubicBezTo>
                    <a:lnTo>
                      <a:pt x="275" y="174"/>
                    </a:lnTo>
                    <a:close/>
                    <a:moveTo>
                      <a:pt x="203" y="79"/>
                    </a:moveTo>
                    <a:cubicBezTo>
                      <a:pt x="223" y="121"/>
                      <a:pt x="223" y="121"/>
                      <a:pt x="223" y="121"/>
                    </a:cubicBezTo>
                    <a:cubicBezTo>
                      <a:pt x="199" y="122"/>
                      <a:pt x="199" y="122"/>
                      <a:pt x="199" y="122"/>
                    </a:cubicBezTo>
                    <a:cubicBezTo>
                      <a:pt x="187" y="95"/>
                      <a:pt x="187" y="95"/>
                      <a:pt x="187" y="95"/>
                    </a:cubicBezTo>
                    <a:lnTo>
                      <a:pt x="203" y="79"/>
                    </a:lnTo>
                    <a:close/>
                    <a:moveTo>
                      <a:pt x="88" y="106"/>
                    </a:moveTo>
                    <a:cubicBezTo>
                      <a:pt x="65" y="105"/>
                      <a:pt x="65" y="105"/>
                      <a:pt x="65" y="105"/>
                    </a:cubicBezTo>
                    <a:cubicBezTo>
                      <a:pt x="78" y="79"/>
                      <a:pt x="78" y="79"/>
                      <a:pt x="78" y="79"/>
                    </a:cubicBezTo>
                    <a:cubicBezTo>
                      <a:pt x="93" y="95"/>
                      <a:pt x="93" y="95"/>
                      <a:pt x="93" y="95"/>
                    </a:cubicBezTo>
                    <a:lnTo>
                      <a:pt x="88" y="106"/>
                    </a:lnTo>
                    <a:close/>
                    <a:moveTo>
                      <a:pt x="148" y="108"/>
                    </a:moveTo>
                    <a:cubicBezTo>
                      <a:pt x="145" y="84"/>
                      <a:pt x="145" y="84"/>
                      <a:pt x="145" y="84"/>
                    </a:cubicBezTo>
                    <a:cubicBezTo>
                      <a:pt x="136" y="84"/>
                      <a:pt x="136" y="84"/>
                      <a:pt x="136" y="84"/>
                    </a:cubicBezTo>
                    <a:cubicBezTo>
                      <a:pt x="132" y="108"/>
                      <a:pt x="132" y="108"/>
                      <a:pt x="132" y="108"/>
                    </a:cubicBezTo>
                    <a:cubicBezTo>
                      <a:pt x="108" y="107"/>
                      <a:pt x="108" y="107"/>
                      <a:pt x="108" y="107"/>
                    </a:cubicBezTo>
                    <a:cubicBezTo>
                      <a:pt x="141" y="39"/>
                      <a:pt x="141" y="39"/>
                      <a:pt x="141" y="39"/>
                    </a:cubicBezTo>
                    <a:cubicBezTo>
                      <a:pt x="179" y="122"/>
                      <a:pt x="179" y="122"/>
                      <a:pt x="179" y="122"/>
                    </a:cubicBezTo>
                    <a:cubicBezTo>
                      <a:pt x="150" y="123"/>
                      <a:pt x="150" y="123"/>
                      <a:pt x="150" y="123"/>
                    </a:cubicBezTo>
                    <a:cubicBezTo>
                      <a:pt x="161" y="108"/>
                      <a:pt x="161" y="108"/>
                      <a:pt x="161" y="108"/>
                    </a:cubicBezTo>
                    <a:lnTo>
                      <a:pt x="148"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7" name="Freeform 34"/>
              <p:cNvSpPr/>
              <p:nvPr/>
            </p:nvSpPr>
            <p:spPr bwMode="auto">
              <a:xfrm>
                <a:off x="271173" y="644388"/>
                <a:ext cx="17263" cy="19421"/>
              </a:xfrm>
              <a:custGeom>
                <a:avLst/>
                <a:gdLst>
                  <a:gd name="T0" fmla="*/ 15 w 17"/>
                  <a:gd name="T1" fmla="*/ 18 h 19"/>
                  <a:gd name="T2" fmla="*/ 17 w 17"/>
                  <a:gd name="T3" fmla="*/ 18 h 19"/>
                  <a:gd name="T4" fmla="*/ 16 w 17"/>
                  <a:gd name="T5" fmla="*/ 12 h 19"/>
                  <a:gd name="T6" fmla="*/ 9 w 17"/>
                  <a:gd name="T7" fmla="*/ 1 h 19"/>
                  <a:gd name="T8" fmla="*/ 1 w 17"/>
                  <a:gd name="T9" fmla="*/ 0 h 19"/>
                  <a:gd name="T10" fmla="*/ 1 w 17"/>
                  <a:gd name="T11" fmla="*/ 2 h 19"/>
                  <a:gd name="T12" fmla="*/ 7 w 17"/>
                  <a:gd name="T13" fmla="*/ 6 h 19"/>
                  <a:gd name="T14" fmla="*/ 13 w 17"/>
                  <a:gd name="T15" fmla="*/ 14 h 19"/>
                  <a:gd name="T16" fmla="*/ 15 w 17"/>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15" y="18"/>
                    </a:moveTo>
                    <a:cubicBezTo>
                      <a:pt x="15" y="18"/>
                      <a:pt x="16" y="19"/>
                      <a:pt x="17" y="18"/>
                    </a:cubicBezTo>
                    <a:cubicBezTo>
                      <a:pt x="17" y="18"/>
                      <a:pt x="17" y="14"/>
                      <a:pt x="16" y="12"/>
                    </a:cubicBezTo>
                    <a:cubicBezTo>
                      <a:pt x="16" y="12"/>
                      <a:pt x="10" y="5"/>
                      <a:pt x="9" y="1"/>
                    </a:cubicBezTo>
                    <a:cubicBezTo>
                      <a:pt x="9" y="1"/>
                      <a:pt x="8" y="0"/>
                      <a:pt x="1" y="0"/>
                    </a:cubicBezTo>
                    <a:cubicBezTo>
                      <a:pt x="1" y="0"/>
                      <a:pt x="0" y="1"/>
                      <a:pt x="1" y="2"/>
                    </a:cubicBezTo>
                    <a:cubicBezTo>
                      <a:pt x="2" y="2"/>
                      <a:pt x="4" y="1"/>
                      <a:pt x="7" y="6"/>
                    </a:cubicBezTo>
                    <a:cubicBezTo>
                      <a:pt x="13" y="14"/>
                      <a:pt x="13" y="14"/>
                      <a:pt x="13" y="14"/>
                    </a:cubicBezTo>
                    <a:cubicBezTo>
                      <a:pt x="13" y="14"/>
                      <a:pt x="15" y="17"/>
                      <a:pt x="15" y="18"/>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28" name="Freeform 35"/>
              <p:cNvSpPr/>
              <p:nvPr/>
            </p:nvSpPr>
            <p:spPr bwMode="auto">
              <a:xfrm>
                <a:off x="297931" y="650430"/>
                <a:ext cx="12084" cy="17695"/>
              </a:xfrm>
              <a:custGeom>
                <a:avLst/>
                <a:gdLst>
                  <a:gd name="T0" fmla="*/ 10 w 12"/>
                  <a:gd name="T1" fmla="*/ 1 h 17"/>
                  <a:gd name="T2" fmla="*/ 3 w 12"/>
                  <a:gd name="T3" fmla="*/ 0 h 17"/>
                  <a:gd name="T4" fmla="*/ 2 w 12"/>
                  <a:gd name="T5" fmla="*/ 2 h 17"/>
                  <a:gd name="T6" fmla="*/ 5 w 12"/>
                  <a:gd name="T7" fmla="*/ 15 h 17"/>
                  <a:gd name="T8" fmla="*/ 7 w 12"/>
                  <a:gd name="T9" fmla="*/ 14 h 17"/>
                  <a:gd name="T10" fmla="*/ 11 w 12"/>
                  <a:gd name="T11" fmla="*/ 4 h 17"/>
                  <a:gd name="T12" fmla="*/ 10 w 12"/>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12" h="17">
                    <a:moveTo>
                      <a:pt x="10" y="1"/>
                    </a:moveTo>
                    <a:cubicBezTo>
                      <a:pt x="3" y="0"/>
                      <a:pt x="3" y="0"/>
                      <a:pt x="3" y="0"/>
                    </a:cubicBezTo>
                    <a:cubicBezTo>
                      <a:pt x="3" y="0"/>
                      <a:pt x="0" y="1"/>
                      <a:pt x="2" y="2"/>
                    </a:cubicBezTo>
                    <a:cubicBezTo>
                      <a:pt x="2" y="2"/>
                      <a:pt x="6" y="10"/>
                      <a:pt x="5" y="15"/>
                    </a:cubicBezTo>
                    <a:cubicBezTo>
                      <a:pt x="5" y="15"/>
                      <a:pt x="6" y="17"/>
                      <a:pt x="7" y="14"/>
                    </a:cubicBezTo>
                    <a:cubicBezTo>
                      <a:pt x="7" y="14"/>
                      <a:pt x="9" y="5"/>
                      <a:pt x="11" y="4"/>
                    </a:cubicBezTo>
                    <a:cubicBezTo>
                      <a:pt x="11" y="4"/>
                      <a:pt x="12" y="1"/>
                      <a:pt x="10" y="1"/>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29" name="Freeform 36"/>
              <p:cNvSpPr/>
              <p:nvPr/>
            </p:nvSpPr>
            <p:spPr bwMode="auto">
              <a:xfrm>
                <a:off x="278510" y="659925"/>
                <a:ext cx="18126" cy="34526"/>
              </a:xfrm>
              <a:custGeom>
                <a:avLst/>
                <a:gdLst>
                  <a:gd name="T0" fmla="*/ 15 w 18"/>
                  <a:gd name="T1" fmla="*/ 2 h 34"/>
                  <a:gd name="T2" fmla="*/ 14 w 18"/>
                  <a:gd name="T3" fmla="*/ 2 h 34"/>
                  <a:gd name="T4" fmla="*/ 12 w 18"/>
                  <a:gd name="T5" fmla="*/ 12 h 34"/>
                  <a:gd name="T6" fmla="*/ 12 w 18"/>
                  <a:gd name="T7" fmla="*/ 21 h 34"/>
                  <a:gd name="T8" fmla="*/ 11 w 18"/>
                  <a:gd name="T9" fmla="*/ 27 h 34"/>
                  <a:gd name="T10" fmla="*/ 10 w 18"/>
                  <a:gd name="T11" fmla="*/ 27 h 34"/>
                  <a:gd name="T12" fmla="*/ 1 w 18"/>
                  <a:gd name="T13" fmla="*/ 18 h 34"/>
                  <a:gd name="T14" fmla="*/ 2 w 18"/>
                  <a:gd name="T15" fmla="*/ 20 h 34"/>
                  <a:gd name="T16" fmla="*/ 6 w 18"/>
                  <a:gd name="T17" fmla="*/ 33 h 34"/>
                  <a:gd name="T18" fmla="*/ 13 w 18"/>
                  <a:gd name="T19" fmla="*/ 34 h 34"/>
                  <a:gd name="T20" fmla="*/ 18 w 18"/>
                  <a:gd name="T21" fmla="*/ 21 h 34"/>
                  <a:gd name="T22" fmla="*/ 17 w 18"/>
                  <a:gd name="T23" fmla="*/ 13 h 34"/>
                  <a:gd name="T24" fmla="*/ 15 w 18"/>
                  <a:gd name="T25"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4">
                    <a:moveTo>
                      <a:pt x="15" y="2"/>
                    </a:moveTo>
                    <a:cubicBezTo>
                      <a:pt x="15" y="2"/>
                      <a:pt x="15" y="0"/>
                      <a:pt x="14" y="2"/>
                    </a:cubicBezTo>
                    <a:cubicBezTo>
                      <a:pt x="14" y="2"/>
                      <a:pt x="14" y="9"/>
                      <a:pt x="12" y="12"/>
                    </a:cubicBezTo>
                    <a:cubicBezTo>
                      <a:pt x="12" y="12"/>
                      <a:pt x="12" y="19"/>
                      <a:pt x="12" y="21"/>
                    </a:cubicBezTo>
                    <a:cubicBezTo>
                      <a:pt x="12" y="21"/>
                      <a:pt x="10" y="26"/>
                      <a:pt x="11" y="27"/>
                    </a:cubicBezTo>
                    <a:cubicBezTo>
                      <a:pt x="10" y="27"/>
                      <a:pt x="10" y="27"/>
                      <a:pt x="10" y="27"/>
                    </a:cubicBezTo>
                    <a:cubicBezTo>
                      <a:pt x="10" y="27"/>
                      <a:pt x="6" y="16"/>
                      <a:pt x="1" y="18"/>
                    </a:cubicBezTo>
                    <a:cubicBezTo>
                      <a:pt x="1" y="18"/>
                      <a:pt x="0" y="19"/>
                      <a:pt x="2" y="20"/>
                    </a:cubicBezTo>
                    <a:cubicBezTo>
                      <a:pt x="2" y="20"/>
                      <a:pt x="7" y="30"/>
                      <a:pt x="6" y="33"/>
                    </a:cubicBezTo>
                    <a:cubicBezTo>
                      <a:pt x="6" y="33"/>
                      <a:pt x="10" y="34"/>
                      <a:pt x="13" y="34"/>
                    </a:cubicBezTo>
                    <a:cubicBezTo>
                      <a:pt x="13" y="34"/>
                      <a:pt x="17" y="25"/>
                      <a:pt x="18" y="21"/>
                    </a:cubicBezTo>
                    <a:cubicBezTo>
                      <a:pt x="18" y="21"/>
                      <a:pt x="18" y="15"/>
                      <a:pt x="17" y="13"/>
                    </a:cubicBezTo>
                    <a:cubicBezTo>
                      <a:pt x="17" y="13"/>
                      <a:pt x="17" y="5"/>
                      <a:pt x="15" y="2"/>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30" name="Freeform 37"/>
              <p:cNvSpPr/>
              <p:nvPr/>
            </p:nvSpPr>
            <p:spPr bwMode="auto">
              <a:xfrm>
                <a:off x="508111" y="546851"/>
                <a:ext cx="59127" cy="27621"/>
              </a:xfrm>
              <a:custGeom>
                <a:avLst/>
                <a:gdLst>
                  <a:gd name="T0" fmla="*/ 58 w 58"/>
                  <a:gd name="T1" fmla="*/ 9 h 27"/>
                  <a:gd name="T2" fmla="*/ 55 w 58"/>
                  <a:gd name="T3" fmla="*/ 9 h 27"/>
                  <a:gd name="T4" fmla="*/ 51 w 58"/>
                  <a:gd name="T5" fmla="*/ 8 h 27"/>
                  <a:gd name="T6" fmla="*/ 50 w 58"/>
                  <a:gd name="T7" fmla="*/ 2 h 27"/>
                  <a:gd name="T8" fmla="*/ 47 w 58"/>
                  <a:gd name="T9" fmla="*/ 0 h 27"/>
                  <a:gd name="T10" fmla="*/ 45 w 58"/>
                  <a:gd name="T11" fmla="*/ 5 h 27"/>
                  <a:gd name="T12" fmla="*/ 44 w 58"/>
                  <a:gd name="T13" fmla="*/ 7 h 27"/>
                  <a:gd name="T14" fmla="*/ 34 w 58"/>
                  <a:gd name="T15" fmla="*/ 7 h 27"/>
                  <a:gd name="T16" fmla="*/ 37 w 58"/>
                  <a:gd name="T17" fmla="*/ 4 h 27"/>
                  <a:gd name="T18" fmla="*/ 35 w 58"/>
                  <a:gd name="T19" fmla="*/ 3 h 27"/>
                  <a:gd name="T20" fmla="*/ 30 w 58"/>
                  <a:gd name="T21" fmla="*/ 10 h 27"/>
                  <a:gd name="T22" fmla="*/ 34 w 58"/>
                  <a:gd name="T23" fmla="*/ 14 h 27"/>
                  <a:gd name="T24" fmla="*/ 26 w 58"/>
                  <a:gd name="T25" fmla="*/ 18 h 27"/>
                  <a:gd name="T26" fmla="*/ 4 w 58"/>
                  <a:gd name="T27" fmla="*/ 24 h 27"/>
                  <a:gd name="T28" fmla="*/ 5 w 58"/>
                  <a:gd name="T29" fmla="*/ 26 h 27"/>
                  <a:gd name="T30" fmla="*/ 24 w 58"/>
                  <a:gd name="T31" fmla="*/ 24 h 27"/>
                  <a:gd name="T32" fmla="*/ 49 w 58"/>
                  <a:gd name="T33" fmla="*/ 13 h 27"/>
                  <a:gd name="T34" fmla="*/ 58 w 58"/>
                  <a:gd name="T35" fmla="*/ 13 h 27"/>
                  <a:gd name="T36" fmla="*/ 58 w 58"/>
                  <a:gd name="T3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7">
                    <a:moveTo>
                      <a:pt x="58" y="9"/>
                    </a:moveTo>
                    <a:cubicBezTo>
                      <a:pt x="57" y="8"/>
                      <a:pt x="55" y="9"/>
                      <a:pt x="55" y="9"/>
                    </a:cubicBezTo>
                    <a:cubicBezTo>
                      <a:pt x="51" y="8"/>
                      <a:pt x="51" y="8"/>
                      <a:pt x="51" y="8"/>
                    </a:cubicBezTo>
                    <a:cubicBezTo>
                      <a:pt x="52" y="7"/>
                      <a:pt x="50" y="2"/>
                      <a:pt x="50" y="2"/>
                    </a:cubicBezTo>
                    <a:cubicBezTo>
                      <a:pt x="49" y="0"/>
                      <a:pt x="47" y="0"/>
                      <a:pt x="47" y="0"/>
                    </a:cubicBezTo>
                    <a:cubicBezTo>
                      <a:pt x="46" y="1"/>
                      <a:pt x="45" y="5"/>
                      <a:pt x="45" y="5"/>
                    </a:cubicBezTo>
                    <a:cubicBezTo>
                      <a:pt x="44" y="7"/>
                      <a:pt x="44" y="7"/>
                      <a:pt x="44" y="7"/>
                    </a:cubicBezTo>
                    <a:cubicBezTo>
                      <a:pt x="34" y="7"/>
                      <a:pt x="34" y="7"/>
                      <a:pt x="34" y="7"/>
                    </a:cubicBezTo>
                    <a:cubicBezTo>
                      <a:pt x="33" y="5"/>
                      <a:pt x="37" y="4"/>
                      <a:pt x="37" y="4"/>
                    </a:cubicBezTo>
                    <a:cubicBezTo>
                      <a:pt x="38" y="1"/>
                      <a:pt x="35" y="3"/>
                      <a:pt x="35" y="3"/>
                    </a:cubicBezTo>
                    <a:cubicBezTo>
                      <a:pt x="30" y="5"/>
                      <a:pt x="30" y="10"/>
                      <a:pt x="30" y="10"/>
                    </a:cubicBezTo>
                    <a:cubicBezTo>
                      <a:pt x="29" y="14"/>
                      <a:pt x="33" y="14"/>
                      <a:pt x="34" y="14"/>
                    </a:cubicBezTo>
                    <a:cubicBezTo>
                      <a:pt x="33" y="15"/>
                      <a:pt x="26" y="18"/>
                      <a:pt x="26" y="18"/>
                    </a:cubicBezTo>
                    <a:cubicBezTo>
                      <a:pt x="17" y="24"/>
                      <a:pt x="4" y="24"/>
                      <a:pt x="4" y="24"/>
                    </a:cubicBezTo>
                    <a:cubicBezTo>
                      <a:pt x="0" y="25"/>
                      <a:pt x="5" y="26"/>
                      <a:pt x="5" y="26"/>
                    </a:cubicBezTo>
                    <a:cubicBezTo>
                      <a:pt x="9" y="27"/>
                      <a:pt x="24" y="24"/>
                      <a:pt x="24" y="24"/>
                    </a:cubicBezTo>
                    <a:cubicBezTo>
                      <a:pt x="46" y="18"/>
                      <a:pt x="49" y="13"/>
                      <a:pt x="49" y="13"/>
                    </a:cubicBezTo>
                    <a:cubicBezTo>
                      <a:pt x="53" y="13"/>
                      <a:pt x="58" y="13"/>
                      <a:pt x="58" y="13"/>
                    </a:cubicBezTo>
                    <a:lnTo>
                      <a:pt x="58" y="9"/>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1" name="Freeform 38"/>
              <p:cNvSpPr/>
              <p:nvPr/>
            </p:nvSpPr>
            <p:spPr bwMode="auto">
              <a:xfrm>
                <a:off x="537890" y="573609"/>
                <a:ext cx="18126" cy="16400"/>
              </a:xfrm>
              <a:custGeom>
                <a:avLst/>
                <a:gdLst>
                  <a:gd name="T0" fmla="*/ 10 w 18"/>
                  <a:gd name="T1" fmla="*/ 5 h 16"/>
                  <a:gd name="T2" fmla="*/ 4 w 18"/>
                  <a:gd name="T3" fmla="*/ 14 h 16"/>
                  <a:gd name="T4" fmla="*/ 3 w 18"/>
                  <a:gd name="T5" fmla="*/ 16 h 16"/>
                  <a:gd name="T6" fmla="*/ 14 w 18"/>
                  <a:gd name="T7" fmla="*/ 13 h 16"/>
                  <a:gd name="T8" fmla="*/ 14 w 18"/>
                  <a:gd name="T9" fmla="*/ 4 h 16"/>
                  <a:gd name="T10" fmla="*/ 10 w 18"/>
                  <a:gd name="T11" fmla="*/ 5 h 16"/>
                </a:gdLst>
                <a:ahLst/>
                <a:cxnLst>
                  <a:cxn ang="0">
                    <a:pos x="T0" y="T1"/>
                  </a:cxn>
                  <a:cxn ang="0">
                    <a:pos x="T2" y="T3"/>
                  </a:cxn>
                  <a:cxn ang="0">
                    <a:pos x="T4" y="T5"/>
                  </a:cxn>
                  <a:cxn ang="0">
                    <a:pos x="T6" y="T7"/>
                  </a:cxn>
                  <a:cxn ang="0">
                    <a:pos x="T8" y="T9"/>
                  </a:cxn>
                  <a:cxn ang="0">
                    <a:pos x="T10" y="T11"/>
                  </a:cxn>
                </a:cxnLst>
                <a:rect l="0" t="0" r="r" b="b"/>
                <a:pathLst>
                  <a:path w="18" h="16">
                    <a:moveTo>
                      <a:pt x="10" y="5"/>
                    </a:moveTo>
                    <a:cubicBezTo>
                      <a:pt x="10" y="5"/>
                      <a:pt x="7" y="14"/>
                      <a:pt x="4" y="14"/>
                    </a:cubicBezTo>
                    <a:cubicBezTo>
                      <a:pt x="4" y="14"/>
                      <a:pt x="0" y="16"/>
                      <a:pt x="3" y="16"/>
                    </a:cubicBezTo>
                    <a:cubicBezTo>
                      <a:pt x="3" y="16"/>
                      <a:pt x="10" y="13"/>
                      <a:pt x="14" y="13"/>
                    </a:cubicBezTo>
                    <a:cubicBezTo>
                      <a:pt x="14" y="13"/>
                      <a:pt x="18" y="10"/>
                      <a:pt x="14" y="4"/>
                    </a:cubicBezTo>
                    <a:cubicBezTo>
                      <a:pt x="14" y="4"/>
                      <a:pt x="12" y="0"/>
                      <a:pt x="10" y="5"/>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32" name="Freeform 39"/>
              <p:cNvSpPr>
                <a:spLocks noEditPoints="1"/>
              </p:cNvSpPr>
              <p:nvPr/>
            </p:nvSpPr>
            <p:spPr bwMode="auto">
              <a:xfrm>
                <a:off x="625501" y="652588"/>
                <a:ext cx="61284" cy="38842"/>
              </a:xfrm>
              <a:custGeom>
                <a:avLst/>
                <a:gdLst>
                  <a:gd name="T0" fmla="*/ 59 w 60"/>
                  <a:gd name="T1" fmla="*/ 18 h 38"/>
                  <a:gd name="T2" fmla="*/ 58 w 60"/>
                  <a:gd name="T3" fmla="*/ 18 h 38"/>
                  <a:gd name="T4" fmla="*/ 54 w 60"/>
                  <a:gd name="T5" fmla="*/ 15 h 38"/>
                  <a:gd name="T6" fmla="*/ 52 w 60"/>
                  <a:gd name="T7" fmla="*/ 11 h 38"/>
                  <a:gd name="T8" fmla="*/ 49 w 60"/>
                  <a:gd name="T9" fmla="*/ 10 h 38"/>
                  <a:gd name="T10" fmla="*/ 42 w 60"/>
                  <a:gd name="T11" fmla="*/ 5 h 38"/>
                  <a:gd name="T12" fmla="*/ 44 w 60"/>
                  <a:gd name="T13" fmla="*/ 2 h 38"/>
                  <a:gd name="T14" fmla="*/ 42 w 60"/>
                  <a:gd name="T15" fmla="*/ 0 h 38"/>
                  <a:gd name="T16" fmla="*/ 36 w 60"/>
                  <a:gd name="T17" fmla="*/ 2 h 38"/>
                  <a:gd name="T18" fmla="*/ 39 w 60"/>
                  <a:gd name="T19" fmla="*/ 6 h 38"/>
                  <a:gd name="T20" fmla="*/ 47 w 60"/>
                  <a:gd name="T21" fmla="*/ 11 h 38"/>
                  <a:gd name="T22" fmla="*/ 47 w 60"/>
                  <a:gd name="T23" fmla="*/ 16 h 38"/>
                  <a:gd name="T24" fmla="*/ 43 w 60"/>
                  <a:gd name="T25" fmla="*/ 15 h 38"/>
                  <a:gd name="T26" fmla="*/ 26 w 60"/>
                  <a:gd name="T27" fmla="*/ 5 h 38"/>
                  <a:gd name="T28" fmla="*/ 21 w 60"/>
                  <a:gd name="T29" fmla="*/ 6 h 38"/>
                  <a:gd name="T30" fmla="*/ 22 w 60"/>
                  <a:gd name="T31" fmla="*/ 10 h 38"/>
                  <a:gd name="T32" fmla="*/ 27 w 60"/>
                  <a:gd name="T33" fmla="*/ 13 h 38"/>
                  <a:gd name="T34" fmla="*/ 21 w 60"/>
                  <a:gd name="T35" fmla="*/ 13 h 38"/>
                  <a:gd name="T36" fmla="*/ 19 w 60"/>
                  <a:gd name="T37" fmla="*/ 17 h 38"/>
                  <a:gd name="T38" fmla="*/ 18 w 60"/>
                  <a:gd name="T39" fmla="*/ 23 h 38"/>
                  <a:gd name="T40" fmla="*/ 6 w 60"/>
                  <a:gd name="T41" fmla="*/ 5 h 38"/>
                  <a:gd name="T42" fmla="*/ 1 w 60"/>
                  <a:gd name="T43" fmla="*/ 22 h 38"/>
                  <a:gd name="T44" fmla="*/ 8 w 60"/>
                  <a:gd name="T45" fmla="*/ 29 h 38"/>
                  <a:gd name="T46" fmla="*/ 14 w 60"/>
                  <a:gd name="T47" fmla="*/ 28 h 38"/>
                  <a:gd name="T48" fmla="*/ 15 w 60"/>
                  <a:gd name="T49" fmla="*/ 28 h 38"/>
                  <a:gd name="T50" fmla="*/ 15 w 60"/>
                  <a:gd name="T51" fmla="*/ 32 h 38"/>
                  <a:gd name="T52" fmla="*/ 15 w 60"/>
                  <a:gd name="T53" fmla="*/ 35 h 38"/>
                  <a:gd name="T54" fmla="*/ 19 w 60"/>
                  <a:gd name="T55" fmla="*/ 33 h 38"/>
                  <a:gd name="T56" fmla="*/ 19 w 60"/>
                  <a:gd name="T57" fmla="*/ 26 h 38"/>
                  <a:gd name="T58" fmla="*/ 23 w 60"/>
                  <a:gd name="T59" fmla="*/ 18 h 38"/>
                  <a:gd name="T60" fmla="*/ 33 w 60"/>
                  <a:gd name="T61" fmla="*/ 18 h 38"/>
                  <a:gd name="T62" fmla="*/ 31 w 60"/>
                  <a:gd name="T63" fmla="*/ 12 h 38"/>
                  <a:gd name="T64" fmla="*/ 38 w 60"/>
                  <a:gd name="T65" fmla="*/ 17 h 38"/>
                  <a:gd name="T66" fmla="*/ 42 w 60"/>
                  <a:gd name="T67" fmla="*/ 18 h 38"/>
                  <a:gd name="T68" fmla="*/ 47 w 60"/>
                  <a:gd name="T69" fmla="*/ 21 h 38"/>
                  <a:gd name="T70" fmla="*/ 59 w 60"/>
                  <a:gd name="T71" fmla="*/ 24 h 38"/>
                  <a:gd name="T72" fmla="*/ 59 w 60"/>
                  <a:gd name="T73" fmla="*/ 18 h 38"/>
                  <a:gd name="T74" fmla="*/ 9 w 60"/>
                  <a:gd name="T75" fmla="*/ 25 h 38"/>
                  <a:gd name="T76" fmla="*/ 5 w 60"/>
                  <a:gd name="T77" fmla="*/ 15 h 38"/>
                  <a:gd name="T78" fmla="*/ 10 w 60"/>
                  <a:gd name="T79" fmla="*/ 17 h 38"/>
                  <a:gd name="T80" fmla="*/ 14 w 60"/>
                  <a:gd name="T81" fmla="*/ 22 h 38"/>
                  <a:gd name="T82" fmla="*/ 9 w 60"/>
                  <a:gd name="T83" fmla="*/ 25 h 38"/>
                  <a:gd name="T84" fmla="*/ 52 w 60"/>
                  <a:gd name="T85" fmla="*/ 16 h 38"/>
                  <a:gd name="T86" fmla="*/ 53 w 60"/>
                  <a:gd name="T87" fmla="*/ 17 h 38"/>
                  <a:gd name="T88" fmla="*/ 55 w 60"/>
                  <a:gd name="T89" fmla="*/ 18 h 38"/>
                  <a:gd name="T90" fmla="*/ 52 w 60"/>
                  <a:gd name="T91"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 h="38">
                    <a:moveTo>
                      <a:pt x="59" y="18"/>
                    </a:moveTo>
                    <a:cubicBezTo>
                      <a:pt x="58" y="18"/>
                      <a:pt x="58" y="18"/>
                      <a:pt x="58" y="18"/>
                    </a:cubicBezTo>
                    <a:cubicBezTo>
                      <a:pt x="54" y="15"/>
                      <a:pt x="54" y="15"/>
                      <a:pt x="54" y="15"/>
                    </a:cubicBezTo>
                    <a:cubicBezTo>
                      <a:pt x="54" y="15"/>
                      <a:pt x="51" y="15"/>
                      <a:pt x="52" y="11"/>
                    </a:cubicBezTo>
                    <a:cubicBezTo>
                      <a:pt x="52" y="11"/>
                      <a:pt x="51" y="10"/>
                      <a:pt x="49" y="10"/>
                    </a:cubicBezTo>
                    <a:cubicBezTo>
                      <a:pt x="42" y="5"/>
                      <a:pt x="42" y="5"/>
                      <a:pt x="42" y="5"/>
                    </a:cubicBezTo>
                    <a:cubicBezTo>
                      <a:pt x="42" y="5"/>
                      <a:pt x="40" y="3"/>
                      <a:pt x="44" y="2"/>
                    </a:cubicBezTo>
                    <a:cubicBezTo>
                      <a:pt x="44" y="2"/>
                      <a:pt x="47" y="0"/>
                      <a:pt x="42" y="0"/>
                    </a:cubicBezTo>
                    <a:cubicBezTo>
                      <a:pt x="42" y="0"/>
                      <a:pt x="37" y="1"/>
                      <a:pt x="36" y="2"/>
                    </a:cubicBezTo>
                    <a:cubicBezTo>
                      <a:pt x="36" y="2"/>
                      <a:pt x="36" y="6"/>
                      <a:pt x="39" y="6"/>
                    </a:cubicBezTo>
                    <a:cubicBezTo>
                      <a:pt x="39" y="6"/>
                      <a:pt x="46" y="10"/>
                      <a:pt x="47" y="11"/>
                    </a:cubicBezTo>
                    <a:cubicBezTo>
                      <a:pt x="47" y="11"/>
                      <a:pt x="46" y="15"/>
                      <a:pt x="47" y="16"/>
                    </a:cubicBezTo>
                    <a:cubicBezTo>
                      <a:pt x="47" y="16"/>
                      <a:pt x="46" y="17"/>
                      <a:pt x="43" y="15"/>
                    </a:cubicBezTo>
                    <a:cubicBezTo>
                      <a:pt x="43" y="15"/>
                      <a:pt x="27" y="8"/>
                      <a:pt x="26" y="5"/>
                    </a:cubicBezTo>
                    <a:cubicBezTo>
                      <a:pt x="26" y="5"/>
                      <a:pt x="23" y="5"/>
                      <a:pt x="21" y="6"/>
                    </a:cubicBezTo>
                    <a:cubicBezTo>
                      <a:pt x="21" y="6"/>
                      <a:pt x="21" y="9"/>
                      <a:pt x="22" y="10"/>
                    </a:cubicBezTo>
                    <a:cubicBezTo>
                      <a:pt x="27" y="13"/>
                      <a:pt x="27" y="13"/>
                      <a:pt x="27" y="13"/>
                    </a:cubicBezTo>
                    <a:cubicBezTo>
                      <a:pt x="27" y="13"/>
                      <a:pt x="25" y="14"/>
                      <a:pt x="21" y="13"/>
                    </a:cubicBezTo>
                    <a:cubicBezTo>
                      <a:pt x="21" y="13"/>
                      <a:pt x="17" y="14"/>
                      <a:pt x="19" y="17"/>
                    </a:cubicBezTo>
                    <a:cubicBezTo>
                      <a:pt x="19" y="17"/>
                      <a:pt x="21" y="21"/>
                      <a:pt x="18" y="23"/>
                    </a:cubicBezTo>
                    <a:cubicBezTo>
                      <a:pt x="18" y="23"/>
                      <a:pt x="19" y="15"/>
                      <a:pt x="6" y="5"/>
                    </a:cubicBezTo>
                    <a:cubicBezTo>
                      <a:pt x="6" y="5"/>
                      <a:pt x="3" y="5"/>
                      <a:pt x="1" y="22"/>
                    </a:cubicBezTo>
                    <a:cubicBezTo>
                      <a:pt x="1" y="22"/>
                      <a:pt x="0" y="29"/>
                      <a:pt x="8" y="29"/>
                    </a:cubicBezTo>
                    <a:cubicBezTo>
                      <a:pt x="14" y="28"/>
                      <a:pt x="14" y="28"/>
                      <a:pt x="14" y="28"/>
                    </a:cubicBezTo>
                    <a:cubicBezTo>
                      <a:pt x="14" y="28"/>
                      <a:pt x="14" y="27"/>
                      <a:pt x="15" y="28"/>
                    </a:cubicBezTo>
                    <a:cubicBezTo>
                      <a:pt x="15" y="32"/>
                      <a:pt x="15" y="32"/>
                      <a:pt x="15" y="32"/>
                    </a:cubicBezTo>
                    <a:cubicBezTo>
                      <a:pt x="15" y="32"/>
                      <a:pt x="13" y="34"/>
                      <a:pt x="15" y="35"/>
                    </a:cubicBezTo>
                    <a:cubicBezTo>
                      <a:pt x="15" y="35"/>
                      <a:pt x="18" y="38"/>
                      <a:pt x="19" y="33"/>
                    </a:cubicBezTo>
                    <a:cubicBezTo>
                      <a:pt x="19" y="26"/>
                      <a:pt x="19" y="26"/>
                      <a:pt x="19" y="26"/>
                    </a:cubicBezTo>
                    <a:cubicBezTo>
                      <a:pt x="19" y="26"/>
                      <a:pt x="24" y="26"/>
                      <a:pt x="23" y="18"/>
                    </a:cubicBezTo>
                    <a:cubicBezTo>
                      <a:pt x="33" y="18"/>
                      <a:pt x="33" y="18"/>
                      <a:pt x="33" y="18"/>
                    </a:cubicBezTo>
                    <a:cubicBezTo>
                      <a:pt x="33" y="18"/>
                      <a:pt x="36" y="16"/>
                      <a:pt x="31" y="12"/>
                    </a:cubicBezTo>
                    <a:cubicBezTo>
                      <a:pt x="31" y="12"/>
                      <a:pt x="37" y="15"/>
                      <a:pt x="38" y="17"/>
                    </a:cubicBezTo>
                    <a:cubicBezTo>
                      <a:pt x="38" y="17"/>
                      <a:pt x="39" y="18"/>
                      <a:pt x="42" y="18"/>
                    </a:cubicBezTo>
                    <a:cubicBezTo>
                      <a:pt x="42" y="18"/>
                      <a:pt x="42" y="20"/>
                      <a:pt x="47" y="21"/>
                    </a:cubicBezTo>
                    <a:cubicBezTo>
                      <a:pt x="47" y="21"/>
                      <a:pt x="48" y="23"/>
                      <a:pt x="59" y="24"/>
                    </a:cubicBezTo>
                    <a:cubicBezTo>
                      <a:pt x="59" y="24"/>
                      <a:pt x="60" y="20"/>
                      <a:pt x="59" y="18"/>
                    </a:cubicBezTo>
                    <a:close/>
                    <a:moveTo>
                      <a:pt x="9" y="25"/>
                    </a:moveTo>
                    <a:cubicBezTo>
                      <a:pt x="2" y="25"/>
                      <a:pt x="5" y="15"/>
                      <a:pt x="5" y="15"/>
                    </a:cubicBezTo>
                    <a:cubicBezTo>
                      <a:pt x="5" y="10"/>
                      <a:pt x="10" y="17"/>
                      <a:pt x="10" y="17"/>
                    </a:cubicBezTo>
                    <a:cubicBezTo>
                      <a:pt x="14" y="22"/>
                      <a:pt x="14" y="22"/>
                      <a:pt x="14" y="22"/>
                    </a:cubicBezTo>
                    <a:cubicBezTo>
                      <a:pt x="17" y="26"/>
                      <a:pt x="9" y="25"/>
                      <a:pt x="9" y="25"/>
                    </a:cubicBezTo>
                    <a:close/>
                    <a:moveTo>
                      <a:pt x="52" y="16"/>
                    </a:moveTo>
                    <a:cubicBezTo>
                      <a:pt x="52" y="16"/>
                      <a:pt x="52" y="16"/>
                      <a:pt x="53" y="17"/>
                    </a:cubicBezTo>
                    <a:cubicBezTo>
                      <a:pt x="55" y="18"/>
                      <a:pt x="55" y="18"/>
                      <a:pt x="55" y="18"/>
                    </a:cubicBezTo>
                    <a:cubicBezTo>
                      <a:pt x="55" y="18"/>
                      <a:pt x="50" y="18"/>
                      <a:pt x="52" y="1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33" name="Freeform 40"/>
              <p:cNvSpPr>
                <a:spLocks noEditPoints="1"/>
              </p:cNvSpPr>
              <p:nvPr/>
            </p:nvSpPr>
            <p:spPr bwMode="auto">
              <a:xfrm>
                <a:off x="371300" y="535630"/>
                <a:ext cx="27621" cy="59558"/>
              </a:xfrm>
              <a:custGeom>
                <a:avLst/>
                <a:gdLst>
                  <a:gd name="T0" fmla="*/ 21 w 27"/>
                  <a:gd name="T1" fmla="*/ 38 h 58"/>
                  <a:gd name="T2" fmla="*/ 21 w 27"/>
                  <a:gd name="T3" fmla="*/ 28 h 58"/>
                  <a:gd name="T4" fmla="*/ 20 w 27"/>
                  <a:gd name="T5" fmla="*/ 26 h 58"/>
                  <a:gd name="T6" fmla="*/ 19 w 27"/>
                  <a:gd name="T7" fmla="*/ 24 h 58"/>
                  <a:gd name="T8" fmla="*/ 18 w 27"/>
                  <a:gd name="T9" fmla="*/ 24 h 58"/>
                  <a:gd name="T10" fmla="*/ 14 w 27"/>
                  <a:gd name="T11" fmla="*/ 23 h 58"/>
                  <a:gd name="T12" fmla="*/ 14 w 27"/>
                  <a:gd name="T13" fmla="*/ 20 h 58"/>
                  <a:gd name="T14" fmla="*/ 19 w 27"/>
                  <a:gd name="T15" fmla="*/ 13 h 58"/>
                  <a:gd name="T16" fmla="*/ 18 w 27"/>
                  <a:gd name="T17" fmla="*/ 5 h 58"/>
                  <a:gd name="T18" fmla="*/ 16 w 27"/>
                  <a:gd name="T19" fmla="*/ 4 h 58"/>
                  <a:gd name="T20" fmla="*/ 15 w 27"/>
                  <a:gd name="T21" fmla="*/ 7 h 58"/>
                  <a:gd name="T22" fmla="*/ 12 w 27"/>
                  <a:gd name="T23" fmla="*/ 14 h 58"/>
                  <a:gd name="T24" fmla="*/ 10 w 27"/>
                  <a:gd name="T25" fmla="*/ 4 h 58"/>
                  <a:gd name="T26" fmla="*/ 9 w 27"/>
                  <a:gd name="T27" fmla="*/ 2 h 58"/>
                  <a:gd name="T28" fmla="*/ 8 w 27"/>
                  <a:gd name="T29" fmla="*/ 5 h 58"/>
                  <a:gd name="T30" fmla="*/ 8 w 27"/>
                  <a:gd name="T31" fmla="*/ 22 h 58"/>
                  <a:gd name="T32" fmla="*/ 5 w 27"/>
                  <a:gd name="T33" fmla="*/ 26 h 58"/>
                  <a:gd name="T34" fmla="*/ 4 w 27"/>
                  <a:gd name="T35" fmla="*/ 29 h 58"/>
                  <a:gd name="T36" fmla="*/ 9 w 27"/>
                  <a:gd name="T37" fmla="*/ 30 h 58"/>
                  <a:gd name="T38" fmla="*/ 9 w 27"/>
                  <a:gd name="T39" fmla="*/ 41 h 58"/>
                  <a:gd name="T40" fmla="*/ 9 w 27"/>
                  <a:gd name="T41" fmla="*/ 44 h 58"/>
                  <a:gd name="T42" fmla="*/ 13 w 27"/>
                  <a:gd name="T43" fmla="*/ 45 h 58"/>
                  <a:gd name="T44" fmla="*/ 16 w 27"/>
                  <a:gd name="T45" fmla="*/ 40 h 58"/>
                  <a:gd name="T46" fmla="*/ 17 w 27"/>
                  <a:gd name="T47" fmla="*/ 41 h 58"/>
                  <a:gd name="T48" fmla="*/ 18 w 27"/>
                  <a:gd name="T49" fmla="*/ 45 h 58"/>
                  <a:gd name="T50" fmla="*/ 15 w 27"/>
                  <a:gd name="T51" fmla="*/ 51 h 58"/>
                  <a:gd name="T52" fmla="*/ 13 w 27"/>
                  <a:gd name="T53" fmla="*/ 52 h 58"/>
                  <a:gd name="T54" fmla="*/ 15 w 27"/>
                  <a:gd name="T55" fmla="*/ 57 h 58"/>
                  <a:gd name="T56" fmla="*/ 18 w 27"/>
                  <a:gd name="T57" fmla="*/ 55 h 58"/>
                  <a:gd name="T58" fmla="*/ 18 w 27"/>
                  <a:gd name="T59" fmla="*/ 50 h 58"/>
                  <a:gd name="T60" fmla="*/ 27 w 27"/>
                  <a:gd name="T61" fmla="*/ 52 h 58"/>
                  <a:gd name="T62" fmla="*/ 25 w 27"/>
                  <a:gd name="T63" fmla="*/ 47 h 58"/>
                  <a:gd name="T64" fmla="*/ 21 w 27"/>
                  <a:gd name="T65" fmla="*/ 38 h 58"/>
                  <a:gd name="T66" fmla="*/ 14 w 27"/>
                  <a:gd name="T67" fmla="*/ 36 h 58"/>
                  <a:gd name="T68" fmla="*/ 13 w 27"/>
                  <a:gd name="T69" fmla="*/ 39 h 58"/>
                  <a:gd name="T70" fmla="*/ 11 w 27"/>
                  <a:gd name="T71" fmla="*/ 30 h 58"/>
                  <a:gd name="T72" fmla="*/ 13 w 27"/>
                  <a:gd name="T73" fmla="*/ 25 h 58"/>
                  <a:gd name="T74" fmla="*/ 14 w 27"/>
                  <a:gd name="T75" fmla="*/ 32 h 58"/>
                  <a:gd name="T76" fmla="*/ 14 w 27"/>
                  <a:gd name="T77" fmla="*/ 3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58">
                    <a:moveTo>
                      <a:pt x="21" y="38"/>
                    </a:moveTo>
                    <a:cubicBezTo>
                      <a:pt x="21" y="38"/>
                      <a:pt x="19" y="36"/>
                      <a:pt x="21" y="28"/>
                    </a:cubicBezTo>
                    <a:cubicBezTo>
                      <a:pt x="20" y="26"/>
                      <a:pt x="20" y="26"/>
                      <a:pt x="20" y="26"/>
                    </a:cubicBezTo>
                    <a:cubicBezTo>
                      <a:pt x="19" y="24"/>
                      <a:pt x="19" y="24"/>
                      <a:pt x="19" y="24"/>
                    </a:cubicBezTo>
                    <a:cubicBezTo>
                      <a:pt x="18" y="24"/>
                      <a:pt x="18" y="24"/>
                      <a:pt x="18" y="24"/>
                    </a:cubicBezTo>
                    <a:cubicBezTo>
                      <a:pt x="18" y="24"/>
                      <a:pt x="16" y="21"/>
                      <a:pt x="14" y="23"/>
                    </a:cubicBezTo>
                    <a:cubicBezTo>
                      <a:pt x="14" y="23"/>
                      <a:pt x="12" y="23"/>
                      <a:pt x="14" y="20"/>
                    </a:cubicBezTo>
                    <a:cubicBezTo>
                      <a:pt x="19" y="13"/>
                      <a:pt x="19" y="13"/>
                      <a:pt x="19" y="13"/>
                    </a:cubicBezTo>
                    <a:cubicBezTo>
                      <a:pt x="18" y="5"/>
                      <a:pt x="18" y="5"/>
                      <a:pt x="18" y="5"/>
                    </a:cubicBezTo>
                    <a:cubicBezTo>
                      <a:pt x="18" y="5"/>
                      <a:pt x="18" y="3"/>
                      <a:pt x="16" y="4"/>
                    </a:cubicBezTo>
                    <a:cubicBezTo>
                      <a:pt x="16" y="4"/>
                      <a:pt x="16" y="5"/>
                      <a:pt x="15" y="7"/>
                    </a:cubicBezTo>
                    <a:cubicBezTo>
                      <a:pt x="14" y="9"/>
                      <a:pt x="12" y="12"/>
                      <a:pt x="12" y="14"/>
                    </a:cubicBezTo>
                    <a:cubicBezTo>
                      <a:pt x="12" y="14"/>
                      <a:pt x="11" y="6"/>
                      <a:pt x="10" y="4"/>
                    </a:cubicBezTo>
                    <a:cubicBezTo>
                      <a:pt x="9" y="2"/>
                      <a:pt x="9" y="2"/>
                      <a:pt x="9" y="2"/>
                    </a:cubicBezTo>
                    <a:cubicBezTo>
                      <a:pt x="9" y="2"/>
                      <a:pt x="6" y="0"/>
                      <a:pt x="8" y="5"/>
                    </a:cubicBezTo>
                    <a:cubicBezTo>
                      <a:pt x="8" y="22"/>
                      <a:pt x="8" y="22"/>
                      <a:pt x="8" y="22"/>
                    </a:cubicBezTo>
                    <a:cubicBezTo>
                      <a:pt x="5" y="26"/>
                      <a:pt x="5" y="26"/>
                      <a:pt x="5" y="26"/>
                    </a:cubicBezTo>
                    <a:cubicBezTo>
                      <a:pt x="5" y="26"/>
                      <a:pt x="0" y="27"/>
                      <a:pt x="4" y="29"/>
                    </a:cubicBezTo>
                    <a:cubicBezTo>
                      <a:pt x="9" y="30"/>
                      <a:pt x="9" y="30"/>
                      <a:pt x="9" y="30"/>
                    </a:cubicBezTo>
                    <a:cubicBezTo>
                      <a:pt x="9" y="41"/>
                      <a:pt x="9" y="41"/>
                      <a:pt x="9" y="41"/>
                    </a:cubicBezTo>
                    <a:cubicBezTo>
                      <a:pt x="9" y="44"/>
                      <a:pt x="9" y="44"/>
                      <a:pt x="9" y="44"/>
                    </a:cubicBezTo>
                    <a:cubicBezTo>
                      <a:pt x="13" y="45"/>
                      <a:pt x="13" y="45"/>
                      <a:pt x="13" y="45"/>
                    </a:cubicBezTo>
                    <a:cubicBezTo>
                      <a:pt x="16" y="40"/>
                      <a:pt x="16" y="40"/>
                      <a:pt x="16" y="40"/>
                    </a:cubicBezTo>
                    <a:cubicBezTo>
                      <a:pt x="16" y="40"/>
                      <a:pt x="17" y="40"/>
                      <a:pt x="17" y="41"/>
                    </a:cubicBezTo>
                    <a:cubicBezTo>
                      <a:pt x="18" y="45"/>
                      <a:pt x="18" y="45"/>
                      <a:pt x="18" y="45"/>
                    </a:cubicBezTo>
                    <a:cubicBezTo>
                      <a:pt x="18" y="45"/>
                      <a:pt x="16" y="50"/>
                      <a:pt x="15" y="51"/>
                    </a:cubicBezTo>
                    <a:cubicBezTo>
                      <a:pt x="15" y="51"/>
                      <a:pt x="15" y="51"/>
                      <a:pt x="13" y="52"/>
                    </a:cubicBezTo>
                    <a:cubicBezTo>
                      <a:pt x="13" y="52"/>
                      <a:pt x="10" y="57"/>
                      <a:pt x="15" y="57"/>
                    </a:cubicBezTo>
                    <a:cubicBezTo>
                      <a:pt x="15" y="57"/>
                      <a:pt x="18" y="58"/>
                      <a:pt x="18" y="55"/>
                    </a:cubicBezTo>
                    <a:cubicBezTo>
                      <a:pt x="18" y="50"/>
                      <a:pt x="18" y="50"/>
                      <a:pt x="18" y="50"/>
                    </a:cubicBezTo>
                    <a:cubicBezTo>
                      <a:pt x="27" y="52"/>
                      <a:pt x="27" y="52"/>
                      <a:pt x="27" y="52"/>
                    </a:cubicBezTo>
                    <a:cubicBezTo>
                      <a:pt x="27" y="52"/>
                      <a:pt x="27" y="50"/>
                      <a:pt x="25" y="47"/>
                    </a:cubicBezTo>
                    <a:lnTo>
                      <a:pt x="21" y="38"/>
                    </a:lnTo>
                    <a:close/>
                    <a:moveTo>
                      <a:pt x="14" y="36"/>
                    </a:moveTo>
                    <a:cubicBezTo>
                      <a:pt x="13" y="39"/>
                      <a:pt x="13" y="39"/>
                      <a:pt x="13" y="39"/>
                    </a:cubicBezTo>
                    <a:cubicBezTo>
                      <a:pt x="11" y="30"/>
                      <a:pt x="11" y="30"/>
                      <a:pt x="11" y="30"/>
                    </a:cubicBezTo>
                    <a:cubicBezTo>
                      <a:pt x="10" y="27"/>
                      <a:pt x="13" y="25"/>
                      <a:pt x="13" y="25"/>
                    </a:cubicBezTo>
                    <a:cubicBezTo>
                      <a:pt x="14" y="27"/>
                      <a:pt x="14" y="32"/>
                      <a:pt x="14" y="32"/>
                    </a:cubicBezTo>
                    <a:cubicBezTo>
                      <a:pt x="15" y="35"/>
                      <a:pt x="14" y="36"/>
                      <a:pt x="14" y="3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34" name="Freeform 41"/>
              <p:cNvSpPr/>
              <p:nvPr/>
            </p:nvSpPr>
            <p:spPr bwMode="auto">
              <a:xfrm>
                <a:off x="392879" y="574472"/>
                <a:ext cx="12084" cy="8200"/>
              </a:xfrm>
              <a:custGeom>
                <a:avLst/>
                <a:gdLst>
                  <a:gd name="T0" fmla="*/ 8 w 12"/>
                  <a:gd name="T1" fmla="*/ 0 h 8"/>
                  <a:gd name="T2" fmla="*/ 4 w 12"/>
                  <a:gd name="T3" fmla="*/ 1 h 8"/>
                  <a:gd name="T4" fmla="*/ 4 w 12"/>
                  <a:gd name="T5" fmla="*/ 3 h 8"/>
                  <a:gd name="T6" fmla="*/ 9 w 12"/>
                  <a:gd name="T7" fmla="*/ 5 h 8"/>
                  <a:gd name="T8" fmla="*/ 12 w 12"/>
                  <a:gd name="T9" fmla="*/ 5 h 8"/>
                  <a:gd name="T10" fmla="*/ 12 w 12"/>
                  <a:gd name="T11" fmla="*/ 2 h 8"/>
                  <a:gd name="T12" fmla="*/ 8 w 1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8" y="0"/>
                    </a:moveTo>
                    <a:cubicBezTo>
                      <a:pt x="4" y="1"/>
                      <a:pt x="4" y="1"/>
                      <a:pt x="4" y="1"/>
                    </a:cubicBezTo>
                    <a:cubicBezTo>
                      <a:pt x="4" y="1"/>
                      <a:pt x="0" y="3"/>
                      <a:pt x="4" y="3"/>
                    </a:cubicBezTo>
                    <a:cubicBezTo>
                      <a:pt x="4" y="3"/>
                      <a:pt x="7" y="4"/>
                      <a:pt x="9" y="5"/>
                    </a:cubicBezTo>
                    <a:cubicBezTo>
                      <a:pt x="9" y="5"/>
                      <a:pt x="11" y="8"/>
                      <a:pt x="12" y="5"/>
                    </a:cubicBezTo>
                    <a:cubicBezTo>
                      <a:pt x="12" y="2"/>
                      <a:pt x="12" y="2"/>
                      <a:pt x="12" y="2"/>
                    </a:cubicBezTo>
                    <a:cubicBezTo>
                      <a:pt x="12" y="2"/>
                      <a:pt x="12" y="0"/>
                      <a:pt x="8"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35" name="Freeform 42"/>
              <p:cNvSpPr/>
              <p:nvPr/>
            </p:nvSpPr>
            <p:spPr bwMode="auto">
              <a:xfrm>
                <a:off x="416184" y="837305"/>
                <a:ext cx="10358" cy="32800"/>
              </a:xfrm>
              <a:custGeom>
                <a:avLst/>
                <a:gdLst>
                  <a:gd name="T0" fmla="*/ 14 w 24"/>
                  <a:gd name="T1" fmla="*/ 16 h 76"/>
                  <a:gd name="T2" fmla="*/ 5 w 24"/>
                  <a:gd name="T3" fmla="*/ 24 h 76"/>
                  <a:gd name="T4" fmla="*/ 0 w 24"/>
                  <a:gd name="T5" fmla="*/ 14 h 76"/>
                  <a:gd name="T6" fmla="*/ 19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9" y="0"/>
                    </a:lnTo>
                    <a:lnTo>
                      <a:pt x="24" y="5"/>
                    </a:lnTo>
                    <a:lnTo>
                      <a:pt x="24" y="76"/>
                    </a:lnTo>
                    <a:lnTo>
                      <a:pt x="14" y="76"/>
                    </a:lnTo>
                    <a:lnTo>
                      <a:pt x="14"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6" name="Freeform 43"/>
              <p:cNvSpPr/>
              <p:nvPr/>
            </p:nvSpPr>
            <p:spPr bwMode="auto">
              <a:xfrm>
                <a:off x="510269" y="837305"/>
                <a:ext cx="10358" cy="32800"/>
              </a:xfrm>
              <a:custGeom>
                <a:avLst/>
                <a:gdLst>
                  <a:gd name="T0" fmla="*/ 14 w 24"/>
                  <a:gd name="T1" fmla="*/ 16 h 76"/>
                  <a:gd name="T2" fmla="*/ 5 w 24"/>
                  <a:gd name="T3" fmla="*/ 24 h 76"/>
                  <a:gd name="T4" fmla="*/ 0 w 24"/>
                  <a:gd name="T5" fmla="*/ 14 h 76"/>
                  <a:gd name="T6" fmla="*/ 16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6" y="0"/>
                    </a:lnTo>
                    <a:lnTo>
                      <a:pt x="24" y="5"/>
                    </a:lnTo>
                    <a:lnTo>
                      <a:pt x="24" y="76"/>
                    </a:lnTo>
                    <a:lnTo>
                      <a:pt x="14" y="76"/>
                    </a:lnTo>
                    <a:lnTo>
                      <a:pt x="14"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7" name="Freeform 44"/>
              <p:cNvSpPr>
                <a:spLocks noEditPoints="1"/>
              </p:cNvSpPr>
              <p:nvPr/>
            </p:nvSpPr>
            <p:spPr bwMode="auto">
              <a:xfrm>
                <a:off x="442942" y="837305"/>
                <a:ext cx="19421" cy="32800"/>
              </a:xfrm>
              <a:custGeom>
                <a:avLst/>
                <a:gdLst>
                  <a:gd name="T0" fmla="*/ 15 w 19"/>
                  <a:gd name="T1" fmla="*/ 10 h 32"/>
                  <a:gd name="T2" fmla="*/ 15 w 19"/>
                  <a:gd name="T3" fmla="*/ 13 h 32"/>
                  <a:gd name="T4" fmla="*/ 14 w 19"/>
                  <a:gd name="T5" fmla="*/ 15 h 32"/>
                  <a:gd name="T6" fmla="*/ 11 w 19"/>
                  <a:gd name="T7" fmla="*/ 16 h 32"/>
                  <a:gd name="T8" fmla="*/ 8 w 19"/>
                  <a:gd name="T9" fmla="*/ 16 h 32"/>
                  <a:gd name="T10" fmla="*/ 6 w 19"/>
                  <a:gd name="T11" fmla="*/ 15 h 32"/>
                  <a:gd name="T12" fmla="*/ 5 w 19"/>
                  <a:gd name="T13" fmla="*/ 13 h 32"/>
                  <a:gd name="T14" fmla="*/ 5 w 19"/>
                  <a:gd name="T15" fmla="*/ 10 h 32"/>
                  <a:gd name="T16" fmla="*/ 5 w 19"/>
                  <a:gd name="T17" fmla="*/ 8 h 32"/>
                  <a:gd name="T18" fmla="*/ 6 w 19"/>
                  <a:gd name="T19" fmla="*/ 6 h 32"/>
                  <a:gd name="T20" fmla="*/ 8 w 19"/>
                  <a:gd name="T21" fmla="*/ 5 h 32"/>
                  <a:gd name="T22" fmla="*/ 10 w 19"/>
                  <a:gd name="T23" fmla="*/ 5 h 32"/>
                  <a:gd name="T24" fmla="*/ 13 w 19"/>
                  <a:gd name="T25" fmla="*/ 5 h 32"/>
                  <a:gd name="T26" fmla="*/ 15 w 19"/>
                  <a:gd name="T27" fmla="*/ 7 h 32"/>
                  <a:gd name="T28" fmla="*/ 15 w 19"/>
                  <a:gd name="T29" fmla="*/ 10 h 32"/>
                  <a:gd name="T30" fmla="*/ 15 w 19"/>
                  <a:gd name="T31" fmla="*/ 21 h 32"/>
                  <a:gd name="T32" fmla="*/ 15 w 19"/>
                  <a:gd name="T33" fmla="*/ 23 h 32"/>
                  <a:gd name="T34" fmla="*/ 14 w 19"/>
                  <a:gd name="T35" fmla="*/ 25 h 32"/>
                  <a:gd name="T36" fmla="*/ 13 w 19"/>
                  <a:gd name="T37" fmla="*/ 27 h 32"/>
                  <a:gd name="T38" fmla="*/ 11 w 19"/>
                  <a:gd name="T39" fmla="*/ 28 h 32"/>
                  <a:gd name="T40" fmla="*/ 9 w 19"/>
                  <a:gd name="T41" fmla="*/ 28 h 32"/>
                  <a:gd name="T42" fmla="*/ 6 w 19"/>
                  <a:gd name="T43" fmla="*/ 27 h 32"/>
                  <a:gd name="T44" fmla="*/ 5 w 19"/>
                  <a:gd name="T45" fmla="*/ 26 h 32"/>
                  <a:gd name="T46" fmla="*/ 5 w 19"/>
                  <a:gd name="T47" fmla="*/ 24 h 32"/>
                  <a:gd name="T48" fmla="*/ 0 w 19"/>
                  <a:gd name="T49" fmla="*/ 24 h 32"/>
                  <a:gd name="T50" fmla="*/ 1 w 19"/>
                  <a:gd name="T51" fmla="*/ 26 h 32"/>
                  <a:gd name="T52" fmla="*/ 2 w 19"/>
                  <a:gd name="T53" fmla="*/ 29 h 32"/>
                  <a:gd name="T54" fmla="*/ 4 w 19"/>
                  <a:gd name="T55" fmla="*/ 31 h 32"/>
                  <a:gd name="T56" fmla="*/ 6 w 19"/>
                  <a:gd name="T57" fmla="*/ 32 h 32"/>
                  <a:gd name="T58" fmla="*/ 10 w 19"/>
                  <a:gd name="T59" fmla="*/ 32 h 32"/>
                  <a:gd name="T60" fmla="*/ 13 w 19"/>
                  <a:gd name="T61" fmla="*/ 32 h 32"/>
                  <a:gd name="T62" fmla="*/ 16 w 19"/>
                  <a:gd name="T63" fmla="*/ 31 h 32"/>
                  <a:gd name="T64" fmla="*/ 18 w 19"/>
                  <a:gd name="T65" fmla="*/ 29 h 32"/>
                  <a:gd name="T66" fmla="*/ 19 w 19"/>
                  <a:gd name="T67" fmla="*/ 27 h 32"/>
                  <a:gd name="T68" fmla="*/ 19 w 19"/>
                  <a:gd name="T69" fmla="*/ 24 h 32"/>
                  <a:gd name="T70" fmla="*/ 19 w 19"/>
                  <a:gd name="T71" fmla="*/ 20 h 32"/>
                  <a:gd name="T72" fmla="*/ 19 w 19"/>
                  <a:gd name="T73" fmla="*/ 11 h 32"/>
                  <a:gd name="T74" fmla="*/ 19 w 19"/>
                  <a:gd name="T75" fmla="*/ 7 h 32"/>
                  <a:gd name="T76" fmla="*/ 17 w 19"/>
                  <a:gd name="T77" fmla="*/ 4 h 32"/>
                  <a:gd name="T78" fmla="*/ 14 w 19"/>
                  <a:gd name="T79" fmla="*/ 1 h 32"/>
                  <a:gd name="T80" fmla="*/ 10 w 19"/>
                  <a:gd name="T81" fmla="*/ 0 h 32"/>
                  <a:gd name="T82" fmla="*/ 7 w 19"/>
                  <a:gd name="T83" fmla="*/ 1 h 32"/>
                  <a:gd name="T84" fmla="*/ 4 w 19"/>
                  <a:gd name="T85" fmla="*/ 3 h 32"/>
                  <a:gd name="T86" fmla="*/ 2 w 19"/>
                  <a:gd name="T87" fmla="*/ 5 h 32"/>
                  <a:gd name="T88" fmla="*/ 1 w 19"/>
                  <a:gd name="T89" fmla="*/ 8 h 32"/>
                  <a:gd name="T90" fmla="*/ 1 w 19"/>
                  <a:gd name="T91" fmla="*/ 11 h 32"/>
                  <a:gd name="T92" fmla="*/ 1 w 19"/>
                  <a:gd name="T93" fmla="*/ 15 h 32"/>
                  <a:gd name="T94" fmla="*/ 3 w 19"/>
                  <a:gd name="T95" fmla="*/ 18 h 32"/>
                  <a:gd name="T96" fmla="*/ 6 w 19"/>
                  <a:gd name="T97" fmla="*/ 20 h 32"/>
                  <a:gd name="T98" fmla="*/ 10 w 19"/>
                  <a:gd name="T99" fmla="*/ 20 h 32"/>
                  <a:gd name="T100" fmla="*/ 13 w 19"/>
                  <a:gd name="T101" fmla="*/ 20 h 32"/>
                  <a:gd name="T102" fmla="*/ 14 w 19"/>
                  <a:gd name="T103" fmla="*/ 20 h 32"/>
                  <a:gd name="T104" fmla="*/ 15 w 19"/>
                  <a:gd name="T105" fmla="*/ 19 h 32"/>
                  <a:gd name="T106" fmla="*/ 15 w 19"/>
                  <a:gd name="T10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32">
                    <a:moveTo>
                      <a:pt x="15" y="10"/>
                    </a:moveTo>
                    <a:cubicBezTo>
                      <a:pt x="15" y="11"/>
                      <a:pt x="15" y="12"/>
                      <a:pt x="15" y="13"/>
                    </a:cubicBezTo>
                    <a:cubicBezTo>
                      <a:pt x="15" y="14"/>
                      <a:pt x="14" y="15"/>
                      <a:pt x="14" y="15"/>
                    </a:cubicBezTo>
                    <a:cubicBezTo>
                      <a:pt x="13" y="16"/>
                      <a:pt x="12" y="16"/>
                      <a:pt x="11" y="16"/>
                    </a:cubicBezTo>
                    <a:cubicBezTo>
                      <a:pt x="10" y="16"/>
                      <a:pt x="9" y="16"/>
                      <a:pt x="8" y="16"/>
                    </a:cubicBezTo>
                    <a:cubicBezTo>
                      <a:pt x="8" y="16"/>
                      <a:pt x="7" y="16"/>
                      <a:pt x="6" y="15"/>
                    </a:cubicBezTo>
                    <a:cubicBezTo>
                      <a:pt x="6" y="15"/>
                      <a:pt x="6" y="14"/>
                      <a:pt x="5" y="13"/>
                    </a:cubicBezTo>
                    <a:cubicBezTo>
                      <a:pt x="5" y="13"/>
                      <a:pt x="5" y="12"/>
                      <a:pt x="5" y="10"/>
                    </a:cubicBezTo>
                    <a:cubicBezTo>
                      <a:pt x="5" y="9"/>
                      <a:pt x="5" y="8"/>
                      <a:pt x="5" y="8"/>
                    </a:cubicBezTo>
                    <a:cubicBezTo>
                      <a:pt x="6" y="7"/>
                      <a:pt x="6" y="6"/>
                      <a:pt x="6" y="6"/>
                    </a:cubicBezTo>
                    <a:cubicBezTo>
                      <a:pt x="7" y="5"/>
                      <a:pt x="7" y="5"/>
                      <a:pt x="8" y="5"/>
                    </a:cubicBezTo>
                    <a:cubicBezTo>
                      <a:pt x="9" y="5"/>
                      <a:pt x="9" y="5"/>
                      <a:pt x="10" y="5"/>
                    </a:cubicBezTo>
                    <a:cubicBezTo>
                      <a:pt x="12" y="5"/>
                      <a:pt x="12" y="5"/>
                      <a:pt x="13" y="5"/>
                    </a:cubicBezTo>
                    <a:cubicBezTo>
                      <a:pt x="14" y="6"/>
                      <a:pt x="14" y="6"/>
                      <a:pt x="15" y="7"/>
                    </a:cubicBezTo>
                    <a:cubicBezTo>
                      <a:pt x="15" y="8"/>
                      <a:pt x="15" y="8"/>
                      <a:pt x="15" y="10"/>
                    </a:cubicBezTo>
                    <a:close/>
                    <a:moveTo>
                      <a:pt x="15" y="21"/>
                    </a:moveTo>
                    <a:cubicBezTo>
                      <a:pt x="15" y="22"/>
                      <a:pt x="15" y="23"/>
                      <a:pt x="15" y="23"/>
                    </a:cubicBezTo>
                    <a:cubicBezTo>
                      <a:pt x="15" y="24"/>
                      <a:pt x="15" y="25"/>
                      <a:pt x="14" y="25"/>
                    </a:cubicBezTo>
                    <a:cubicBezTo>
                      <a:pt x="14" y="26"/>
                      <a:pt x="14" y="27"/>
                      <a:pt x="13" y="27"/>
                    </a:cubicBezTo>
                    <a:cubicBezTo>
                      <a:pt x="13" y="27"/>
                      <a:pt x="12" y="28"/>
                      <a:pt x="11" y="28"/>
                    </a:cubicBezTo>
                    <a:cubicBezTo>
                      <a:pt x="10" y="28"/>
                      <a:pt x="10" y="28"/>
                      <a:pt x="9" y="28"/>
                    </a:cubicBezTo>
                    <a:cubicBezTo>
                      <a:pt x="8" y="28"/>
                      <a:pt x="7" y="28"/>
                      <a:pt x="6" y="27"/>
                    </a:cubicBezTo>
                    <a:cubicBezTo>
                      <a:pt x="6" y="27"/>
                      <a:pt x="5" y="26"/>
                      <a:pt x="5" y="26"/>
                    </a:cubicBezTo>
                    <a:cubicBezTo>
                      <a:pt x="5" y="25"/>
                      <a:pt x="5" y="25"/>
                      <a:pt x="5" y="24"/>
                    </a:cubicBezTo>
                    <a:cubicBezTo>
                      <a:pt x="0" y="24"/>
                      <a:pt x="0" y="24"/>
                      <a:pt x="0" y="24"/>
                    </a:cubicBezTo>
                    <a:cubicBezTo>
                      <a:pt x="1" y="26"/>
                      <a:pt x="1" y="26"/>
                      <a:pt x="1" y="26"/>
                    </a:cubicBezTo>
                    <a:cubicBezTo>
                      <a:pt x="1" y="27"/>
                      <a:pt x="1" y="28"/>
                      <a:pt x="2" y="29"/>
                    </a:cubicBezTo>
                    <a:cubicBezTo>
                      <a:pt x="2" y="30"/>
                      <a:pt x="3" y="30"/>
                      <a:pt x="4" y="31"/>
                    </a:cubicBezTo>
                    <a:cubicBezTo>
                      <a:pt x="4" y="31"/>
                      <a:pt x="5" y="32"/>
                      <a:pt x="6" y="32"/>
                    </a:cubicBezTo>
                    <a:cubicBezTo>
                      <a:pt x="8" y="32"/>
                      <a:pt x="9" y="32"/>
                      <a:pt x="10" y="32"/>
                    </a:cubicBezTo>
                    <a:cubicBezTo>
                      <a:pt x="11" y="32"/>
                      <a:pt x="12" y="32"/>
                      <a:pt x="13" y="32"/>
                    </a:cubicBezTo>
                    <a:cubicBezTo>
                      <a:pt x="14" y="32"/>
                      <a:pt x="15" y="31"/>
                      <a:pt x="16" y="31"/>
                    </a:cubicBezTo>
                    <a:cubicBezTo>
                      <a:pt x="16" y="30"/>
                      <a:pt x="17" y="30"/>
                      <a:pt x="18" y="29"/>
                    </a:cubicBezTo>
                    <a:cubicBezTo>
                      <a:pt x="18" y="28"/>
                      <a:pt x="18" y="27"/>
                      <a:pt x="19" y="27"/>
                    </a:cubicBezTo>
                    <a:cubicBezTo>
                      <a:pt x="19" y="26"/>
                      <a:pt x="19" y="25"/>
                      <a:pt x="19" y="24"/>
                    </a:cubicBezTo>
                    <a:cubicBezTo>
                      <a:pt x="19" y="23"/>
                      <a:pt x="19" y="22"/>
                      <a:pt x="19" y="20"/>
                    </a:cubicBezTo>
                    <a:cubicBezTo>
                      <a:pt x="19" y="11"/>
                      <a:pt x="19" y="11"/>
                      <a:pt x="19" y="11"/>
                    </a:cubicBezTo>
                    <a:cubicBezTo>
                      <a:pt x="19" y="10"/>
                      <a:pt x="19" y="8"/>
                      <a:pt x="19" y="7"/>
                    </a:cubicBezTo>
                    <a:cubicBezTo>
                      <a:pt x="19" y="6"/>
                      <a:pt x="18" y="5"/>
                      <a:pt x="17" y="4"/>
                    </a:cubicBezTo>
                    <a:cubicBezTo>
                      <a:pt x="17" y="3"/>
                      <a:pt x="16" y="2"/>
                      <a:pt x="14" y="1"/>
                    </a:cubicBezTo>
                    <a:cubicBezTo>
                      <a:pt x="13" y="1"/>
                      <a:pt x="12" y="0"/>
                      <a:pt x="10" y="0"/>
                    </a:cubicBezTo>
                    <a:cubicBezTo>
                      <a:pt x="9" y="0"/>
                      <a:pt x="8" y="1"/>
                      <a:pt x="7" y="1"/>
                    </a:cubicBezTo>
                    <a:cubicBezTo>
                      <a:pt x="5" y="1"/>
                      <a:pt x="4" y="2"/>
                      <a:pt x="4" y="3"/>
                    </a:cubicBezTo>
                    <a:cubicBezTo>
                      <a:pt x="3" y="3"/>
                      <a:pt x="2" y="4"/>
                      <a:pt x="2" y="5"/>
                    </a:cubicBezTo>
                    <a:cubicBezTo>
                      <a:pt x="1" y="6"/>
                      <a:pt x="1" y="7"/>
                      <a:pt x="1" y="8"/>
                    </a:cubicBezTo>
                    <a:cubicBezTo>
                      <a:pt x="1" y="9"/>
                      <a:pt x="1" y="10"/>
                      <a:pt x="1" y="11"/>
                    </a:cubicBezTo>
                    <a:cubicBezTo>
                      <a:pt x="1" y="13"/>
                      <a:pt x="1" y="14"/>
                      <a:pt x="1" y="15"/>
                    </a:cubicBezTo>
                    <a:cubicBezTo>
                      <a:pt x="2" y="16"/>
                      <a:pt x="2" y="17"/>
                      <a:pt x="3" y="18"/>
                    </a:cubicBezTo>
                    <a:cubicBezTo>
                      <a:pt x="3" y="18"/>
                      <a:pt x="4" y="19"/>
                      <a:pt x="6" y="20"/>
                    </a:cubicBezTo>
                    <a:cubicBezTo>
                      <a:pt x="7" y="20"/>
                      <a:pt x="9" y="20"/>
                      <a:pt x="10" y="20"/>
                    </a:cubicBezTo>
                    <a:cubicBezTo>
                      <a:pt x="11" y="20"/>
                      <a:pt x="12" y="20"/>
                      <a:pt x="13" y="20"/>
                    </a:cubicBezTo>
                    <a:cubicBezTo>
                      <a:pt x="13" y="20"/>
                      <a:pt x="14" y="20"/>
                      <a:pt x="14" y="20"/>
                    </a:cubicBezTo>
                    <a:cubicBezTo>
                      <a:pt x="15" y="19"/>
                      <a:pt x="15" y="19"/>
                      <a:pt x="15" y="19"/>
                    </a:cubicBezTo>
                    <a:lnTo>
                      <a:pt x="15" y="21"/>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8" name="Freeform 45"/>
              <p:cNvSpPr>
                <a:spLocks noEditPoints="1"/>
              </p:cNvSpPr>
              <p:nvPr/>
            </p:nvSpPr>
            <p:spPr bwMode="auto">
              <a:xfrm>
                <a:off x="476605" y="837305"/>
                <a:ext cx="21579" cy="32800"/>
              </a:xfrm>
              <a:custGeom>
                <a:avLst/>
                <a:gdLst>
                  <a:gd name="T0" fmla="*/ 17 w 21"/>
                  <a:gd name="T1" fmla="*/ 18 h 32"/>
                  <a:gd name="T2" fmla="*/ 17 w 21"/>
                  <a:gd name="T3" fmla="*/ 22 h 32"/>
                  <a:gd name="T4" fmla="*/ 15 w 21"/>
                  <a:gd name="T5" fmla="*/ 25 h 32"/>
                  <a:gd name="T6" fmla="*/ 13 w 21"/>
                  <a:gd name="T7" fmla="*/ 27 h 32"/>
                  <a:gd name="T8" fmla="*/ 11 w 21"/>
                  <a:gd name="T9" fmla="*/ 28 h 32"/>
                  <a:gd name="T10" fmla="*/ 8 w 21"/>
                  <a:gd name="T11" fmla="*/ 27 h 32"/>
                  <a:gd name="T12" fmla="*/ 6 w 21"/>
                  <a:gd name="T13" fmla="*/ 25 h 32"/>
                  <a:gd name="T14" fmla="*/ 5 w 21"/>
                  <a:gd name="T15" fmla="*/ 21 h 32"/>
                  <a:gd name="T16" fmla="*/ 4 w 21"/>
                  <a:gd name="T17" fmla="*/ 17 h 32"/>
                  <a:gd name="T18" fmla="*/ 4 w 21"/>
                  <a:gd name="T19" fmla="*/ 14 h 32"/>
                  <a:gd name="T20" fmla="*/ 5 w 21"/>
                  <a:gd name="T21" fmla="*/ 11 h 32"/>
                  <a:gd name="T22" fmla="*/ 6 w 21"/>
                  <a:gd name="T23" fmla="*/ 7 h 32"/>
                  <a:gd name="T24" fmla="*/ 8 w 21"/>
                  <a:gd name="T25" fmla="*/ 5 h 32"/>
                  <a:gd name="T26" fmla="*/ 11 w 21"/>
                  <a:gd name="T27" fmla="*/ 4 h 32"/>
                  <a:gd name="T28" fmla="*/ 13 w 21"/>
                  <a:gd name="T29" fmla="*/ 5 h 32"/>
                  <a:gd name="T30" fmla="*/ 15 w 21"/>
                  <a:gd name="T31" fmla="*/ 7 h 32"/>
                  <a:gd name="T32" fmla="*/ 17 w 21"/>
                  <a:gd name="T33" fmla="*/ 10 h 32"/>
                  <a:gd name="T34" fmla="*/ 17 w 21"/>
                  <a:gd name="T35" fmla="*/ 15 h 32"/>
                  <a:gd name="T36" fmla="*/ 17 w 21"/>
                  <a:gd name="T37" fmla="*/ 18 h 32"/>
                  <a:gd name="T38" fmla="*/ 21 w 21"/>
                  <a:gd name="T39" fmla="*/ 13 h 32"/>
                  <a:gd name="T40" fmla="*/ 21 w 21"/>
                  <a:gd name="T41" fmla="*/ 9 h 32"/>
                  <a:gd name="T42" fmla="*/ 19 w 21"/>
                  <a:gd name="T43" fmla="*/ 5 h 32"/>
                  <a:gd name="T44" fmla="*/ 17 w 21"/>
                  <a:gd name="T45" fmla="*/ 2 h 32"/>
                  <a:gd name="T46" fmla="*/ 14 w 21"/>
                  <a:gd name="T47" fmla="*/ 1 h 32"/>
                  <a:gd name="T48" fmla="*/ 11 w 21"/>
                  <a:gd name="T49" fmla="*/ 0 h 32"/>
                  <a:gd name="T50" fmla="*/ 7 w 21"/>
                  <a:gd name="T51" fmla="*/ 1 h 32"/>
                  <a:gd name="T52" fmla="*/ 4 w 21"/>
                  <a:gd name="T53" fmla="*/ 3 h 32"/>
                  <a:gd name="T54" fmla="*/ 2 w 21"/>
                  <a:gd name="T55" fmla="*/ 6 h 32"/>
                  <a:gd name="T56" fmla="*/ 1 w 21"/>
                  <a:gd name="T57" fmla="*/ 10 h 32"/>
                  <a:gd name="T58" fmla="*/ 0 w 21"/>
                  <a:gd name="T59" fmla="*/ 14 h 32"/>
                  <a:gd name="T60" fmla="*/ 0 w 21"/>
                  <a:gd name="T61" fmla="*/ 18 h 32"/>
                  <a:gd name="T62" fmla="*/ 1 w 21"/>
                  <a:gd name="T63" fmla="*/ 22 h 32"/>
                  <a:gd name="T64" fmla="*/ 2 w 21"/>
                  <a:gd name="T65" fmla="*/ 26 h 32"/>
                  <a:gd name="T66" fmla="*/ 4 w 21"/>
                  <a:gd name="T67" fmla="*/ 29 h 32"/>
                  <a:gd name="T68" fmla="*/ 7 w 21"/>
                  <a:gd name="T69" fmla="*/ 32 h 32"/>
                  <a:gd name="T70" fmla="*/ 11 w 21"/>
                  <a:gd name="T71" fmla="*/ 32 h 32"/>
                  <a:gd name="T72" fmla="*/ 14 w 21"/>
                  <a:gd name="T73" fmla="*/ 32 h 32"/>
                  <a:gd name="T74" fmla="*/ 17 w 21"/>
                  <a:gd name="T75" fmla="*/ 30 h 32"/>
                  <a:gd name="T76" fmla="*/ 19 w 21"/>
                  <a:gd name="T77" fmla="*/ 28 h 32"/>
                  <a:gd name="T78" fmla="*/ 20 w 21"/>
                  <a:gd name="T79" fmla="*/ 24 h 32"/>
                  <a:gd name="T80" fmla="*/ 21 w 21"/>
                  <a:gd name="T81" fmla="*/ 21 h 32"/>
                  <a:gd name="T82" fmla="*/ 21 w 21"/>
                  <a:gd name="T83" fmla="*/ 18 h 32"/>
                  <a:gd name="T84" fmla="*/ 21 w 21"/>
                  <a:gd name="T85"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32">
                    <a:moveTo>
                      <a:pt x="17" y="18"/>
                    </a:moveTo>
                    <a:cubicBezTo>
                      <a:pt x="17" y="19"/>
                      <a:pt x="17" y="20"/>
                      <a:pt x="17" y="22"/>
                    </a:cubicBezTo>
                    <a:cubicBezTo>
                      <a:pt x="16" y="23"/>
                      <a:pt x="16" y="24"/>
                      <a:pt x="15" y="25"/>
                    </a:cubicBezTo>
                    <a:cubicBezTo>
                      <a:pt x="15" y="26"/>
                      <a:pt x="14" y="27"/>
                      <a:pt x="13" y="27"/>
                    </a:cubicBezTo>
                    <a:cubicBezTo>
                      <a:pt x="12" y="28"/>
                      <a:pt x="12" y="28"/>
                      <a:pt x="11" y="28"/>
                    </a:cubicBezTo>
                    <a:cubicBezTo>
                      <a:pt x="9" y="28"/>
                      <a:pt x="9" y="28"/>
                      <a:pt x="8" y="27"/>
                    </a:cubicBezTo>
                    <a:cubicBezTo>
                      <a:pt x="7" y="27"/>
                      <a:pt x="6" y="26"/>
                      <a:pt x="6" y="25"/>
                    </a:cubicBezTo>
                    <a:cubicBezTo>
                      <a:pt x="5" y="24"/>
                      <a:pt x="5" y="23"/>
                      <a:pt x="5" y="21"/>
                    </a:cubicBezTo>
                    <a:cubicBezTo>
                      <a:pt x="4" y="20"/>
                      <a:pt x="4" y="19"/>
                      <a:pt x="4" y="17"/>
                    </a:cubicBezTo>
                    <a:cubicBezTo>
                      <a:pt x="4" y="15"/>
                      <a:pt x="4" y="14"/>
                      <a:pt x="4" y="14"/>
                    </a:cubicBezTo>
                    <a:cubicBezTo>
                      <a:pt x="4" y="13"/>
                      <a:pt x="5" y="12"/>
                      <a:pt x="5" y="11"/>
                    </a:cubicBezTo>
                    <a:cubicBezTo>
                      <a:pt x="5" y="10"/>
                      <a:pt x="5" y="8"/>
                      <a:pt x="6" y="7"/>
                    </a:cubicBezTo>
                    <a:cubicBezTo>
                      <a:pt x="6" y="7"/>
                      <a:pt x="7" y="6"/>
                      <a:pt x="8" y="5"/>
                    </a:cubicBezTo>
                    <a:cubicBezTo>
                      <a:pt x="9" y="5"/>
                      <a:pt x="10" y="4"/>
                      <a:pt x="11" y="4"/>
                    </a:cubicBezTo>
                    <a:cubicBezTo>
                      <a:pt x="12" y="4"/>
                      <a:pt x="13" y="5"/>
                      <a:pt x="13" y="5"/>
                    </a:cubicBezTo>
                    <a:cubicBezTo>
                      <a:pt x="14" y="6"/>
                      <a:pt x="15" y="6"/>
                      <a:pt x="15" y="7"/>
                    </a:cubicBezTo>
                    <a:cubicBezTo>
                      <a:pt x="16" y="8"/>
                      <a:pt x="16" y="9"/>
                      <a:pt x="17" y="10"/>
                    </a:cubicBezTo>
                    <a:cubicBezTo>
                      <a:pt x="17" y="12"/>
                      <a:pt x="17" y="13"/>
                      <a:pt x="17" y="15"/>
                    </a:cubicBezTo>
                    <a:cubicBezTo>
                      <a:pt x="17" y="16"/>
                      <a:pt x="17" y="17"/>
                      <a:pt x="17" y="18"/>
                    </a:cubicBezTo>
                    <a:close/>
                    <a:moveTo>
                      <a:pt x="21" y="13"/>
                    </a:moveTo>
                    <a:cubicBezTo>
                      <a:pt x="21" y="12"/>
                      <a:pt x="21" y="10"/>
                      <a:pt x="21" y="9"/>
                    </a:cubicBezTo>
                    <a:cubicBezTo>
                      <a:pt x="20" y="8"/>
                      <a:pt x="20" y="7"/>
                      <a:pt x="19" y="5"/>
                    </a:cubicBezTo>
                    <a:cubicBezTo>
                      <a:pt x="19" y="4"/>
                      <a:pt x="18" y="3"/>
                      <a:pt x="17" y="2"/>
                    </a:cubicBezTo>
                    <a:cubicBezTo>
                      <a:pt x="16" y="2"/>
                      <a:pt x="15" y="1"/>
                      <a:pt x="14" y="1"/>
                    </a:cubicBezTo>
                    <a:cubicBezTo>
                      <a:pt x="13" y="0"/>
                      <a:pt x="12" y="0"/>
                      <a:pt x="11" y="0"/>
                    </a:cubicBezTo>
                    <a:cubicBezTo>
                      <a:pt x="9" y="0"/>
                      <a:pt x="8" y="0"/>
                      <a:pt x="7" y="1"/>
                    </a:cubicBezTo>
                    <a:cubicBezTo>
                      <a:pt x="5" y="2"/>
                      <a:pt x="5" y="2"/>
                      <a:pt x="4" y="3"/>
                    </a:cubicBezTo>
                    <a:cubicBezTo>
                      <a:pt x="3" y="4"/>
                      <a:pt x="2" y="5"/>
                      <a:pt x="2" y="6"/>
                    </a:cubicBezTo>
                    <a:cubicBezTo>
                      <a:pt x="1" y="7"/>
                      <a:pt x="1" y="9"/>
                      <a:pt x="1" y="10"/>
                    </a:cubicBezTo>
                    <a:cubicBezTo>
                      <a:pt x="0" y="12"/>
                      <a:pt x="0" y="13"/>
                      <a:pt x="0" y="14"/>
                    </a:cubicBezTo>
                    <a:cubicBezTo>
                      <a:pt x="0" y="15"/>
                      <a:pt x="0" y="16"/>
                      <a:pt x="0" y="18"/>
                    </a:cubicBezTo>
                    <a:cubicBezTo>
                      <a:pt x="0" y="20"/>
                      <a:pt x="0" y="21"/>
                      <a:pt x="1" y="22"/>
                    </a:cubicBezTo>
                    <a:cubicBezTo>
                      <a:pt x="1" y="24"/>
                      <a:pt x="1" y="25"/>
                      <a:pt x="2" y="26"/>
                    </a:cubicBezTo>
                    <a:cubicBezTo>
                      <a:pt x="2" y="27"/>
                      <a:pt x="3" y="28"/>
                      <a:pt x="4" y="29"/>
                    </a:cubicBezTo>
                    <a:cubicBezTo>
                      <a:pt x="5" y="30"/>
                      <a:pt x="6" y="31"/>
                      <a:pt x="7" y="32"/>
                    </a:cubicBezTo>
                    <a:cubicBezTo>
                      <a:pt x="8" y="32"/>
                      <a:pt x="9" y="32"/>
                      <a:pt x="11" y="32"/>
                    </a:cubicBezTo>
                    <a:cubicBezTo>
                      <a:pt x="12" y="32"/>
                      <a:pt x="13" y="32"/>
                      <a:pt x="14" y="32"/>
                    </a:cubicBezTo>
                    <a:cubicBezTo>
                      <a:pt x="15" y="31"/>
                      <a:pt x="16" y="31"/>
                      <a:pt x="17" y="30"/>
                    </a:cubicBezTo>
                    <a:cubicBezTo>
                      <a:pt x="18" y="30"/>
                      <a:pt x="18" y="29"/>
                      <a:pt x="19" y="28"/>
                    </a:cubicBezTo>
                    <a:cubicBezTo>
                      <a:pt x="20" y="27"/>
                      <a:pt x="20" y="26"/>
                      <a:pt x="20" y="24"/>
                    </a:cubicBezTo>
                    <a:cubicBezTo>
                      <a:pt x="21" y="23"/>
                      <a:pt x="21" y="22"/>
                      <a:pt x="21" y="21"/>
                    </a:cubicBezTo>
                    <a:cubicBezTo>
                      <a:pt x="21" y="19"/>
                      <a:pt x="21" y="18"/>
                      <a:pt x="21" y="18"/>
                    </a:cubicBezTo>
                    <a:cubicBezTo>
                      <a:pt x="21" y="16"/>
                      <a:pt x="21" y="15"/>
                      <a:pt x="21" y="13"/>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grpSp>
        <p:nvGrpSpPr>
          <p:cNvPr id="5" name="组合 4"/>
          <p:cNvGrpSpPr/>
          <p:nvPr userDrawn="1"/>
        </p:nvGrpSpPr>
        <p:grpSpPr>
          <a:xfrm>
            <a:off x="-8626" y="249284"/>
            <a:ext cx="9725814" cy="566039"/>
            <a:chOff x="-8626" y="249284"/>
            <a:chExt cx="9725814" cy="566039"/>
          </a:xfrm>
        </p:grpSpPr>
        <p:sp>
          <p:nvSpPr>
            <p:cNvPr id="2" name="平行四边形 1"/>
            <p:cNvSpPr/>
            <p:nvPr userDrawn="1"/>
          </p:nvSpPr>
          <p:spPr>
            <a:xfrm>
              <a:off x="-8626" y="249284"/>
              <a:ext cx="9725814" cy="531534"/>
            </a:xfrm>
            <a:custGeom>
              <a:avLst/>
              <a:gdLst>
                <a:gd name="connsiteX0" fmla="*/ 0 w 10191640"/>
                <a:gd name="connsiteY0" fmla="*/ 531534 h 531534"/>
                <a:gd name="connsiteX1" fmla="*/ 434811 w 10191640"/>
                <a:gd name="connsiteY1" fmla="*/ 0 h 531534"/>
                <a:gd name="connsiteX2" fmla="*/ 10191640 w 10191640"/>
                <a:gd name="connsiteY2" fmla="*/ 0 h 531534"/>
                <a:gd name="connsiteX3" fmla="*/ 9756829 w 10191640"/>
                <a:gd name="connsiteY3" fmla="*/ 531534 h 531534"/>
                <a:gd name="connsiteX4" fmla="*/ 0 w 10191640"/>
                <a:gd name="connsiteY4" fmla="*/ 531534 h 531534"/>
                <a:gd name="connsiteX0-1" fmla="*/ 31015 w 9756829"/>
                <a:gd name="connsiteY0-2" fmla="*/ 531534 h 531534"/>
                <a:gd name="connsiteX1-3" fmla="*/ 0 w 9756829"/>
                <a:gd name="connsiteY1-4" fmla="*/ 0 h 531534"/>
                <a:gd name="connsiteX2-5" fmla="*/ 9756829 w 9756829"/>
                <a:gd name="connsiteY2-6" fmla="*/ 0 h 531534"/>
                <a:gd name="connsiteX3-7" fmla="*/ 9322018 w 9756829"/>
                <a:gd name="connsiteY3-8" fmla="*/ 531534 h 531534"/>
                <a:gd name="connsiteX4-9" fmla="*/ 31015 w 9756829"/>
                <a:gd name="connsiteY4-10" fmla="*/ 531534 h 531534"/>
                <a:gd name="connsiteX0-11" fmla="*/ 0 w 9725814"/>
                <a:gd name="connsiteY0-12" fmla="*/ 531534 h 531534"/>
                <a:gd name="connsiteX1-13" fmla="*/ 12117 w 9725814"/>
                <a:gd name="connsiteY1-14" fmla="*/ 0 h 531534"/>
                <a:gd name="connsiteX2-15" fmla="*/ 9725814 w 9725814"/>
                <a:gd name="connsiteY2-16" fmla="*/ 0 h 531534"/>
                <a:gd name="connsiteX3-17" fmla="*/ 9291003 w 9725814"/>
                <a:gd name="connsiteY3-18" fmla="*/ 531534 h 531534"/>
                <a:gd name="connsiteX4-19" fmla="*/ 0 w 9725814"/>
                <a:gd name="connsiteY4-20" fmla="*/ 531534 h 531534"/>
                <a:gd name="connsiteX0-21" fmla="*/ 0 w 9725814"/>
                <a:gd name="connsiteY0-22" fmla="*/ 531534 h 531534"/>
                <a:gd name="connsiteX1-23" fmla="*/ 12117 w 9725814"/>
                <a:gd name="connsiteY1-24" fmla="*/ 0 h 531534"/>
                <a:gd name="connsiteX2-25" fmla="*/ 9725814 w 9725814"/>
                <a:gd name="connsiteY2-26" fmla="*/ 0 h 531534"/>
                <a:gd name="connsiteX3-27" fmla="*/ 9291003 w 9725814"/>
                <a:gd name="connsiteY3-28" fmla="*/ 531534 h 531534"/>
                <a:gd name="connsiteX4-29" fmla="*/ 0 w 9725814"/>
                <a:gd name="connsiteY4-30" fmla="*/ 531534 h 531534"/>
                <a:gd name="connsiteX0-31" fmla="*/ 0 w 9725814"/>
                <a:gd name="connsiteY0-32" fmla="*/ 531534 h 531534"/>
                <a:gd name="connsiteX1-33" fmla="*/ 3491 w 9725814"/>
                <a:gd name="connsiteY1-34" fmla="*/ 0 h 531534"/>
                <a:gd name="connsiteX2-35" fmla="*/ 9725814 w 9725814"/>
                <a:gd name="connsiteY2-36" fmla="*/ 0 h 531534"/>
                <a:gd name="connsiteX3-37" fmla="*/ 9291003 w 9725814"/>
                <a:gd name="connsiteY3-38" fmla="*/ 531534 h 531534"/>
                <a:gd name="connsiteX4-39" fmla="*/ 0 w 9725814"/>
                <a:gd name="connsiteY4-40" fmla="*/ 531534 h 53153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25814" h="531534">
                  <a:moveTo>
                    <a:pt x="0" y="531534"/>
                  </a:moveTo>
                  <a:cubicBezTo>
                    <a:pt x="1164" y="354356"/>
                    <a:pt x="2327" y="177178"/>
                    <a:pt x="3491" y="0"/>
                  </a:cubicBezTo>
                  <a:lnTo>
                    <a:pt x="9725814" y="0"/>
                  </a:lnTo>
                  <a:lnTo>
                    <a:pt x="9291003" y="531534"/>
                  </a:lnTo>
                  <a:lnTo>
                    <a:pt x="0" y="531534"/>
                  </a:lnTo>
                  <a:close/>
                </a:path>
              </a:pathLst>
            </a:custGeom>
            <a:solidFill>
              <a:srgbClr val="9C0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8626" y="815323"/>
              <a:ext cx="9256142" cy="0"/>
            </a:xfrm>
            <a:prstGeom prst="line">
              <a:avLst/>
            </a:prstGeom>
            <a:ln w="19050">
              <a:solidFill>
                <a:srgbClr val="9C0C15"/>
              </a:solidFill>
            </a:ln>
          </p:spPr>
          <p:style>
            <a:lnRef idx="1">
              <a:schemeClr val="accent1"/>
            </a:lnRef>
            <a:fillRef idx="0">
              <a:schemeClr val="accent1"/>
            </a:fillRef>
            <a:effectRef idx="0">
              <a:schemeClr val="accent1"/>
            </a:effectRef>
            <a:fontRef idx="minor">
              <a:schemeClr val="tx1"/>
            </a:fontRef>
          </p:style>
        </p:cxnSp>
      </p:grpSp>
      <p:cxnSp>
        <p:nvCxnSpPr>
          <p:cNvPr id="73" name="直接连接符 72"/>
          <p:cNvCxnSpPr/>
          <p:nvPr userDrawn="1"/>
        </p:nvCxnSpPr>
        <p:spPr>
          <a:xfrm>
            <a:off x="7355191" y="6453820"/>
            <a:ext cx="1088021" cy="0"/>
          </a:xfrm>
          <a:prstGeom prst="line">
            <a:avLst/>
          </a:prstGeom>
          <a:noFill/>
          <a:ln w="6350" cap="flat" cmpd="sng" algn="ctr">
            <a:gradFill>
              <a:gsLst>
                <a:gs pos="0">
                  <a:srgbClr val="9B0D14">
                    <a:alpha val="0"/>
                  </a:srgbClr>
                </a:gs>
                <a:gs pos="100000">
                  <a:srgbClr val="9B0D14">
                    <a:alpha val="38000"/>
                  </a:srgbClr>
                </a:gs>
              </a:gsLst>
              <a:lin ang="0" scaled="0"/>
            </a:gradFill>
            <a:prstDash val="solid"/>
            <a:miter lim="800000"/>
          </a:ln>
          <a:effectLst/>
        </p:spPr>
      </p:cxnSp>
      <p:cxnSp>
        <p:nvCxnSpPr>
          <p:cNvPr id="74" name="直接连接符 73"/>
          <p:cNvCxnSpPr/>
          <p:nvPr userDrawn="1"/>
        </p:nvCxnSpPr>
        <p:spPr>
          <a:xfrm>
            <a:off x="6834331" y="6303349"/>
            <a:ext cx="1303010" cy="0"/>
          </a:xfrm>
          <a:prstGeom prst="line">
            <a:avLst/>
          </a:prstGeom>
          <a:noFill/>
          <a:ln w="6350" cap="flat" cmpd="sng" algn="ctr">
            <a:gradFill>
              <a:gsLst>
                <a:gs pos="0">
                  <a:srgbClr val="9B0D14">
                    <a:alpha val="0"/>
                  </a:srgbClr>
                </a:gs>
                <a:gs pos="100000">
                  <a:srgbClr val="9B0D14">
                    <a:alpha val="38000"/>
                  </a:srgbClr>
                </a:gs>
              </a:gsLst>
              <a:lin ang="0" scaled="0"/>
            </a:gradFill>
            <a:prstDash val="solid"/>
            <a:miter lim="800000"/>
          </a:ln>
          <a:effectLst/>
        </p:spPr>
      </p:cxnSp>
      <p:cxnSp>
        <p:nvCxnSpPr>
          <p:cNvPr id="75" name="直接连接符 74"/>
          <p:cNvCxnSpPr/>
          <p:nvPr userDrawn="1"/>
        </p:nvCxnSpPr>
        <p:spPr>
          <a:xfrm flipH="1">
            <a:off x="4043421" y="1804604"/>
            <a:ext cx="1088021" cy="0"/>
          </a:xfrm>
          <a:prstGeom prst="line">
            <a:avLst/>
          </a:prstGeom>
          <a:noFill/>
          <a:ln w="6350" cap="flat" cmpd="sng" algn="ctr">
            <a:gradFill>
              <a:gsLst>
                <a:gs pos="0">
                  <a:srgbClr val="9B0D14">
                    <a:alpha val="0"/>
                  </a:srgbClr>
                </a:gs>
                <a:gs pos="100000">
                  <a:srgbClr val="9B0D14">
                    <a:alpha val="38000"/>
                  </a:srgbClr>
                </a:gs>
              </a:gsLst>
              <a:lin ang="0" scaled="0"/>
            </a:gradFill>
            <a:prstDash val="solid"/>
            <a:miter lim="800000"/>
          </a:ln>
          <a:effectLst/>
        </p:spPr>
      </p:cxnSp>
      <p:cxnSp>
        <p:nvCxnSpPr>
          <p:cNvPr id="76" name="直接连接符 75"/>
          <p:cNvCxnSpPr/>
          <p:nvPr userDrawn="1"/>
        </p:nvCxnSpPr>
        <p:spPr>
          <a:xfrm flipH="1">
            <a:off x="3641293" y="1939693"/>
            <a:ext cx="1303010" cy="0"/>
          </a:xfrm>
          <a:prstGeom prst="line">
            <a:avLst/>
          </a:prstGeom>
          <a:noFill/>
          <a:ln w="6350" cap="flat" cmpd="sng" algn="ctr">
            <a:gradFill>
              <a:gsLst>
                <a:gs pos="0">
                  <a:srgbClr val="9B0D14">
                    <a:alpha val="0"/>
                  </a:srgbClr>
                </a:gs>
                <a:gs pos="100000">
                  <a:srgbClr val="9B0D14">
                    <a:alpha val="38000"/>
                  </a:srgbClr>
                </a:gs>
              </a:gsLst>
              <a:lin ang="0" scaled="0"/>
            </a:gradFill>
            <a:prstDash val="solid"/>
            <a:miter lim="800000"/>
          </a:ln>
          <a:effectLst/>
        </p:spPr>
      </p:cxnSp>
      <p:cxnSp>
        <p:nvCxnSpPr>
          <p:cNvPr id="77" name="直接连接符 76"/>
          <p:cNvCxnSpPr/>
          <p:nvPr userDrawn="1"/>
        </p:nvCxnSpPr>
        <p:spPr>
          <a:xfrm flipH="1">
            <a:off x="899503" y="2486426"/>
            <a:ext cx="2202512" cy="0"/>
          </a:xfrm>
          <a:prstGeom prst="line">
            <a:avLst/>
          </a:prstGeom>
          <a:noFill/>
          <a:ln w="6350" cap="flat" cmpd="sng" algn="ctr">
            <a:gradFill>
              <a:gsLst>
                <a:gs pos="0">
                  <a:srgbClr val="9B0D14">
                    <a:alpha val="0"/>
                  </a:srgbClr>
                </a:gs>
                <a:gs pos="100000">
                  <a:srgbClr val="9B0D14">
                    <a:alpha val="38000"/>
                  </a:srgbClr>
                </a:gs>
              </a:gsLst>
              <a:lin ang="0" scaled="0"/>
            </a:gradFill>
            <a:prstDash val="solid"/>
            <a:miter lim="800000"/>
          </a:ln>
          <a:effectLst/>
        </p:spPr>
      </p:cxnSp>
      <p:cxnSp>
        <p:nvCxnSpPr>
          <p:cNvPr id="78" name="直接连接符 77"/>
          <p:cNvCxnSpPr/>
          <p:nvPr userDrawn="1"/>
        </p:nvCxnSpPr>
        <p:spPr>
          <a:xfrm flipH="1">
            <a:off x="586986" y="2798942"/>
            <a:ext cx="1508032" cy="0"/>
          </a:xfrm>
          <a:prstGeom prst="line">
            <a:avLst/>
          </a:prstGeom>
          <a:noFill/>
          <a:ln w="6350" cap="flat" cmpd="sng" algn="ctr">
            <a:gradFill>
              <a:gsLst>
                <a:gs pos="0">
                  <a:srgbClr val="9B0D14">
                    <a:alpha val="0"/>
                  </a:srgbClr>
                </a:gs>
                <a:gs pos="100000">
                  <a:srgbClr val="9B0D14">
                    <a:alpha val="38000"/>
                  </a:srgbClr>
                </a:gs>
              </a:gsLst>
              <a:lin ang="0" scaled="0"/>
            </a:gradFill>
            <a:prstDash val="solid"/>
            <a:miter lim="800000"/>
          </a:ln>
          <a:effectLst/>
        </p:spPr>
      </p:cxnSp>
      <p:cxnSp>
        <p:nvCxnSpPr>
          <p:cNvPr id="79" name="直接连接符 78"/>
          <p:cNvCxnSpPr/>
          <p:nvPr userDrawn="1"/>
        </p:nvCxnSpPr>
        <p:spPr>
          <a:xfrm flipH="1">
            <a:off x="1964573" y="2972562"/>
            <a:ext cx="1322836" cy="0"/>
          </a:xfrm>
          <a:prstGeom prst="line">
            <a:avLst/>
          </a:prstGeom>
          <a:noFill/>
          <a:ln w="6350" cap="flat" cmpd="sng" algn="ctr">
            <a:gradFill>
              <a:gsLst>
                <a:gs pos="0">
                  <a:srgbClr val="9B0D14">
                    <a:alpha val="0"/>
                  </a:srgbClr>
                </a:gs>
                <a:gs pos="100000">
                  <a:srgbClr val="9B0D14">
                    <a:alpha val="38000"/>
                  </a:srgbClr>
                </a:gs>
              </a:gsLst>
              <a:lin ang="0" scaled="0"/>
            </a:gradFill>
            <a:prstDash val="solid"/>
            <a:miter lim="800000"/>
          </a:ln>
          <a:effectLst/>
        </p:spPr>
      </p:cxnSp>
      <p:cxnSp>
        <p:nvCxnSpPr>
          <p:cNvPr id="80" name="直接连接符 79"/>
          <p:cNvCxnSpPr/>
          <p:nvPr userDrawn="1"/>
        </p:nvCxnSpPr>
        <p:spPr>
          <a:xfrm>
            <a:off x="9151288" y="4963409"/>
            <a:ext cx="2202512" cy="0"/>
          </a:xfrm>
          <a:prstGeom prst="line">
            <a:avLst/>
          </a:prstGeom>
          <a:noFill/>
          <a:ln w="6350" cap="flat" cmpd="sng" algn="ctr">
            <a:gradFill>
              <a:gsLst>
                <a:gs pos="0">
                  <a:srgbClr val="9B0D14">
                    <a:alpha val="0"/>
                  </a:srgbClr>
                </a:gs>
                <a:gs pos="100000">
                  <a:srgbClr val="9B0D14">
                    <a:alpha val="38000"/>
                  </a:srgbClr>
                </a:gs>
              </a:gsLst>
              <a:lin ang="0" scaled="0"/>
            </a:gradFill>
            <a:prstDash val="solid"/>
            <a:miter lim="800000"/>
          </a:ln>
          <a:effectLst/>
        </p:spPr>
      </p:cxnSp>
      <p:cxnSp>
        <p:nvCxnSpPr>
          <p:cNvPr id="81" name="直接连接符 80"/>
          <p:cNvCxnSpPr/>
          <p:nvPr userDrawn="1"/>
        </p:nvCxnSpPr>
        <p:spPr>
          <a:xfrm>
            <a:off x="8838771" y="5275925"/>
            <a:ext cx="1508032" cy="0"/>
          </a:xfrm>
          <a:prstGeom prst="line">
            <a:avLst/>
          </a:prstGeom>
          <a:noFill/>
          <a:ln w="6350" cap="flat" cmpd="sng" algn="ctr">
            <a:gradFill>
              <a:gsLst>
                <a:gs pos="0">
                  <a:srgbClr val="9B0D14">
                    <a:alpha val="0"/>
                  </a:srgbClr>
                </a:gs>
                <a:gs pos="100000">
                  <a:srgbClr val="9B0D14">
                    <a:alpha val="38000"/>
                  </a:srgbClr>
                </a:gs>
              </a:gsLst>
              <a:lin ang="0" scaled="0"/>
            </a:gradFill>
            <a:prstDash val="solid"/>
            <a:miter lim="800000"/>
          </a:ln>
          <a:effectLst/>
        </p:spPr>
      </p:cxnSp>
      <p:cxnSp>
        <p:nvCxnSpPr>
          <p:cNvPr id="82" name="直接连接符 81"/>
          <p:cNvCxnSpPr/>
          <p:nvPr userDrawn="1"/>
        </p:nvCxnSpPr>
        <p:spPr>
          <a:xfrm>
            <a:off x="10216358" y="5449545"/>
            <a:ext cx="1322836" cy="0"/>
          </a:xfrm>
          <a:prstGeom prst="line">
            <a:avLst/>
          </a:prstGeom>
          <a:noFill/>
          <a:ln w="6350" cap="flat" cmpd="sng" algn="ctr">
            <a:gradFill>
              <a:gsLst>
                <a:gs pos="0">
                  <a:srgbClr val="9B0D14">
                    <a:alpha val="0"/>
                  </a:srgbClr>
                </a:gs>
                <a:gs pos="100000">
                  <a:srgbClr val="9B0D14">
                    <a:alpha val="38000"/>
                  </a:srgbClr>
                </a:gs>
              </a:gsLst>
              <a:lin ang="0" scaled="0"/>
            </a:gradFill>
            <a:prstDash val="solid"/>
            <a:miter lim="800000"/>
          </a:ln>
          <a:effectLst/>
        </p:spPr>
      </p:cxnSp>
      <p:sp>
        <p:nvSpPr>
          <p:cNvPr id="83" name="任意多边形: 形状 82"/>
          <p:cNvSpPr/>
          <p:nvPr userDrawn="1"/>
        </p:nvSpPr>
        <p:spPr>
          <a:xfrm>
            <a:off x="-9525" y="1381125"/>
            <a:ext cx="3332246" cy="2286000"/>
          </a:xfrm>
          <a:custGeom>
            <a:avLst/>
            <a:gdLst>
              <a:gd name="connsiteX0" fmla="*/ 0 w 3332246"/>
              <a:gd name="connsiteY0" fmla="*/ 0 h 2286000"/>
              <a:gd name="connsiteX1" fmla="*/ 3332246 w 3332246"/>
              <a:gd name="connsiteY1" fmla="*/ 0 h 2286000"/>
              <a:gd name="connsiteX2" fmla="*/ 3177941 w 3332246"/>
              <a:gd name="connsiteY2" fmla="*/ 28238 h 2286000"/>
              <a:gd name="connsiteX3" fmla="*/ 1501970 w 3332246"/>
              <a:gd name="connsiteY3" fmla="*/ 772897 h 2286000"/>
              <a:gd name="connsiteX4" fmla="*/ 43886 w 3332246"/>
              <a:gd name="connsiteY4" fmla="*/ 2211169 h 2286000"/>
              <a:gd name="connsiteX5" fmla="*/ 3790 w 3332246"/>
              <a:gd name="connsiteY5" fmla="*/ 2283424 h 2286000"/>
              <a:gd name="connsiteX6" fmla="*/ 0 w 3332246"/>
              <a:gd name="connsiteY6"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2246" h="2286000">
                <a:moveTo>
                  <a:pt x="0" y="0"/>
                </a:moveTo>
                <a:lnTo>
                  <a:pt x="3332246" y="0"/>
                </a:lnTo>
                <a:lnTo>
                  <a:pt x="3177941" y="28238"/>
                </a:lnTo>
                <a:cubicBezTo>
                  <a:pt x="2662789" y="140602"/>
                  <a:pt x="2074346" y="393179"/>
                  <a:pt x="1501970" y="772897"/>
                </a:cubicBezTo>
                <a:cubicBezTo>
                  <a:pt x="847824" y="1206860"/>
                  <a:pt x="338518" y="1724718"/>
                  <a:pt x="43886" y="2211169"/>
                </a:cubicBezTo>
                <a:lnTo>
                  <a:pt x="3790" y="2283424"/>
                </a:lnTo>
                <a:lnTo>
                  <a:pt x="0" y="2286000"/>
                </a:lnTo>
                <a:close/>
              </a:path>
            </a:pathLst>
          </a:custGeom>
          <a:solidFill>
            <a:srgbClr val="9C0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4" name="任意多边形: 形状 83"/>
          <p:cNvSpPr/>
          <p:nvPr userDrawn="1"/>
        </p:nvSpPr>
        <p:spPr>
          <a:xfrm rot="10800000">
            <a:off x="8867346" y="4322213"/>
            <a:ext cx="3332246" cy="2286000"/>
          </a:xfrm>
          <a:custGeom>
            <a:avLst/>
            <a:gdLst>
              <a:gd name="connsiteX0" fmla="*/ 0 w 3332246"/>
              <a:gd name="connsiteY0" fmla="*/ 0 h 2286000"/>
              <a:gd name="connsiteX1" fmla="*/ 3332246 w 3332246"/>
              <a:gd name="connsiteY1" fmla="*/ 0 h 2286000"/>
              <a:gd name="connsiteX2" fmla="*/ 3177941 w 3332246"/>
              <a:gd name="connsiteY2" fmla="*/ 28238 h 2286000"/>
              <a:gd name="connsiteX3" fmla="*/ 1501970 w 3332246"/>
              <a:gd name="connsiteY3" fmla="*/ 772897 h 2286000"/>
              <a:gd name="connsiteX4" fmla="*/ 43886 w 3332246"/>
              <a:gd name="connsiteY4" fmla="*/ 2211169 h 2286000"/>
              <a:gd name="connsiteX5" fmla="*/ 3790 w 3332246"/>
              <a:gd name="connsiteY5" fmla="*/ 2283424 h 2286000"/>
              <a:gd name="connsiteX6" fmla="*/ 0 w 3332246"/>
              <a:gd name="connsiteY6"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2246" h="2286000">
                <a:moveTo>
                  <a:pt x="0" y="0"/>
                </a:moveTo>
                <a:lnTo>
                  <a:pt x="3332246" y="0"/>
                </a:lnTo>
                <a:lnTo>
                  <a:pt x="3177941" y="28238"/>
                </a:lnTo>
                <a:cubicBezTo>
                  <a:pt x="2662789" y="140602"/>
                  <a:pt x="2074346" y="393179"/>
                  <a:pt x="1501970" y="772897"/>
                </a:cubicBezTo>
                <a:cubicBezTo>
                  <a:pt x="847824" y="1206860"/>
                  <a:pt x="338518" y="1724718"/>
                  <a:pt x="43886" y="2211169"/>
                </a:cubicBezTo>
                <a:lnTo>
                  <a:pt x="3790" y="2283424"/>
                </a:lnTo>
                <a:lnTo>
                  <a:pt x="0" y="2286000"/>
                </a:lnTo>
                <a:close/>
              </a:path>
            </a:pathLst>
          </a:custGeom>
          <a:solidFill>
            <a:srgbClr val="9C0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BBEC880-88FC-4232-A3F3-10CC1F3114C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8B5352-9152-488D-B92D-775C34A9FB4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节标题">
    <p:spTree>
      <p:nvGrpSpPr>
        <p:cNvPr id="1" name=""/>
        <p:cNvGrpSpPr/>
        <p:nvPr/>
      </p:nvGrpSpPr>
      <p:grpSpPr>
        <a:xfrm>
          <a:off x="0" y="0"/>
          <a:ext cx="0" cy="0"/>
          <a:chOff x="0" y="0"/>
          <a:chExt cx="0" cy="0"/>
        </a:xfrm>
      </p:grpSpPr>
      <p:sp>
        <p:nvSpPr>
          <p:cNvPr id="7" name="矩形 6"/>
          <p:cNvSpPr/>
          <p:nvPr userDrawn="1"/>
        </p:nvSpPr>
        <p:spPr>
          <a:xfrm>
            <a:off x="0" y="6629400"/>
            <a:ext cx="12192000" cy="228600"/>
          </a:xfrm>
          <a:prstGeom prst="rect">
            <a:avLst/>
          </a:prstGeom>
          <a:solidFill>
            <a:srgbClr val="9C0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9" name="直接连接符 8"/>
          <p:cNvCxnSpPr/>
          <p:nvPr userDrawn="1"/>
        </p:nvCxnSpPr>
        <p:spPr>
          <a:xfrm>
            <a:off x="0" y="6596742"/>
            <a:ext cx="12192000" cy="0"/>
          </a:xfrm>
          <a:prstGeom prst="line">
            <a:avLst/>
          </a:prstGeom>
          <a:ln>
            <a:solidFill>
              <a:srgbClr val="9C0C15"/>
            </a:solidFill>
          </a:ln>
        </p:spPr>
        <p:style>
          <a:lnRef idx="1">
            <a:schemeClr val="accent1"/>
          </a:lnRef>
          <a:fillRef idx="0">
            <a:schemeClr val="accent1"/>
          </a:fillRef>
          <a:effectRef idx="0">
            <a:schemeClr val="accent1"/>
          </a:effectRef>
          <a:fontRef idx="minor">
            <a:schemeClr val="tx1"/>
          </a:fontRef>
        </p:style>
      </p:cxnSp>
      <p:grpSp>
        <p:nvGrpSpPr>
          <p:cNvPr id="73" name="组合 72"/>
          <p:cNvGrpSpPr/>
          <p:nvPr userDrawn="1"/>
        </p:nvGrpSpPr>
        <p:grpSpPr>
          <a:xfrm>
            <a:off x="226124" y="563587"/>
            <a:ext cx="434926" cy="434926"/>
            <a:chOff x="226124" y="563587"/>
            <a:chExt cx="434926" cy="434926"/>
          </a:xfrm>
        </p:grpSpPr>
        <p:sp>
          <p:nvSpPr>
            <p:cNvPr id="74" name="椭圆 73"/>
            <p:cNvSpPr/>
            <p:nvPr/>
          </p:nvSpPr>
          <p:spPr bwMode="auto">
            <a:xfrm>
              <a:off x="226124" y="563587"/>
              <a:ext cx="434926" cy="434926"/>
            </a:xfrm>
            <a:prstGeom prst="ellipse">
              <a:avLst/>
            </a:prstGeom>
            <a:solidFill>
              <a:srgbClr val="9C0C1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00">
                <a:solidFill>
                  <a:srgbClr val="013A73"/>
                </a:solidFill>
              </a:endParaRPr>
            </a:p>
          </p:txBody>
        </p:sp>
        <p:sp>
          <p:nvSpPr>
            <p:cNvPr id="75"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72" name="组合 71"/>
          <p:cNvGrpSpPr/>
          <p:nvPr userDrawn="1"/>
        </p:nvGrpSpPr>
        <p:grpSpPr>
          <a:xfrm>
            <a:off x="10094074" y="364089"/>
            <a:ext cx="1510657" cy="398996"/>
            <a:chOff x="232331" y="483409"/>
            <a:chExt cx="1887300" cy="498475"/>
          </a:xfrm>
          <a:solidFill>
            <a:srgbClr val="9C0C15"/>
          </a:solidFill>
        </p:grpSpPr>
        <p:sp>
          <p:nvSpPr>
            <p:cNvPr id="76" name="Freeform 5"/>
            <p:cNvSpPr/>
            <p:nvPr/>
          </p:nvSpPr>
          <p:spPr bwMode="auto">
            <a:xfrm>
              <a:off x="951343" y="578788"/>
              <a:ext cx="47906" cy="149758"/>
            </a:xfrm>
            <a:custGeom>
              <a:avLst/>
              <a:gdLst>
                <a:gd name="T0" fmla="*/ 0 w 47"/>
                <a:gd name="T1" fmla="*/ 138 h 146"/>
                <a:gd name="T2" fmla="*/ 8 w 47"/>
                <a:gd name="T3" fmla="*/ 145 h 146"/>
                <a:gd name="T4" fmla="*/ 28 w 47"/>
                <a:gd name="T5" fmla="*/ 113 h 146"/>
                <a:gd name="T6" fmla="*/ 46 w 47"/>
                <a:gd name="T7" fmla="*/ 40 h 146"/>
                <a:gd name="T8" fmla="*/ 18 w 47"/>
                <a:gd name="T9" fmla="*/ 0 h 146"/>
                <a:gd name="T10" fmla="*/ 9 w 47"/>
                <a:gd name="T11" fmla="*/ 8 h 146"/>
                <a:gd name="T12" fmla="*/ 15 w 47"/>
                <a:gd name="T13" fmla="*/ 49 h 146"/>
                <a:gd name="T14" fmla="*/ 8 w 47"/>
                <a:gd name="T15" fmla="*/ 112 h 146"/>
                <a:gd name="T16" fmla="*/ 0 w 47"/>
                <a:gd name="T17" fmla="*/ 13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46">
                  <a:moveTo>
                    <a:pt x="0" y="138"/>
                  </a:moveTo>
                  <a:cubicBezTo>
                    <a:pt x="0" y="138"/>
                    <a:pt x="0" y="146"/>
                    <a:pt x="8" y="145"/>
                  </a:cubicBezTo>
                  <a:cubicBezTo>
                    <a:pt x="8" y="145"/>
                    <a:pt x="27" y="129"/>
                    <a:pt x="28" y="113"/>
                  </a:cubicBezTo>
                  <a:cubicBezTo>
                    <a:pt x="28" y="113"/>
                    <a:pt x="35" y="61"/>
                    <a:pt x="46" y="40"/>
                  </a:cubicBezTo>
                  <a:cubicBezTo>
                    <a:pt x="46" y="40"/>
                    <a:pt x="47" y="27"/>
                    <a:pt x="18" y="0"/>
                  </a:cubicBezTo>
                  <a:cubicBezTo>
                    <a:pt x="18" y="0"/>
                    <a:pt x="8" y="3"/>
                    <a:pt x="9" y="8"/>
                  </a:cubicBezTo>
                  <a:cubicBezTo>
                    <a:pt x="9" y="13"/>
                    <a:pt x="23" y="19"/>
                    <a:pt x="15" y="49"/>
                  </a:cubicBezTo>
                  <a:cubicBezTo>
                    <a:pt x="8" y="112"/>
                    <a:pt x="8" y="112"/>
                    <a:pt x="8" y="112"/>
                  </a:cubicBezTo>
                  <a:cubicBezTo>
                    <a:pt x="8" y="112"/>
                    <a:pt x="7" y="131"/>
                    <a:pt x="0" y="138"/>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77" name="Freeform 6"/>
            <p:cNvSpPr/>
            <p:nvPr/>
          </p:nvSpPr>
          <p:spPr bwMode="auto">
            <a:xfrm>
              <a:off x="1007449" y="715167"/>
              <a:ext cx="91927" cy="94516"/>
            </a:xfrm>
            <a:custGeom>
              <a:avLst/>
              <a:gdLst>
                <a:gd name="T0" fmla="*/ 83 w 90"/>
                <a:gd name="T1" fmla="*/ 39 h 92"/>
                <a:gd name="T2" fmla="*/ 54 w 90"/>
                <a:gd name="T3" fmla="*/ 6 h 92"/>
                <a:gd name="T4" fmla="*/ 42 w 90"/>
                <a:gd name="T5" fmla="*/ 14 h 92"/>
                <a:gd name="T6" fmla="*/ 4 w 90"/>
                <a:gd name="T7" fmla="*/ 77 h 92"/>
                <a:gd name="T8" fmla="*/ 16 w 90"/>
                <a:gd name="T9" fmla="*/ 82 h 92"/>
                <a:gd name="T10" fmla="*/ 73 w 90"/>
                <a:gd name="T11" fmla="*/ 56 h 92"/>
                <a:gd name="T12" fmla="*/ 83 w 90"/>
                <a:gd name="T13" fmla="*/ 39 h 92"/>
              </a:gdLst>
              <a:ahLst/>
              <a:cxnLst>
                <a:cxn ang="0">
                  <a:pos x="T0" y="T1"/>
                </a:cxn>
                <a:cxn ang="0">
                  <a:pos x="T2" y="T3"/>
                </a:cxn>
                <a:cxn ang="0">
                  <a:pos x="T4" y="T5"/>
                </a:cxn>
                <a:cxn ang="0">
                  <a:pos x="T6" y="T7"/>
                </a:cxn>
                <a:cxn ang="0">
                  <a:pos x="T8" y="T9"/>
                </a:cxn>
                <a:cxn ang="0">
                  <a:pos x="T10" y="T11"/>
                </a:cxn>
                <a:cxn ang="0">
                  <a:pos x="T12" y="T13"/>
                </a:cxn>
              </a:cxnLst>
              <a:rect l="0" t="0" r="r" b="b"/>
              <a:pathLst>
                <a:path w="90" h="92">
                  <a:moveTo>
                    <a:pt x="83" y="39"/>
                  </a:moveTo>
                  <a:cubicBezTo>
                    <a:pt x="54" y="6"/>
                    <a:pt x="54" y="6"/>
                    <a:pt x="54" y="6"/>
                  </a:cubicBezTo>
                  <a:cubicBezTo>
                    <a:pt x="54" y="6"/>
                    <a:pt x="39" y="0"/>
                    <a:pt x="42" y="14"/>
                  </a:cubicBezTo>
                  <a:cubicBezTo>
                    <a:pt x="42" y="14"/>
                    <a:pt x="28" y="64"/>
                    <a:pt x="4" y="77"/>
                  </a:cubicBezTo>
                  <a:cubicBezTo>
                    <a:pt x="4" y="77"/>
                    <a:pt x="0" y="92"/>
                    <a:pt x="16" y="82"/>
                  </a:cubicBezTo>
                  <a:cubicBezTo>
                    <a:pt x="16" y="82"/>
                    <a:pt x="60" y="54"/>
                    <a:pt x="73" y="56"/>
                  </a:cubicBezTo>
                  <a:cubicBezTo>
                    <a:pt x="73" y="56"/>
                    <a:pt x="90" y="51"/>
                    <a:pt x="83" y="39"/>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78" name="Freeform 7"/>
            <p:cNvSpPr/>
            <p:nvPr/>
          </p:nvSpPr>
          <p:spPr bwMode="auto">
            <a:xfrm>
              <a:off x="818417" y="733726"/>
              <a:ext cx="176948" cy="144579"/>
            </a:xfrm>
            <a:custGeom>
              <a:avLst/>
              <a:gdLst>
                <a:gd name="T0" fmla="*/ 167 w 173"/>
                <a:gd name="T1" fmla="*/ 12 h 141"/>
                <a:gd name="T2" fmla="*/ 160 w 173"/>
                <a:gd name="T3" fmla="*/ 3 h 141"/>
                <a:gd name="T4" fmla="*/ 114 w 173"/>
                <a:gd name="T5" fmla="*/ 42 h 141"/>
                <a:gd name="T6" fmla="*/ 73 w 173"/>
                <a:gd name="T7" fmla="*/ 77 h 141"/>
                <a:gd name="T8" fmla="*/ 46 w 173"/>
                <a:gd name="T9" fmla="*/ 98 h 141"/>
                <a:gd name="T10" fmla="*/ 42 w 173"/>
                <a:gd name="T11" fmla="*/ 95 h 141"/>
                <a:gd name="T12" fmla="*/ 38 w 173"/>
                <a:gd name="T13" fmla="*/ 21 h 141"/>
                <a:gd name="T14" fmla="*/ 33 w 173"/>
                <a:gd name="T15" fmla="*/ 33 h 141"/>
                <a:gd name="T16" fmla="*/ 0 w 173"/>
                <a:gd name="T17" fmla="*/ 109 h 141"/>
                <a:gd name="T18" fmla="*/ 27 w 173"/>
                <a:gd name="T19" fmla="*/ 141 h 141"/>
                <a:gd name="T20" fmla="*/ 97 w 173"/>
                <a:gd name="T21" fmla="*/ 104 h 141"/>
                <a:gd name="T22" fmla="*/ 131 w 173"/>
                <a:gd name="T23" fmla="*/ 67 h 141"/>
                <a:gd name="T24" fmla="*/ 167 w 173"/>
                <a:gd name="T25" fmla="*/ 1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41">
                  <a:moveTo>
                    <a:pt x="167" y="12"/>
                  </a:moveTo>
                  <a:cubicBezTo>
                    <a:pt x="167" y="12"/>
                    <a:pt x="173" y="0"/>
                    <a:pt x="160" y="3"/>
                  </a:cubicBezTo>
                  <a:cubicBezTo>
                    <a:pt x="160" y="3"/>
                    <a:pt x="132" y="38"/>
                    <a:pt x="114" y="42"/>
                  </a:cubicBezTo>
                  <a:cubicBezTo>
                    <a:pt x="114" y="42"/>
                    <a:pt x="84" y="72"/>
                    <a:pt x="73" y="77"/>
                  </a:cubicBezTo>
                  <a:cubicBezTo>
                    <a:pt x="73" y="77"/>
                    <a:pt x="49" y="92"/>
                    <a:pt x="46" y="98"/>
                  </a:cubicBezTo>
                  <a:cubicBezTo>
                    <a:pt x="42" y="95"/>
                    <a:pt x="42" y="95"/>
                    <a:pt x="42" y="95"/>
                  </a:cubicBezTo>
                  <a:cubicBezTo>
                    <a:pt x="42" y="95"/>
                    <a:pt x="69" y="33"/>
                    <a:pt x="38" y="21"/>
                  </a:cubicBezTo>
                  <a:cubicBezTo>
                    <a:pt x="38" y="21"/>
                    <a:pt x="32" y="24"/>
                    <a:pt x="33" y="33"/>
                  </a:cubicBezTo>
                  <a:cubicBezTo>
                    <a:pt x="33" y="33"/>
                    <a:pt x="15" y="100"/>
                    <a:pt x="0" y="109"/>
                  </a:cubicBezTo>
                  <a:cubicBezTo>
                    <a:pt x="0" y="109"/>
                    <a:pt x="12" y="128"/>
                    <a:pt x="27" y="141"/>
                  </a:cubicBezTo>
                  <a:cubicBezTo>
                    <a:pt x="27" y="141"/>
                    <a:pt x="81" y="116"/>
                    <a:pt x="97" y="104"/>
                  </a:cubicBezTo>
                  <a:cubicBezTo>
                    <a:pt x="97" y="104"/>
                    <a:pt x="125" y="78"/>
                    <a:pt x="131" y="67"/>
                  </a:cubicBezTo>
                  <a:cubicBezTo>
                    <a:pt x="131" y="67"/>
                    <a:pt x="159" y="30"/>
                    <a:pt x="167" y="12"/>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79" name="Freeform 8"/>
            <p:cNvSpPr/>
            <p:nvPr/>
          </p:nvSpPr>
          <p:spPr bwMode="auto">
            <a:xfrm>
              <a:off x="1475282" y="575767"/>
              <a:ext cx="252043" cy="315917"/>
            </a:xfrm>
            <a:custGeom>
              <a:avLst/>
              <a:gdLst>
                <a:gd name="T0" fmla="*/ 231 w 247"/>
                <a:gd name="T1" fmla="*/ 13 h 308"/>
                <a:gd name="T2" fmla="*/ 217 w 247"/>
                <a:gd name="T3" fmla="*/ 23 h 308"/>
                <a:gd name="T4" fmla="*/ 193 w 247"/>
                <a:gd name="T5" fmla="*/ 36 h 308"/>
                <a:gd name="T6" fmla="*/ 165 w 247"/>
                <a:gd name="T7" fmla="*/ 7 h 308"/>
                <a:gd name="T8" fmla="*/ 148 w 247"/>
                <a:gd name="T9" fmla="*/ 9 h 308"/>
                <a:gd name="T10" fmla="*/ 156 w 247"/>
                <a:gd name="T11" fmla="*/ 42 h 308"/>
                <a:gd name="T12" fmla="*/ 156 w 247"/>
                <a:gd name="T13" fmla="*/ 58 h 308"/>
                <a:gd name="T14" fmla="*/ 105 w 247"/>
                <a:gd name="T15" fmla="*/ 95 h 308"/>
                <a:gd name="T16" fmla="*/ 105 w 247"/>
                <a:gd name="T17" fmla="*/ 65 h 308"/>
                <a:gd name="T18" fmla="*/ 91 w 247"/>
                <a:gd name="T19" fmla="*/ 67 h 308"/>
                <a:gd name="T20" fmla="*/ 93 w 247"/>
                <a:gd name="T21" fmla="*/ 125 h 308"/>
                <a:gd name="T22" fmla="*/ 132 w 247"/>
                <a:gd name="T23" fmla="*/ 129 h 308"/>
                <a:gd name="T24" fmla="*/ 104 w 247"/>
                <a:gd name="T25" fmla="*/ 177 h 308"/>
                <a:gd name="T26" fmla="*/ 16 w 247"/>
                <a:gd name="T27" fmla="*/ 288 h 308"/>
                <a:gd name="T28" fmla="*/ 27 w 247"/>
                <a:gd name="T29" fmla="*/ 298 h 308"/>
                <a:gd name="T30" fmla="*/ 116 w 247"/>
                <a:gd name="T31" fmla="*/ 216 h 308"/>
                <a:gd name="T32" fmla="*/ 200 w 247"/>
                <a:gd name="T33" fmla="*/ 66 h 308"/>
                <a:gd name="T34" fmla="*/ 247 w 247"/>
                <a:gd name="T35" fmla="*/ 33 h 308"/>
                <a:gd name="T36" fmla="*/ 231 w 247"/>
                <a:gd name="T37" fmla="*/ 1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7" h="308">
                  <a:moveTo>
                    <a:pt x="231" y="13"/>
                  </a:moveTo>
                  <a:cubicBezTo>
                    <a:pt x="223" y="12"/>
                    <a:pt x="217" y="23"/>
                    <a:pt x="217" y="23"/>
                  </a:cubicBezTo>
                  <a:cubicBezTo>
                    <a:pt x="193" y="36"/>
                    <a:pt x="193" y="36"/>
                    <a:pt x="193" y="36"/>
                  </a:cubicBezTo>
                  <a:cubicBezTo>
                    <a:pt x="196" y="27"/>
                    <a:pt x="165" y="7"/>
                    <a:pt x="165" y="7"/>
                  </a:cubicBezTo>
                  <a:cubicBezTo>
                    <a:pt x="151" y="0"/>
                    <a:pt x="148" y="9"/>
                    <a:pt x="148" y="9"/>
                  </a:cubicBezTo>
                  <a:cubicBezTo>
                    <a:pt x="144" y="20"/>
                    <a:pt x="156" y="42"/>
                    <a:pt x="156" y="42"/>
                  </a:cubicBezTo>
                  <a:cubicBezTo>
                    <a:pt x="156" y="58"/>
                    <a:pt x="156" y="58"/>
                    <a:pt x="156" y="58"/>
                  </a:cubicBezTo>
                  <a:cubicBezTo>
                    <a:pt x="105" y="95"/>
                    <a:pt x="105" y="95"/>
                    <a:pt x="105" y="95"/>
                  </a:cubicBezTo>
                  <a:cubicBezTo>
                    <a:pt x="89" y="87"/>
                    <a:pt x="105" y="65"/>
                    <a:pt x="105" y="65"/>
                  </a:cubicBezTo>
                  <a:cubicBezTo>
                    <a:pt x="103" y="47"/>
                    <a:pt x="91" y="67"/>
                    <a:pt x="91" y="67"/>
                  </a:cubicBezTo>
                  <a:cubicBezTo>
                    <a:pt x="78" y="97"/>
                    <a:pt x="93" y="125"/>
                    <a:pt x="93" y="125"/>
                  </a:cubicBezTo>
                  <a:cubicBezTo>
                    <a:pt x="106" y="146"/>
                    <a:pt x="127" y="133"/>
                    <a:pt x="132" y="129"/>
                  </a:cubicBezTo>
                  <a:cubicBezTo>
                    <a:pt x="125" y="137"/>
                    <a:pt x="104" y="177"/>
                    <a:pt x="104" y="177"/>
                  </a:cubicBezTo>
                  <a:cubicBezTo>
                    <a:pt x="80" y="242"/>
                    <a:pt x="16" y="288"/>
                    <a:pt x="16" y="288"/>
                  </a:cubicBezTo>
                  <a:cubicBezTo>
                    <a:pt x="0" y="308"/>
                    <a:pt x="27" y="298"/>
                    <a:pt x="27" y="298"/>
                  </a:cubicBezTo>
                  <a:cubicBezTo>
                    <a:pt x="51" y="288"/>
                    <a:pt x="116" y="216"/>
                    <a:pt x="116" y="216"/>
                  </a:cubicBezTo>
                  <a:cubicBezTo>
                    <a:pt x="206" y="108"/>
                    <a:pt x="200" y="66"/>
                    <a:pt x="200" y="66"/>
                  </a:cubicBezTo>
                  <a:cubicBezTo>
                    <a:pt x="222" y="56"/>
                    <a:pt x="247" y="33"/>
                    <a:pt x="247" y="33"/>
                  </a:cubicBezTo>
                  <a:lnTo>
                    <a:pt x="231" y="13"/>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80" name="Freeform 9"/>
            <p:cNvSpPr/>
            <p:nvPr/>
          </p:nvSpPr>
          <p:spPr bwMode="auto">
            <a:xfrm>
              <a:off x="1689777" y="747968"/>
              <a:ext cx="69485" cy="122137"/>
            </a:xfrm>
            <a:custGeom>
              <a:avLst/>
              <a:gdLst>
                <a:gd name="T0" fmla="*/ 10 w 68"/>
                <a:gd name="T1" fmla="*/ 26 h 119"/>
                <a:gd name="T2" fmla="*/ 10 w 68"/>
                <a:gd name="T3" fmla="*/ 100 h 119"/>
                <a:gd name="T4" fmla="*/ 16 w 68"/>
                <a:gd name="T5" fmla="*/ 112 h 119"/>
                <a:gd name="T6" fmla="*/ 60 w 68"/>
                <a:gd name="T7" fmla="*/ 58 h 119"/>
                <a:gd name="T8" fmla="*/ 24 w 68"/>
                <a:gd name="T9" fmla="*/ 13 h 119"/>
                <a:gd name="T10" fmla="*/ 10 w 68"/>
                <a:gd name="T11" fmla="*/ 26 h 119"/>
              </a:gdLst>
              <a:ahLst/>
              <a:cxnLst>
                <a:cxn ang="0">
                  <a:pos x="T0" y="T1"/>
                </a:cxn>
                <a:cxn ang="0">
                  <a:pos x="T2" y="T3"/>
                </a:cxn>
                <a:cxn ang="0">
                  <a:pos x="T4" y="T5"/>
                </a:cxn>
                <a:cxn ang="0">
                  <a:pos x="T6" y="T7"/>
                </a:cxn>
                <a:cxn ang="0">
                  <a:pos x="T8" y="T9"/>
                </a:cxn>
                <a:cxn ang="0">
                  <a:pos x="T10" y="T11"/>
                </a:cxn>
              </a:cxnLst>
              <a:rect l="0" t="0" r="r" b="b"/>
              <a:pathLst>
                <a:path w="68" h="119">
                  <a:moveTo>
                    <a:pt x="10" y="26"/>
                  </a:moveTo>
                  <a:cubicBezTo>
                    <a:pt x="10" y="26"/>
                    <a:pt x="27" y="85"/>
                    <a:pt x="10" y="100"/>
                  </a:cubicBezTo>
                  <a:cubicBezTo>
                    <a:pt x="10" y="100"/>
                    <a:pt x="0" y="119"/>
                    <a:pt x="16" y="112"/>
                  </a:cubicBezTo>
                  <a:cubicBezTo>
                    <a:pt x="16" y="112"/>
                    <a:pt x="40" y="72"/>
                    <a:pt x="60" y="58"/>
                  </a:cubicBezTo>
                  <a:cubicBezTo>
                    <a:pt x="60" y="58"/>
                    <a:pt x="68" y="28"/>
                    <a:pt x="24" y="13"/>
                  </a:cubicBezTo>
                  <a:cubicBezTo>
                    <a:pt x="24" y="13"/>
                    <a:pt x="1" y="0"/>
                    <a:pt x="10" y="26"/>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81" name="Freeform 10"/>
            <p:cNvSpPr>
              <a:spLocks noEditPoints="1"/>
            </p:cNvSpPr>
            <p:nvPr/>
          </p:nvSpPr>
          <p:spPr bwMode="auto">
            <a:xfrm>
              <a:off x="1856367" y="483409"/>
              <a:ext cx="263264" cy="451433"/>
            </a:xfrm>
            <a:custGeom>
              <a:avLst/>
              <a:gdLst>
                <a:gd name="T0" fmla="*/ 166 w 258"/>
                <a:gd name="T1" fmla="*/ 8 h 440"/>
                <a:gd name="T2" fmla="*/ 160 w 258"/>
                <a:gd name="T3" fmla="*/ 17 h 440"/>
                <a:gd name="T4" fmla="*/ 133 w 258"/>
                <a:gd name="T5" fmla="*/ 40 h 440"/>
                <a:gd name="T6" fmla="*/ 104 w 258"/>
                <a:gd name="T7" fmla="*/ 52 h 440"/>
                <a:gd name="T8" fmla="*/ 93 w 258"/>
                <a:gd name="T9" fmla="*/ 69 h 440"/>
                <a:gd name="T10" fmla="*/ 46 w 258"/>
                <a:gd name="T11" fmla="*/ 113 h 440"/>
                <a:gd name="T12" fmla="*/ 27 w 258"/>
                <a:gd name="T13" fmla="*/ 97 h 440"/>
                <a:gd name="T14" fmla="*/ 14 w 258"/>
                <a:gd name="T15" fmla="*/ 105 h 440"/>
                <a:gd name="T16" fmla="*/ 21 w 258"/>
                <a:gd name="T17" fmla="*/ 147 h 440"/>
                <a:gd name="T18" fmla="*/ 52 w 258"/>
                <a:gd name="T19" fmla="*/ 131 h 440"/>
                <a:gd name="T20" fmla="*/ 99 w 258"/>
                <a:gd name="T21" fmla="*/ 83 h 440"/>
                <a:gd name="T22" fmla="*/ 133 w 258"/>
                <a:gd name="T23" fmla="*/ 91 h 440"/>
                <a:gd name="T24" fmla="*/ 122 w 258"/>
                <a:gd name="T25" fmla="*/ 117 h 440"/>
                <a:gd name="T26" fmla="*/ 34 w 258"/>
                <a:gd name="T27" fmla="*/ 223 h 440"/>
                <a:gd name="T28" fmla="*/ 33 w 258"/>
                <a:gd name="T29" fmla="*/ 259 h 440"/>
                <a:gd name="T30" fmla="*/ 61 w 258"/>
                <a:gd name="T31" fmla="*/ 260 h 440"/>
                <a:gd name="T32" fmla="*/ 90 w 258"/>
                <a:gd name="T33" fmla="*/ 229 h 440"/>
                <a:gd name="T34" fmla="*/ 80 w 258"/>
                <a:gd name="T35" fmla="*/ 273 h 440"/>
                <a:gd name="T36" fmla="*/ 107 w 258"/>
                <a:gd name="T37" fmla="*/ 288 h 440"/>
                <a:gd name="T38" fmla="*/ 148 w 258"/>
                <a:gd name="T39" fmla="*/ 301 h 440"/>
                <a:gd name="T40" fmla="*/ 4 w 258"/>
                <a:gd name="T41" fmla="*/ 364 h 440"/>
                <a:gd name="T42" fmla="*/ 121 w 258"/>
                <a:gd name="T43" fmla="*/ 426 h 440"/>
                <a:gd name="T44" fmla="*/ 176 w 258"/>
                <a:gd name="T45" fmla="*/ 384 h 440"/>
                <a:gd name="T46" fmla="*/ 176 w 258"/>
                <a:gd name="T47" fmla="*/ 340 h 440"/>
                <a:gd name="T48" fmla="*/ 182 w 258"/>
                <a:gd name="T49" fmla="*/ 331 h 440"/>
                <a:gd name="T50" fmla="*/ 212 w 258"/>
                <a:gd name="T51" fmla="*/ 338 h 440"/>
                <a:gd name="T52" fmla="*/ 228 w 258"/>
                <a:gd name="T53" fmla="*/ 338 h 440"/>
                <a:gd name="T54" fmla="*/ 222 w 258"/>
                <a:gd name="T55" fmla="*/ 309 h 440"/>
                <a:gd name="T56" fmla="*/ 168 w 258"/>
                <a:gd name="T57" fmla="*/ 302 h 440"/>
                <a:gd name="T58" fmla="*/ 118 w 258"/>
                <a:gd name="T59" fmla="*/ 264 h 440"/>
                <a:gd name="T60" fmla="*/ 135 w 258"/>
                <a:gd name="T61" fmla="*/ 191 h 440"/>
                <a:gd name="T62" fmla="*/ 89 w 258"/>
                <a:gd name="T63" fmla="*/ 198 h 440"/>
                <a:gd name="T64" fmla="*/ 132 w 258"/>
                <a:gd name="T65" fmla="*/ 152 h 440"/>
                <a:gd name="T66" fmla="*/ 142 w 258"/>
                <a:gd name="T67" fmla="*/ 131 h 440"/>
                <a:gd name="T68" fmla="*/ 167 w 258"/>
                <a:gd name="T69" fmla="*/ 94 h 440"/>
                <a:gd name="T70" fmla="*/ 204 w 258"/>
                <a:gd name="T71" fmla="*/ 15 h 440"/>
                <a:gd name="T72" fmla="*/ 166 w 258"/>
                <a:gd name="T73" fmla="*/ 8 h 440"/>
                <a:gd name="T74" fmla="*/ 153 w 258"/>
                <a:gd name="T75" fmla="*/ 371 h 440"/>
                <a:gd name="T76" fmla="*/ 75 w 258"/>
                <a:gd name="T77" fmla="*/ 389 h 440"/>
                <a:gd name="T78" fmla="*/ 94 w 258"/>
                <a:gd name="T79" fmla="*/ 355 h 440"/>
                <a:gd name="T80" fmla="*/ 135 w 258"/>
                <a:gd name="T81" fmla="*/ 334 h 440"/>
                <a:gd name="T82" fmla="*/ 153 w 258"/>
                <a:gd name="T83" fmla="*/ 371 h 440"/>
                <a:gd name="T84" fmla="*/ 141 w 258"/>
                <a:gd name="T85" fmla="*/ 58 h 440"/>
                <a:gd name="T86" fmla="*/ 146 w 258"/>
                <a:gd name="T87" fmla="*/ 49 h 440"/>
                <a:gd name="T88" fmla="*/ 161 w 258"/>
                <a:gd name="T89" fmla="*/ 38 h 440"/>
                <a:gd name="T90" fmla="*/ 141 w 258"/>
                <a:gd name="T91" fmla="*/ 5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8" h="440">
                  <a:moveTo>
                    <a:pt x="166" y="8"/>
                  </a:moveTo>
                  <a:cubicBezTo>
                    <a:pt x="160" y="17"/>
                    <a:pt x="160" y="17"/>
                    <a:pt x="160" y="17"/>
                  </a:cubicBezTo>
                  <a:cubicBezTo>
                    <a:pt x="133" y="40"/>
                    <a:pt x="133" y="40"/>
                    <a:pt x="133" y="40"/>
                  </a:cubicBezTo>
                  <a:cubicBezTo>
                    <a:pt x="133" y="40"/>
                    <a:pt x="134" y="61"/>
                    <a:pt x="104" y="52"/>
                  </a:cubicBezTo>
                  <a:cubicBezTo>
                    <a:pt x="104" y="52"/>
                    <a:pt x="94" y="52"/>
                    <a:pt x="93" y="69"/>
                  </a:cubicBezTo>
                  <a:cubicBezTo>
                    <a:pt x="46" y="113"/>
                    <a:pt x="46" y="113"/>
                    <a:pt x="46" y="113"/>
                  </a:cubicBezTo>
                  <a:cubicBezTo>
                    <a:pt x="46" y="113"/>
                    <a:pt x="31" y="127"/>
                    <a:pt x="27" y="97"/>
                  </a:cubicBezTo>
                  <a:cubicBezTo>
                    <a:pt x="27" y="97"/>
                    <a:pt x="21" y="74"/>
                    <a:pt x="14" y="105"/>
                  </a:cubicBezTo>
                  <a:cubicBezTo>
                    <a:pt x="14" y="105"/>
                    <a:pt x="12" y="142"/>
                    <a:pt x="21" y="147"/>
                  </a:cubicBezTo>
                  <a:cubicBezTo>
                    <a:pt x="21" y="147"/>
                    <a:pt x="49" y="156"/>
                    <a:pt x="52" y="131"/>
                  </a:cubicBezTo>
                  <a:cubicBezTo>
                    <a:pt x="52" y="131"/>
                    <a:pt x="92" y="90"/>
                    <a:pt x="99" y="83"/>
                  </a:cubicBezTo>
                  <a:cubicBezTo>
                    <a:pt x="99" y="83"/>
                    <a:pt x="123" y="96"/>
                    <a:pt x="133" y="91"/>
                  </a:cubicBezTo>
                  <a:cubicBezTo>
                    <a:pt x="133" y="91"/>
                    <a:pt x="143" y="96"/>
                    <a:pt x="122" y="117"/>
                  </a:cubicBezTo>
                  <a:cubicBezTo>
                    <a:pt x="122" y="117"/>
                    <a:pt x="53" y="222"/>
                    <a:pt x="34" y="223"/>
                  </a:cubicBezTo>
                  <a:cubicBezTo>
                    <a:pt x="34" y="223"/>
                    <a:pt x="25" y="246"/>
                    <a:pt x="33" y="259"/>
                  </a:cubicBezTo>
                  <a:cubicBezTo>
                    <a:pt x="33" y="259"/>
                    <a:pt x="56" y="265"/>
                    <a:pt x="61" y="260"/>
                  </a:cubicBezTo>
                  <a:cubicBezTo>
                    <a:pt x="90" y="229"/>
                    <a:pt x="90" y="229"/>
                    <a:pt x="90" y="229"/>
                  </a:cubicBezTo>
                  <a:cubicBezTo>
                    <a:pt x="90" y="229"/>
                    <a:pt x="95" y="245"/>
                    <a:pt x="80" y="273"/>
                  </a:cubicBezTo>
                  <a:cubicBezTo>
                    <a:pt x="80" y="273"/>
                    <a:pt x="79" y="303"/>
                    <a:pt x="107" y="288"/>
                  </a:cubicBezTo>
                  <a:cubicBezTo>
                    <a:pt x="107" y="288"/>
                    <a:pt x="140" y="278"/>
                    <a:pt x="148" y="301"/>
                  </a:cubicBezTo>
                  <a:cubicBezTo>
                    <a:pt x="148" y="301"/>
                    <a:pt x="91" y="290"/>
                    <a:pt x="4" y="364"/>
                  </a:cubicBezTo>
                  <a:cubicBezTo>
                    <a:pt x="4" y="364"/>
                    <a:pt x="0" y="392"/>
                    <a:pt x="121" y="426"/>
                  </a:cubicBezTo>
                  <a:cubicBezTo>
                    <a:pt x="121" y="426"/>
                    <a:pt x="170" y="440"/>
                    <a:pt x="176" y="384"/>
                  </a:cubicBezTo>
                  <a:cubicBezTo>
                    <a:pt x="176" y="340"/>
                    <a:pt x="176" y="340"/>
                    <a:pt x="176" y="340"/>
                  </a:cubicBezTo>
                  <a:cubicBezTo>
                    <a:pt x="176" y="340"/>
                    <a:pt x="170" y="334"/>
                    <a:pt x="182" y="331"/>
                  </a:cubicBezTo>
                  <a:cubicBezTo>
                    <a:pt x="212" y="338"/>
                    <a:pt x="212" y="338"/>
                    <a:pt x="212" y="338"/>
                  </a:cubicBezTo>
                  <a:cubicBezTo>
                    <a:pt x="212" y="338"/>
                    <a:pt x="220" y="353"/>
                    <a:pt x="228" y="338"/>
                  </a:cubicBezTo>
                  <a:cubicBezTo>
                    <a:pt x="228" y="338"/>
                    <a:pt x="258" y="326"/>
                    <a:pt x="222" y="309"/>
                  </a:cubicBezTo>
                  <a:cubicBezTo>
                    <a:pt x="168" y="302"/>
                    <a:pt x="168" y="302"/>
                    <a:pt x="168" y="302"/>
                  </a:cubicBezTo>
                  <a:cubicBezTo>
                    <a:pt x="168" y="302"/>
                    <a:pt x="179" y="269"/>
                    <a:pt x="118" y="264"/>
                  </a:cubicBezTo>
                  <a:cubicBezTo>
                    <a:pt x="135" y="191"/>
                    <a:pt x="135" y="191"/>
                    <a:pt x="135" y="191"/>
                  </a:cubicBezTo>
                  <a:cubicBezTo>
                    <a:pt x="135" y="191"/>
                    <a:pt x="122" y="167"/>
                    <a:pt x="89" y="198"/>
                  </a:cubicBezTo>
                  <a:cubicBezTo>
                    <a:pt x="89" y="198"/>
                    <a:pt x="116" y="161"/>
                    <a:pt x="132" y="152"/>
                  </a:cubicBezTo>
                  <a:cubicBezTo>
                    <a:pt x="132" y="152"/>
                    <a:pt x="140" y="152"/>
                    <a:pt x="142" y="131"/>
                  </a:cubicBezTo>
                  <a:cubicBezTo>
                    <a:pt x="142" y="131"/>
                    <a:pt x="154" y="129"/>
                    <a:pt x="167" y="94"/>
                  </a:cubicBezTo>
                  <a:cubicBezTo>
                    <a:pt x="167" y="94"/>
                    <a:pt x="186" y="94"/>
                    <a:pt x="204" y="15"/>
                  </a:cubicBezTo>
                  <a:cubicBezTo>
                    <a:pt x="204" y="15"/>
                    <a:pt x="180" y="0"/>
                    <a:pt x="166" y="8"/>
                  </a:cubicBezTo>
                  <a:close/>
                  <a:moveTo>
                    <a:pt x="153" y="371"/>
                  </a:moveTo>
                  <a:cubicBezTo>
                    <a:pt x="145" y="420"/>
                    <a:pt x="75" y="389"/>
                    <a:pt x="75" y="389"/>
                  </a:cubicBezTo>
                  <a:cubicBezTo>
                    <a:pt x="38" y="383"/>
                    <a:pt x="94" y="355"/>
                    <a:pt x="94" y="355"/>
                  </a:cubicBezTo>
                  <a:cubicBezTo>
                    <a:pt x="135" y="334"/>
                    <a:pt x="135" y="334"/>
                    <a:pt x="135" y="334"/>
                  </a:cubicBezTo>
                  <a:cubicBezTo>
                    <a:pt x="172" y="319"/>
                    <a:pt x="153" y="371"/>
                    <a:pt x="153" y="371"/>
                  </a:cubicBezTo>
                  <a:close/>
                  <a:moveTo>
                    <a:pt x="141" y="58"/>
                  </a:moveTo>
                  <a:cubicBezTo>
                    <a:pt x="141" y="58"/>
                    <a:pt x="140" y="53"/>
                    <a:pt x="146" y="49"/>
                  </a:cubicBezTo>
                  <a:cubicBezTo>
                    <a:pt x="161" y="38"/>
                    <a:pt x="161" y="38"/>
                    <a:pt x="161" y="38"/>
                  </a:cubicBezTo>
                  <a:cubicBezTo>
                    <a:pt x="161" y="38"/>
                    <a:pt x="152" y="74"/>
                    <a:pt x="141" y="58"/>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82" name="Freeform 11"/>
            <p:cNvSpPr>
              <a:spLocks noEditPoints="1"/>
            </p:cNvSpPr>
            <p:nvPr/>
          </p:nvSpPr>
          <p:spPr bwMode="auto">
            <a:xfrm>
              <a:off x="1180081" y="497651"/>
              <a:ext cx="237801" cy="423812"/>
            </a:xfrm>
            <a:custGeom>
              <a:avLst/>
              <a:gdLst>
                <a:gd name="T0" fmla="*/ 136 w 233"/>
                <a:gd name="T1" fmla="*/ 295 h 413"/>
                <a:gd name="T2" fmla="*/ 171 w 233"/>
                <a:gd name="T3" fmla="*/ 228 h 413"/>
                <a:gd name="T4" fmla="*/ 167 w 233"/>
                <a:gd name="T5" fmla="*/ 210 h 413"/>
                <a:gd name="T6" fmla="*/ 172 w 233"/>
                <a:gd name="T7" fmla="*/ 199 h 413"/>
                <a:gd name="T8" fmla="*/ 162 w 233"/>
                <a:gd name="T9" fmla="*/ 191 h 413"/>
                <a:gd name="T10" fmla="*/ 141 w 233"/>
                <a:gd name="T11" fmla="*/ 171 h 413"/>
                <a:gd name="T12" fmla="*/ 153 w 233"/>
                <a:gd name="T13" fmla="*/ 156 h 413"/>
                <a:gd name="T14" fmla="*/ 202 w 233"/>
                <a:gd name="T15" fmla="*/ 127 h 413"/>
                <a:gd name="T16" fmla="*/ 226 w 233"/>
                <a:gd name="T17" fmla="*/ 71 h 413"/>
                <a:gd name="T18" fmla="*/ 214 w 233"/>
                <a:gd name="T19" fmla="*/ 54 h 413"/>
                <a:gd name="T20" fmla="*/ 199 w 233"/>
                <a:gd name="T21" fmla="*/ 73 h 413"/>
                <a:gd name="T22" fmla="*/ 157 w 233"/>
                <a:gd name="T23" fmla="*/ 106 h 413"/>
                <a:gd name="T24" fmla="*/ 179 w 233"/>
                <a:gd name="T25" fmla="*/ 41 h 413"/>
                <a:gd name="T26" fmla="*/ 176 w 233"/>
                <a:gd name="T27" fmla="*/ 18 h 413"/>
                <a:gd name="T28" fmla="*/ 162 w 233"/>
                <a:gd name="T29" fmla="*/ 35 h 413"/>
                <a:gd name="T30" fmla="*/ 106 w 233"/>
                <a:gd name="T31" fmla="*/ 145 h 413"/>
                <a:gd name="T32" fmla="*/ 72 w 233"/>
                <a:gd name="T33" fmla="*/ 163 h 413"/>
                <a:gd name="T34" fmla="*/ 53 w 233"/>
                <a:gd name="T35" fmla="*/ 181 h 413"/>
                <a:gd name="T36" fmla="*/ 82 w 233"/>
                <a:gd name="T37" fmla="*/ 204 h 413"/>
                <a:gd name="T38" fmla="*/ 48 w 233"/>
                <a:gd name="T39" fmla="*/ 276 h 413"/>
                <a:gd name="T40" fmla="*/ 38 w 233"/>
                <a:gd name="T41" fmla="*/ 296 h 413"/>
                <a:gd name="T42" fmla="*/ 62 w 233"/>
                <a:gd name="T43" fmla="*/ 313 h 413"/>
                <a:gd name="T44" fmla="*/ 101 w 233"/>
                <a:gd name="T45" fmla="*/ 291 h 413"/>
                <a:gd name="T46" fmla="*/ 104 w 233"/>
                <a:gd name="T47" fmla="*/ 299 h 413"/>
                <a:gd name="T48" fmla="*/ 93 w 233"/>
                <a:gd name="T49" fmla="*/ 331 h 413"/>
                <a:gd name="T50" fmla="*/ 58 w 233"/>
                <a:gd name="T51" fmla="*/ 357 h 413"/>
                <a:gd name="T52" fmla="*/ 40 w 233"/>
                <a:gd name="T53" fmla="*/ 361 h 413"/>
                <a:gd name="T54" fmla="*/ 37 w 233"/>
                <a:gd name="T55" fmla="*/ 400 h 413"/>
                <a:gd name="T56" fmla="*/ 61 w 233"/>
                <a:gd name="T57" fmla="*/ 392 h 413"/>
                <a:gd name="T58" fmla="*/ 78 w 233"/>
                <a:gd name="T59" fmla="*/ 365 h 413"/>
                <a:gd name="T60" fmla="*/ 127 w 233"/>
                <a:gd name="T61" fmla="*/ 403 h 413"/>
                <a:gd name="T62" fmla="*/ 136 w 233"/>
                <a:gd name="T63" fmla="*/ 365 h 413"/>
                <a:gd name="T64" fmla="*/ 136 w 233"/>
                <a:gd name="T65" fmla="*/ 295 h 413"/>
                <a:gd name="T66" fmla="*/ 100 w 233"/>
                <a:gd name="T67" fmla="*/ 260 h 413"/>
                <a:gd name="T68" fmla="*/ 79 w 233"/>
                <a:gd name="T69" fmla="*/ 273 h 413"/>
                <a:gd name="T70" fmla="*/ 97 w 233"/>
                <a:gd name="T71" fmla="*/ 210 h 413"/>
                <a:gd name="T72" fmla="*/ 125 w 233"/>
                <a:gd name="T73" fmla="*/ 181 h 413"/>
                <a:gd name="T74" fmla="*/ 112 w 233"/>
                <a:gd name="T75" fmla="*/ 233 h 413"/>
                <a:gd name="T76" fmla="*/ 100 w 233"/>
                <a:gd name="T77" fmla="*/ 26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413">
                  <a:moveTo>
                    <a:pt x="136" y="295"/>
                  </a:moveTo>
                  <a:cubicBezTo>
                    <a:pt x="136" y="295"/>
                    <a:pt x="129" y="275"/>
                    <a:pt x="171" y="228"/>
                  </a:cubicBezTo>
                  <a:cubicBezTo>
                    <a:pt x="167" y="210"/>
                    <a:pt x="167" y="210"/>
                    <a:pt x="167" y="210"/>
                  </a:cubicBezTo>
                  <a:cubicBezTo>
                    <a:pt x="172" y="199"/>
                    <a:pt x="172" y="199"/>
                    <a:pt x="172" y="199"/>
                  </a:cubicBezTo>
                  <a:cubicBezTo>
                    <a:pt x="162" y="191"/>
                    <a:pt x="162" y="191"/>
                    <a:pt x="162" y="191"/>
                  </a:cubicBezTo>
                  <a:cubicBezTo>
                    <a:pt x="162" y="191"/>
                    <a:pt x="161" y="171"/>
                    <a:pt x="141" y="171"/>
                  </a:cubicBezTo>
                  <a:cubicBezTo>
                    <a:pt x="141" y="171"/>
                    <a:pt x="130" y="168"/>
                    <a:pt x="153" y="156"/>
                  </a:cubicBezTo>
                  <a:cubicBezTo>
                    <a:pt x="202" y="127"/>
                    <a:pt x="202" y="127"/>
                    <a:pt x="202" y="127"/>
                  </a:cubicBezTo>
                  <a:cubicBezTo>
                    <a:pt x="226" y="71"/>
                    <a:pt x="226" y="71"/>
                    <a:pt x="226" y="71"/>
                  </a:cubicBezTo>
                  <a:cubicBezTo>
                    <a:pt x="226" y="71"/>
                    <a:pt x="233" y="61"/>
                    <a:pt x="214" y="54"/>
                  </a:cubicBezTo>
                  <a:cubicBezTo>
                    <a:pt x="214" y="54"/>
                    <a:pt x="212" y="67"/>
                    <a:pt x="199" y="73"/>
                  </a:cubicBezTo>
                  <a:cubicBezTo>
                    <a:pt x="186" y="79"/>
                    <a:pt x="167" y="96"/>
                    <a:pt x="157" y="106"/>
                  </a:cubicBezTo>
                  <a:cubicBezTo>
                    <a:pt x="157" y="106"/>
                    <a:pt x="177" y="53"/>
                    <a:pt x="179" y="41"/>
                  </a:cubicBezTo>
                  <a:cubicBezTo>
                    <a:pt x="176" y="18"/>
                    <a:pt x="176" y="18"/>
                    <a:pt x="176" y="18"/>
                  </a:cubicBezTo>
                  <a:cubicBezTo>
                    <a:pt x="176" y="18"/>
                    <a:pt x="164" y="0"/>
                    <a:pt x="162" y="35"/>
                  </a:cubicBezTo>
                  <a:cubicBezTo>
                    <a:pt x="106" y="145"/>
                    <a:pt x="106" y="145"/>
                    <a:pt x="106" y="145"/>
                  </a:cubicBezTo>
                  <a:cubicBezTo>
                    <a:pt x="72" y="163"/>
                    <a:pt x="72" y="163"/>
                    <a:pt x="72" y="163"/>
                  </a:cubicBezTo>
                  <a:cubicBezTo>
                    <a:pt x="72" y="163"/>
                    <a:pt x="38" y="156"/>
                    <a:pt x="53" y="181"/>
                  </a:cubicBezTo>
                  <a:cubicBezTo>
                    <a:pt x="82" y="204"/>
                    <a:pt x="82" y="204"/>
                    <a:pt x="82" y="204"/>
                  </a:cubicBezTo>
                  <a:cubicBezTo>
                    <a:pt x="48" y="276"/>
                    <a:pt x="48" y="276"/>
                    <a:pt x="48" y="276"/>
                  </a:cubicBezTo>
                  <a:cubicBezTo>
                    <a:pt x="38" y="296"/>
                    <a:pt x="38" y="296"/>
                    <a:pt x="38" y="296"/>
                  </a:cubicBezTo>
                  <a:cubicBezTo>
                    <a:pt x="62" y="313"/>
                    <a:pt x="62" y="313"/>
                    <a:pt x="62" y="313"/>
                  </a:cubicBezTo>
                  <a:cubicBezTo>
                    <a:pt x="101" y="291"/>
                    <a:pt x="101" y="291"/>
                    <a:pt x="101" y="291"/>
                  </a:cubicBezTo>
                  <a:cubicBezTo>
                    <a:pt x="101" y="291"/>
                    <a:pt x="106" y="291"/>
                    <a:pt x="104" y="299"/>
                  </a:cubicBezTo>
                  <a:cubicBezTo>
                    <a:pt x="93" y="331"/>
                    <a:pt x="93" y="331"/>
                    <a:pt x="93" y="331"/>
                  </a:cubicBezTo>
                  <a:cubicBezTo>
                    <a:pt x="93" y="331"/>
                    <a:pt x="67" y="358"/>
                    <a:pt x="58" y="357"/>
                  </a:cubicBezTo>
                  <a:cubicBezTo>
                    <a:pt x="58" y="357"/>
                    <a:pt x="54" y="357"/>
                    <a:pt x="40" y="361"/>
                  </a:cubicBezTo>
                  <a:cubicBezTo>
                    <a:pt x="40" y="361"/>
                    <a:pt x="0" y="381"/>
                    <a:pt x="37" y="400"/>
                  </a:cubicBezTo>
                  <a:cubicBezTo>
                    <a:pt x="37" y="400"/>
                    <a:pt x="48" y="413"/>
                    <a:pt x="61" y="392"/>
                  </a:cubicBezTo>
                  <a:cubicBezTo>
                    <a:pt x="78" y="365"/>
                    <a:pt x="78" y="365"/>
                    <a:pt x="78" y="365"/>
                  </a:cubicBezTo>
                  <a:cubicBezTo>
                    <a:pt x="127" y="403"/>
                    <a:pt x="127" y="403"/>
                    <a:pt x="127" y="403"/>
                  </a:cubicBezTo>
                  <a:cubicBezTo>
                    <a:pt x="127" y="403"/>
                    <a:pt x="138" y="390"/>
                    <a:pt x="136" y="365"/>
                  </a:cubicBezTo>
                  <a:lnTo>
                    <a:pt x="136" y="295"/>
                  </a:lnTo>
                  <a:close/>
                  <a:moveTo>
                    <a:pt x="100" y="260"/>
                  </a:moveTo>
                  <a:cubicBezTo>
                    <a:pt x="79" y="273"/>
                    <a:pt x="79" y="273"/>
                    <a:pt x="79" y="273"/>
                  </a:cubicBezTo>
                  <a:cubicBezTo>
                    <a:pt x="97" y="210"/>
                    <a:pt x="97" y="210"/>
                    <a:pt x="97" y="210"/>
                  </a:cubicBezTo>
                  <a:cubicBezTo>
                    <a:pt x="104" y="190"/>
                    <a:pt x="125" y="181"/>
                    <a:pt x="125" y="181"/>
                  </a:cubicBezTo>
                  <a:cubicBezTo>
                    <a:pt x="125" y="200"/>
                    <a:pt x="112" y="233"/>
                    <a:pt x="112" y="233"/>
                  </a:cubicBezTo>
                  <a:cubicBezTo>
                    <a:pt x="107" y="250"/>
                    <a:pt x="100" y="260"/>
                    <a:pt x="100" y="260"/>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83" name="Freeform 12"/>
            <p:cNvSpPr/>
            <p:nvPr/>
          </p:nvSpPr>
          <p:spPr bwMode="auto">
            <a:xfrm>
              <a:off x="1313008" y="816589"/>
              <a:ext cx="84590" cy="75095"/>
            </a:xfrm>
            <a:custGeom>
              <a:avLst/>
              <a:gdLst>
                <a:gd name="T0" fmla="*/ 61 w 83"/>
                <a:gd name="T1" fmla="*/ 10 h 73"/>
                <a:gd name="T2" fmla="*/ 26 w 83"/>
                <a:gd name="T3" fmla="*/ 0 h 73"/>
                <a:gd name="T4" fmla="*/ 21 w 83"/>
                <a:gd name="T5" fmla="*/ 13 h 73"/>
                <a:gd name="T6" fmla="*/ 44 w 83"/>
                <a:gd name="T7" fmla="*/ 46 h 73"/>
                <a:gd name="T8" fmla="*/ 68 w 83"/>
                <a:gd name="T9" fmla="*/ 52 h 73"/>
                <a:gd name="T10" fmla="*/ 76 w 83"/>
                <a:gd name="T11" fmla="*/ 35 h 73"/>
                <a:gd name="T12" fmla="*/ 61 w 83"/>
                <a:gd name="T13" fmla="*/ 10 h 73"/>
              </a:gdLst>
              <a:ahLst/>
              <a:cxnLst>
                <a:cxn ang="0">
                  <a:pos x="T0" y="T1"/>
                </a:cxn>
                <a:cxn ang="0">
                  <a:pos x="T2" y="T3"/>
                </a:cxn>
                <a:cxn ang="0">
                  <a:pos x="T4" y="T5"/>
                </a:cxn>
                <a:cxn ang="0">
                  <a:pos x="T6" y="T7"/>
                </a:cxn>
                <a:cxn ang="0">
                  <a:pos x="T8" y="T9"/>
                </a:cxn>
                <a:cxn ang="0">
                  <a:pos x="T10" y="T11"/>
                </a:cxn>
                <a:cxn ang="0">
                  <a:pos x="T12" y="T13"/>
                </a:cxn>
              </a:cxnLst>
              <a:rect l="0" t="0" r="r" b="b"/>
              <a:pathLst>
                <a:path w="83" h="73">
                  <a:moveTo>
                    <a:pt x="61" y="10"/>
                  </a:moveTo>
                  <a:cubicBezTo>
                    <a:pt x="26" y="0"/>
                    <a:pt x="26" y="0"/>
                    <a:pt x="26" y="0"/>
                  </a:cubicBezTo>
                  <a:cubicBezTo>
                    <a:pt x="26" y="0"/>
                    <a:pt x="0" y="0"/>
                    <a:pt x="21" y="13"/>
                  </a:cubicBezTo>
                  <a:cubicBezTo>
                    <a:pt x="21" y="13"/>
                    <a:pt x="39" y="31"/>
                    <a:pt x="44" y="46"/>
                  </a:cubicBezTo>
                  <a:cubicBezTo>
                    <a:pt x="44" y="46"/>
                    <a:pt x="49" y="73"/>
                    <a:pt x="68" y="52"/>
                  </a:cubicBezTo>
                  <a:cubicBezTo>
                    <a:pt x="76" y="35"/>
                    <a:pt x="76" y="35"/>
                    <a:pt x="76" y="35"/>
                  </a:cubicBezTo>
                  <a:cubicBezTo>
                    <a:pt x="76" y="35"/>
                    <a:pt x="83" y="19"/>
                    <a:pt x="61" y="10"/>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grpSp>
          <p:nvGrpSpPr>
            <p:cNvPr id="84" name="组合 83"/>
            <p:cNvGrpSpPr/>
            <p:nvPr/>
          </p:nvGrpSpPr>
          <p:grpSpPr>
            <a:xfrm>
              <a:off x="232331" y="500672"/>
              <a:ext cx="476896" cy="481212"/>
              <a:chOff x="232331" y="500672"/>
              <a:chExt cx="476896" cy="481212"/>
            </a:xfrm>
            <a:grpFill/>
          </p:grpSpPr>
          <p:sp>
            <p:nvSpPr>
              <p:cNvPr id="85" name="Freeform 13"/>
              <p:cNvSpPr>
                <a:spLocks noEditPoints="1"/>
              </p:cNvSpPr>
              <p:nvPr/>
            </p:nvSpPr>
            <p:spPr bwMode="auto">
              <a:xfrm>
                <a:off x="232331" y="500672"/>
                <a:ext cx="476896" cy="481212"/>
              </a:xfrm>
              <a:custGeom>
                <a:avLst/>
                <a:gdLst>
                  <a:gd name="T0" fmla="*/ 234 w 467"/>
                  <a:gd name="T1" fmla="*/ 0 h 469"/>
                  <a:gd name="T2" fmla="*/ 0 w 467"/>
                  <a:gd name="T3" fmla="*/ 235 h 469"/>
                  <a:gd name="T4" fmla="*/ 234 w 467"/>
                  <a:gd name="T5" fmla="*/ 469 h 469"/>
                  <a:gd name="T6" fmla="*/ 467 w 467"/>
                  <a:gd name="T7" fmla="*/ 235 h 469"/>
                  <a:gd name="T8" fmla="*/ 234 w 467"/>
                  <a:gd name="T9" fmla="*/ 0 h 469"/>
                  <a:gd name="T10" fmla="*/ 234 w 467"/>
                  <a:gd name="T11" fmla="*/ 461 h 469"/>
                  <a:gd name="T12" fmla="*/ 9 w 467"/>
                  <a:gd name="T13" fmla="*/ 235 h 469"/>
                  <a:gd name="T14" fmla="*/ 234 w 467"/>
                  <a:gd name="T15" fmla="*/ 9 h 469"/>
                  <a:gd name="T16" fmla="*/ 459 w 467"/>
                  <a:gd name="T17" fmla="*/ 235 h 469"/>
                  <a:gd name="T18" fmla="*/ 234 w 467"/>
                  <a:gd name="T19" fmla="*/ 46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7" h="469">
                    <a:moveTo>
                      <a:pt x="234" y="0"/>
                    </a:moveTo>
                    <a:cubicBezTo>
                      <a:pt x="105" y="0"/>
                      <a:pt x="0" y="105"/>
                      <a:pt x="0" y="235"/>
                    </a:cubicBezTo>
                    <a:cubicBezTo>
                      <a:pt x="0" y="364"/>
                      <a:pt x="105" y="469"/>
                      <a:pt x="234" y="469"/>
                    </a:cubicBezTo>
                    <a:cubicBezTo>
                      <a:pt x="363" y="469"/>
                      <a:pt x="467" y="364"/>
                      <a:pt x="467" y="235"/>
                    </a:cubicBezTo>
                    <a:cubicBezTo>
                      <a:pt x="467" y="105"/>
                      <a:pt x="363" y="0"/>
                      <a:pt x="234" y="0"/>
                    </a:cubicBezTo>
                    <a:close/>
                    <a:moveTo>
                      <a:pt x="234" y="461"/>
                    </a:moveTo>
                    <a:cubicBezTo>
                      <a:pt x="109" y="461"/>
                      <a:pt x="9" y="360"/>
                      <a:pt x="9" y="235"/>
                    </a:cubicBezTo>
                    <a:cubicBezTo>
                      <a:pt x="9" y="110"/>
                      <a:pt x="109" y="9"/>
                      <a:pt x="234" y="9"/>
                    </a:cubicBezTo>
                    <a:cubicBezTo>
                      <a:pt x="358" y="9"/>
                      <a:pt x="459" y="110"/>
                      <a:pt x="459" y="235"/>
                    </a:cubicBezTo>
                    <a:cubicBezTo>
                      <a:pt x="459" y="360"/>
                      <a:pt x="358" y="461"/>
                      <a:pt x="234" y="461"/>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86" name="Freeform 14"/>
              <p:cNvSpPr/>
              <p:nvPr/>
            </p:nvSpPr>
            <p:spPr bwMode="auto">
              <a:xfrm>
                <a:off x="427405" y="919305"/>
                <a:ext cx="29779" cy="32800"/>
              </a:xfrm>
              <a:custGeom>
                <a:avLst/>
                <a:gdLst>
                  <a:gd name="T0" fmla="*/ 15 w 29"/>
                  <a:gd name="T1" fmla="*/ 20 h 32"/>
                  <a:gd name="T2" fmla="*/ 15 w 29"/>
                  <a:gd name="T3" fmla="*/ 15 h 32"/>
                  <a:gd name="T4" fmla="*/ 29 w 29"/>
                  <a:gd name="T5" fmla="*/ 17 h 32"/>
                  <a:gd name="T6" fmla="*/ 27 w 29"/>
                  <a:gd name="T7" fmla="*/ 29 h 32"/>
                  <a:gd name="T8" fmla="*/ 21 w 29"/>
                  <a:gd name="T9" fmla="*/ 31 h 32"/>
                  <a:gd name="T10" fmla="*/ 13 w 29"/>
                  <a:gd name="T11" fmla="*/ 31 h 32"/>
                  <a:gd name="T12" fmla="*/ 5 w 29"/>
                  <a:gd name="T13" fmla="*/ 28 h 32"/>
                  <a:gd name="T14" fmla="*/ 1 w 29"/>
                  <a:gd name="T15" fmla="*/ 22 h 32"/>
                  <a:gd name="T16" fmla="*/ 0 w 29"/>
                  <a:gd name="T17" fmla="*/ 14 h 32"/>
                  <a:gd name="T18" fmla="*/ 3 w 29"/>
                  <a:gd name="T19" fmla="*/ 6 h 32"/>
                  <a:gd name="T20" fmla="*/ 10 w 29"/>
                  <a:gd name="T21" fmla="*/ 1 h 32"/>
                  <a:gd name="T22" fmla="*/ 18 w 29"/>
                  <a:gd name="T23" fmla="*/ 1 h 32"/>
                  <a:gd name="T24" fmla="*/ 26 w 29"/>
                  <a:gd name="T25" fmla="*/ 4 h 32"/>
                  <a:gd name="T26" fmla="*/ 29 w 29"/>
                  <a:gd name="T27" fmla="*/ 11 h 32"/>
                  <a:gd name="T28" fmla="*/ 23 w 29"/>
                  <a:gd name="T29" fmla="*/ 11 h 32"/>
                  <a:gd name="T30" fmla="*/ 21 w 29"/>
                  <a:gd name="T31" fmla="*/ 8 h 32"/>
                  <a:gd name="T32" fmla="*/ 17 w 29"/>
                  <a:gd name="T33" fmla="*/ 6 h 32"/>
                  <a:gd name="T34" fmla="*/ 10 w 29"/>
                  <a:gd name="T35" fmla="*/ 7 h 32"/>
                  <a:gd name="T36" fmla="*/ 7 w 29"/>
                  <a:gd name="T37" fmla="*/ 14 h 32"/>
                  <a:gd name="T38" fmla="*/ 8 w 29"/>
                  <a:gd name="T39" fmla="*/ 23 h 32"/>
                  <a:gd name="T40" fmla="*/ 14 w 29"/>
                  <a:gd name="T41" fmla="*/ 26 h 32"/>
                  <a:gd name="T42" fmla="*/ 17 w 29"/>
                  <a:gd name="T43" fmla="*/ 26 h 32"/>
                  <a:gd name="T44" fmla="*/ 21 w 29"/>
                  <a:gd name="T45" fmla="*/ 25 h 32"/>
                  <a:gd name="T46" fmla="*/ 22 w 29"/>
                  <a:gd name="T47" fmla="*/ 21 h 32"/>
                  <a:gd name="T48" fmla="*/ 15 w 29"/>
                  <a:gd name="T4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32">
                    <a:moveTo>
                      <a:pt x="15" y="20"/>
                    </a:moveTo>
                    <a:cubicBezTo>
                      <a:pt x="15" y="15"/>
                      <a:pt x="15" y="15"/>
                      <a:pt x="15" y="15"/>
                    </a:cubicBezTo>
                    <a:cubicBezTo>
                      <a:pt x="29" y="17"/>
                      <a:pt x="29" y="17"/>
                      <a:pt x="29" y="17"/>
                    </a:cubicBezTo>
                    <a:cubicBezTo>
                      <a:pt x="27" y="29"/>
                      <a:pt x="27" y="29"/>
                      <a:pt x="27" y="29"/>
                    </a:cubicBezTo>
                    <a:cubicBezTo>
                      <a:pt x="25" y="30"/>
                      <a:pt x="23" y="30"/>
                      <a:pt x="21" y="31"/>
                    </a:cubicBezTo>
                    <a:cubicBezTo>
                      <a:pt x="18" y="32"/>
                      <a:pt x="16" y="32"/>
                      <a:pt x="13" y="31"/>
                    </a:cubicBezTo>
                    <a:cubicBezTo>
                      <a:pt x="10" y="31"/>
                      <a:pt x="7" y="30"/>
                      <a:pt x="5" y="28"/>
                    </a:cubicBezTo>
                    <a:cubicBezTo>
                      <a:pt x="3" y="26"/>
                      <a:pt x="2" y="24"/>
                      <a:pt x="1" y="22"/>
                    </a:cubicBezTo>
                    <a:cubicBezTo>
                      <a:pt x="0" y="19"/>
                      <a:pt x="0" y="16"/>
                      <a:pt x="0" y="14"/>
                    </a:cubicBezTo>
                    <a:cubicBezTo>
                      <a:pt x="1" y="11"/>
                      <a:pt x="2" y="8"/>
                      <a:pt x="3" y="6"/>
                    </a:cubicBezTo>
                    <a:cubicBezTo>
                      <a:pt x="5" y="3"/>
                      <a:pt x="7" y="2"/>
                      <a:pt x="10" y="1"/>
                    </a:cubicBezTo>
                    <a:cubicBezTo>
                      <a:pt x="12" y="0"/>
                      <a:pt x="15" y="0"/>
                      <a:pt x="18" y="1"/>
                    </a:cubicBezTo>
                    <a:cubicBezTo>
                      <a:pt x="21" y="1"/>
                      <a:pt x="24" y="2"/>
                      <a:pt x="26" y="4"/>
                    </a:cubicBezTo>
                    <a:cubicBezTo>
                      <a:pt x="28" y="6"/>
                      <a:pt x="29" y="8"/>
                      <a:pt x="29" y="11"/>
                    </a:cubicBezTo>
                    <a:cubicBezTo>
                      <a:pt x="23" y="11"/>
                      <a:pt x="23" y="11"/>
                      <a:pt x="23" y="11"/>
                    </a:cubicBezTo>
                    <a:cubicBezTo>
                      <a:pt x="23" y="10"/>
                      <a:pt x="22" y="9"/>
                      <a:pt x="21" y="8"/>
                    </a:cubicBezTo>
                    <a:cubicBezTo>
                      <a:pt x="20" y="7"/>
                      <a:pt x="18" y="6"/>
                      <a:pt x="17" y="6"/>
                    </a:cubicBezTo>
                    <a:cubicBezTo>
                      <a:pt x="14" y="5"/>
                      <a:pt x="12" y="6"/>
                      <a:pt x="10" y="7"/>
                    </a:cubicBezTo>
                    <a:cubicBezTo>
                      <a:pt x="8" y="9"/>
                      <a:pt x="7" y="11"/>
                      <a:pt x="7" y="14"/>
                    </a:cubicBezTo>
                    <a:cubicBezTo>
                      <a:pt x="6" y="18"/>
                      <a:pt x="6" y="21"/>
                      <a:pt x="8" y="23"/>
                    </a:cubicBezTo>
                    <a:cubicBezTo>
                      <a:pt x="9" y="25"/>
                      <a:pt x="11" y="26"/>
                      <a:pt x="14" y="26"/>
                    </a:cubicBezTo>
                    <a:cubicBezTo>
                      <a:pt x="15" y="26"/>
                      <a:pt x="16" y="26"/>
                      <a:pt x="17" y="26"/>
                    </a:cubicBezTo>
                    <a:cubicBezTo>
                      <a:pt x="19" y="26"/>
                      <a:pt x="20" y="25"/>
                      <a:pt x="21" y="25"/>
                    </a:cubicBezTo>
                    <a:cubicBezTo>
                      <a:pt x="22" y="21"/>
                      <a:pt x="22" y="21"/>
                      <a:pt x="22" y="21"/>
                    </a:cubicBezTo>
                    <a:lnTo>
                      <a:pt x="15" y="20"/>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87" name="Freeform 15"/>
              <p:cNvSpPr/>
              <p:nvPr/>
            </p:nvSpPr>
            <p:spPr bwMode="auto">
              <a:xfrm>
                <a:off x="391584" y="908947"/>
                <a:ext cx="34095" cy="37116"/>
              </a:xfrm>
              <a:custGeom>
                <a:avLst/>
                <a:gdLst>
                  <a:gd name="T0" fmla="*/ 0 w 79"/>
                  <a:gd name="T1" fmla="*/ 67 h 86"/>
                  <a:gd name="T2" fmla="*/ 24 w 79"/>
                  <a:gd name="T3" fmla="*/ 0 h 86"/>
                  <a:gd name="T4" fmla="*/ 36 w 79"/>
                  <a:gd name="T5" fmla="*/ 5 h 86"/>
                  <a:gd name="T6" fmla="*/ 48 w 79"/>
                  <a:gd name="T7" fmla="*/ 60 h 86"/>
                  <a:gd name="T8" fmla="*/ 64 w 79"/>
                  <a:gd name="T9" fmla="*/ 14 h 86"/>
                  <a:gd name="T10" fmla="*/ 79 w 79"/>
                  <a:gd name="T11" fmla="*/ 19 h 86"/>
                  <a:gd name="T12" fmla="*/ 55 w 79"/>
                  <a:gd name="T13" fmla="*/ 86 h 86"/>
                  <a:gd name="T14" fmla="*/ 41 w 79"/>
                  <a:gd name="T15" fmla="*/ 81 h 86"/>
                  <a:gd name="T16" fmla="*/ 29 w 79"/>
                  <a:gd name="T17" fmla="*/ 26 h 86"/>
                  <a:gd name="T18" fmla="*/ 12 w 79"/>
                  <a:gd name="T19" fmla="*/ 72 h 86"/>
                  <a:gd name="T20" fmla="*/ 0 w 79"/>
                  <a:gd name="T21"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6">
                    <a:moveTo>
                      <a:pt x="0" y="67"/>
                    </a:moveTo>
                    <a:lnTo>
                      <a:pt x="24" y="0"/>
                    </a:lnTo>
                    <a:lnTo>
                      <a:pt x="36" y="5"/>
                    </a:lnTo>
                    <a:lnTo>
                      <a:pt x="48" y="60"/>
                    </a:lnTo>
                    <a:lnTo>
                      <a:pt x="64" y="14"/>
                    </a:lnTo>
                    <a:lnTo>
                      <a:pt x="79" y="19"/>
                    </a:lnTo>
                    <a:lnTo>
                      <a:pt x="55" y="86"/>
                    </a:lnTo>
                    <a:lnTo>
                      <a:pt x="41" y="81"/>
                    </a:lnTo>
                    <a:lnTo>
                      <a:pt x="29" y="26"/>
                    </a:lnTo>
                    <a:lnTo>
                      <a:pt x="12" y="72"/>
                    </a:lnTo>
                    <a:lnTo>
                      <a:pt x="0" y="67"/>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88" name="Freeform 16"/>
              <p:cNvSpPr/>
              <p:nvPr/>
            </p:nvSpPr>
            <p:spPr bwMode="auto">
              <a:xfrm>
                <a:off x="303110" y="850684"/>
                <a:ext cx="39705" cy="38842"/>
              </a:xfrm>
              <a:custGeom>
                <a:avLst/>
                <a:gdLst>
                  <a:gd name="T0" fmla="*/ 0 w 92"/>
                  <a:gd name="T1" fmla="*/ 47 h 90"/>
                  <a:gd name="T2" fmla="*/ 56 w 92"/>
                  <a:gd name="T3" fmla="*/ 0 h 90"/>
                  <a:gd name="T4" fmla="*/ 66 w 92"/>
                  <a:gd name="T5" fmla="*/ 12 h 90"/>
                  <a:gd name="T6" fmla="*/ 47 w 92"/>
                  <a:gd name="T7" fmla="*/ 64 h 90"/>
                  <a:gd name="T8" fmla="*/ 85 w 92"/>
                  <a:gd name="T9" fmla="*/ 33 h 90"/>
                  <a:gd name="T10" fmla="*/ 92 w 92"/>
                  <a:gd name="T11" fmla="*/ 43 h 90"/>
                  <a:gd name="T12" fmla="*/ 37 w 92"/>
                  <a:gd name="T13" fmla="*/ 90 h 90"/>
                  <a:gd name="T14" fmla="*/ 28 w 92"/>
                  <a:gd name="T15" fmla="*/ 78 h 90"/>
                  <a:gd name="T16" fmla="*/ 45 w 92"/>
                  <a:gd name="T17" fmla="*/ 26 h 90"/>
                  <a:gd name="T18" fmla="*/ 9 w 92"/>
                  <a:gd name="T19" fmla="*/ 57 h 90"/>
                  <a:gd name="T20" fmla="*/ 0 w 92"/>
                  <a:gd name="T21" fmla="*/ 4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0">
                    <a:moveTo>
                      <a:pt x="0" y="47"/>
                    </a:moveTo>
                    <a:lnTo>
                      <a:pt x="56" y="0"/>
                    </a:lnTo>
                    <a:lnTo>
                      <a:pt x="66" y="12"/>
                    </a:lnTo>
                    <a:lnTo>
                      <a:pt x="47" y="64"/>
                    </a:lnTo>
                    <a:lnTo>
                      <a:pt x="85" y="33"/>
                    </a:lnTo>
                    <a:lnTo>
                      <a:pt x="92" y="43"/>
                    </a:lnTo>
                    <a:lnTo>
                      <a:pt x="37" y="90"/>
                    </a:lnTo>
                    <a:lnTo>
                      <a:pt x="28" y="78"/>
                    </a:lnTo>
                    <a:lnTo>
                      <a:pt x="45" y="26"/>
                    </a:lnTo>
                    <a:lnTo>
                      <a:pt x="9" y="57"/>
                    </a:lnTo>
                    <a:lnTo>
                      <a:pt x="0" y="47"/>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89" name="Freeform 17"/>
              <p:cNvSpPr>
                <a:spLocks noEditPoints="1"/>
              </p:cNvSpPr>
              <p:nvPr/>
            </p:nvSpPr>
            <p:spPr bwMode="auto">
              <a:xfrm>
                <a:off x="360079" y="896863"/>
                <a:ext cx="32800" cy="32800"/>
              </a:xfrm>
              <a:custGeom>
                <a:avLst/>
                <a:gdLst>
                  <a:gd name="T0" fmla="*/ 15 w 32"/>
                  <a:gd name="T1" fmla="*/ 6 h 32"/>
                  <a:gd name="T2" fmla="*/ 21 w 32"/>
                  <a:gd name="T3" fmla="*/ 7 h 32"/>
                  <a:gd name="T4" fmla="*/ 25 w 32"/>
                  <a:gd name="T5" fmla="*/ 13 h 32"/>
                  <a:gd name="T6" fmla="*/ 23 w 32"/>
                  <a:gd name="T7" fmla="*/ 20 h 32"/>
                  <a:gd name="T8" fmla="*/ 17 w 32"/>
                  <a:gd name="T9" fmla="*/ 26 h 32"/>
                  <a:gd name="T10" fmla="*/ 11 w 32"/>
                  <a:gd name="T11" fmla="*/ 25 h 32"/>
                  <a:gd name="T12" fmla="*/ 7 w 32"/>
                  <a:gd name="T13" fmla="*/ 20 h 32"/>
                  <a:gd name="T14" fmla="*/ 9 w 32"/>
                  <a:gd name="T15" fmla="*/ 12 h 32"/>
                  <a:gd name="T16" fmla="*/ 15 w 32"/>
                  <a:gd name="T17" fmla="*/ 6 h 32"/>
                  <a:gd name="T18" fmla="*/ 1 w 32"/>
                  <a:gd name="T19" fmla="*/ 20 h 32"/>
                  <a:gd name="T20" fmla="*/ 8 w 32"/>
                  <a:gd name="T21" fmla="*/ 29 h 32"/>
                  <a:gd name="T22" fmla="*/ 19 w 32"/>
                  <a:gd name="T23" fmla="*/ 31 h 32"/>
                  <a:gd name="T24" fmla="*/ 29 w 32"/>
                  <a:gd name="T25" fmla="*/ 24 h 32"/>
                  <a:gd name="T26" fmla="*/ 31 w 32"/>
                  <a:gd name="T27" fmla="*/ 12 h 32"/>
                  <a:gd name="T28" fmla="*/ 24 w 32"/>
                  <a:gd name="T29" fmla="*/ 3 h 32"/>
                  <a:gd name="T30" fmla="*/ 18 w 32"/>
                  <a:gd name="T31" fmla="*/ 1 h 32"/>
                  <a:gd name="T32" fmla="*/ 13 w 32"/>
                  <a:gd name="T33" fmla="*/ 1 h 32"/>
                  <a:gd name="T34" fmla="*/ 8 w 32"/>
                  <a:gd name="T35" fmla="*/ 3 h 32"/>
                  <a:gd name="T36" fmla="*/ 3 w 32"/>
                  <a:gd name="T37" fmla="*/ 9 h 32"/>
                  <a:gd name="T38" fmla="*/ 1 w 32"/>
                  <a:gd name="T39"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2">
                    <a:moveTo>
                      <a:pt x="15" y="6"/>
                    </a:moveTo>
                    <a:cubicBezTo>
                      <a:pt x="17" y="6"/>
                      <a:pt x="19" y="6"/>
                      <a:pt x="21" y="7"/>
                    </a:cubicBezTo>
                    <a:cubicBezTo>
                      <a:pt x="24" y="9"/>
                      <a:pt x="25" y="10"/>
                      <a:pt x="25" y="13"/>
                    </a:cubicBezTo>
                    <a:cubicBezTo>
                      <a:pt x="26" y="15"/>
                      <a:pt x="25" y="17"/>
                      <a:pt x="23" y="20"/>
                    </a:cubicBezTo>
                    <a:cubicBezTo>
                      <a:pt x="21" y="23"/>
                      <a:pt x="19" y="25"/>
                      <a:pt x="17" y="26"/>
                    </a:cubicBezTo>
                    <a:cubicBezTo>
                      <a:pt x="15" y="27"/>
                      <a:pt x="13" y="26"/>
                      <a:pt x="11" y="25"/>
                    </a:cubicBezTo>
                    <a:cubicBezTo>
                      <a:pt x="8" y="24"/>
                      <a:pt x="7" y="22"/>
                      <a:pt x="7" y="20"/>
                    </a:cubicBezTo>
                    <a:cubicBezTo>
                      <a:pt x="6" y="17"/>
                      <a:pt x="7" y="15"/>
                      <a:pt x="9" y="12"/>
                    </a:cubicBezTo>
                    <a:cubicBezTo>
                      <a:pt x="11" y="9"/>
                      <a:pt x="13" y="7"/>
                      <a:pt x="15" y="6"/>
                    </a:cubicBezTo>
                    <a:close/>
                    <a:moveTo>
                      <a:pt x="1" y="20"/>
                    </a:moveTo>
                    <a:cubicBezTo>
                      <a:pt x="2" y="24"/>
                      <a:pt x="4" y="27"/>
                      <a:pt x="8" y="29"/>
                    </a:cubicBezTo>
                    <a:cubicBezTo>
                      <a:pt x="12" y="32"/>
                      <a:pt x="15" y="32"/>
                      <a:pt x="19" y="31"/>
                    </a:cubicBezTo>
                    <a:cubicBezTo>
                      <a:pt x="23" y="30"/>
                      <a:pt x="26" y="28"/>
                      <a:pt x="29" y="24"/>
                    </a:cubicBezTo>
                    <a:cubicBezTo>
                      <a:pt x="31" y="20"/>
                      <a:pt x="32" y="16"/>
                      <a:pt x="31" y="12"/>
                    </a:cubicBezTo>
                    <a:cubicBezTo>
                      <a:pt x="30" y="8"/>
                      <a:pt x="28" y="5"/>
                      <a:pt x="24" y="3"/>
                    </a:cubicBezTo>
                    <a:cubicBezTo>
                      <a:pt x="22" y="2"/>
                      <a:pt x="20" y="1"/>
                      <a:pt x="18" y="1"/>
                    </a:cubicBezTo>
                    <a:cubicBezTo>
                      <a:pt x="16" y="0"/>
                      <a:pt x="15" y="0"/>
                      <a:pt x="13" y="1"/>
                    </a:cubicBezTo>
                    <a:cubicBezTo>
                      <a:pt x="11" y="1"/>
                      <a:pt x="10" y="2"/>
                      <a:pt x="8" y="3"/>
                    </a:cubicBezTo>
                    <a:cubicBezTo>
                      <a:pt x="7" y="4"/>
                      <a:pt x="5" y="6"/>
                      <a:pt x="3" y="9"/>
                    </a:cubicBezTo>
                    <a:cubicBezTo>
                      <a:pt x="1" y="13"/>
                      <a:pt x="0" y="17"/>
                      <a:pt x="1" y="20"/>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90" name="Freeform 18"/>
              <p:cNvSpPr>
                <a:spLocks noEditPoints="1"/>
              </p:cNvSpPr>
              <p:nvPr/>
            </p:nvSpPr>
            <p:spPr bwMode="auto">
              <a:xfrm>
                <a:off x="327279" y="873989"/>
                <a:ext cx="34958" cy="34958"/>
              </a:xfrm>
              <a:custGeom>
                <a:avLst/>
                <a:gdLst>
                  <a:gd name="T0" fmla="*/ 24 w 34"/>
                  <a:gd name="T1" fmla="*/ 9 h 34"/>
                  <a:gd name="T2" fmla="*/ 27 w 34"/>
                  <a:gd name="T3" fmla="*/ 13 h 34"/>
                  <a:gd name="T4" fmla="*/ 28 w 34"/>
                  <a:gd name="T5" fmla="*/ 15 h 34"/>
                  <a:gd name="T6" fmla="*/ 28 w 34"/>
                  <a:gd name="T7" fmla="*/ 19 h 34"/>
                  <a:gd name="T8" fmla="*/ 25 w 34"/>
                  <a:gd name="T9" fmla="*/ 23 h 34"/>
                  <a:gd name="T10" fmla="*/ 21 w 34"/>
                  <a:gd name="T11" fmla="*/ 27 h 34"/>
                  <a:gd name="T12" fmla="*/ 18 w 34"/>
                  <a:gd name="T13" fmla="*/ 28 h 34"/>
                  <a:gd name="T14" fmla="*/ 15 w 34"/>
                  <a:gd name="T15" fmla="*/ 28 h 34"/>
                  <a:gd name="T16" fmla="*/ 12 w 34"/>
                  <a:gd name="T17" fmla="*/ 25 h 34"/>
                  <a:gd name="T18" fmla="*/ 8 w 34"/>
                  <a:gd name="T19" fmla="*/ 23 h 34"/>
                  <a:gd name="T20" fmla="*/ 21 w 34"/>
                  <a:gd name="T21" fmla="*/ 7 h 34"/>
                  <a:gd name="T22" fmla="*/ 24 w 34"/>
                  <a:gd name="T23" fmla="*/ 9 h 34"/>
                  <a:gd name="T24" fmla="*/ 0 w 34"/>
                  <a:gd name="T25" fmla="*/ 23 h 34"/>
                  <a:gd name="T26" fmla="*/ 9 w 34"/>
                  <a:gd name="T27" fmla="*/ 30 h 34"/>
                  <a:gd name="T28" fmla="*/ 14 w 34"/>
                  <a:gd name="T29" fmla="*/ 33 h 34"/>
                  <a:gd name="T30" fmla="*/ 19 w 34"/>
                  <a:gd name="T31" fmla="*/ 34 h 34"/>
                  <a:gd name="T32" fmla="*/ 25 w 34"/>
                  <a:gd name="T33" fmla="*/ 32 h 34"/>
                  <a:gd name="T34" fmla="*/ 29 w 34"/>
                  <a:gd name="T35" fmla="*/ 28 h 34"/>
                  <a:gd name="T36" fmla="*/ 33 w 34"/>
                  <a:gd name="T37" fmla="*/ 21 h 34"/>
                  <a:gd name="T38" fmla="*/ 34 w 34"/>
                  <a:gd name="T39" fmla="*/ 16 h 34"/>
                  <a:gd name="T40" fmla="*/ 33 w 34"/>
                  <a:gd name="T41" fmla="*/ 11 h 34"/>
                  <a:gd name="T42" fmla="*/ 29 w 34"/>
                  <a:gd name="T43" fmla="*/ 7 h 34"/>
                  <a:gd name="T44" fmla="*/ 20 w 34"/>
                  <a:gd name="T45" fmla="*/ 0 h 34"/>
                  <a:gd name="T46" fmla="*/ 0 w 34"/>
                  <a:gd name="T47"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34">
                    <a:moveTo>
                      <a:pt x="24" y="9"/>
                    </a:moveTo>
                    <a:cubicBezTo>
                      <a:pt x="25" y="11"/>
                      <a:pt x="27" y="12"/>
                      <a:pt x="27" y="13"/>
                    </a:cubicBezTo>
                    <a:cubicBezTo>
                      <a:pt x="28" y="14"/>
                      <a:pt x="28" y="14"/>
                      <a:pt x="28" y="15"/>
                    </a:cubicBezTo>
                    <a:cubicBezTo>
                      <a:pt x="29" y="16"/>
                      <a:pt x="28" y="18"/>
                      <a:pt x="28" y="19"/>
                    </a:cubicBezTo>
                    <a:cubicBezTo>
                      <a:pt x="27" y="20"/>
                      <a:pt x="26" y="22"/>
                      <a:pt x="25" y="23"/>
                    </a:cubicBezTo>
                    <a:cubicBezTo>
                      <a:pt x="23" y="25"/>
                      <a:pt x="22" y="26"/>
                      <a:pt x="21" y="27"/>
                    </a:cubicBezTo>
                    <a:cubicBezTo>
                      <a:pt x="20" y="28"/>
                      <a:pt x="18" y="28"/>
                      <a:pt x="18" y="28"/>
                    </a:cubicBezTo>
                    <a:cubicBezTo>
                      <a:pt x="17" y="28"/>
                      <a:pt x="16" y="28"/>
                      <a:pt x="15" y="28"/>
                    </a:cubicBezTo>
                    <a:cubicBezTo>
                      <a:pt x="14" y="27"/>
                      <a:pt x="13" y="27"/>
                      <a:pt x="12" y="25"/>
                    </a:cubicBezTo>
                    <a:cubicBezTo>
                      <a:pt x="8" y="23"/>
                      <a:pt x="8" y="23"/>
                      <a:pt x="8" y="23"/>
                    </a:cubicBezTo>
                    <a:cubicBezTo>
                      <a:pt x="21" y="7"/>
                      <a:pt x="21" y="7"/>
                      <a:pt x="21" y="7"/>
                    </a:cubicBezTo>
                    <a:lnTo>
                      <a:pt x="24" y="9"/>
                    </a:lnTo>
                    <a:close/>
                    <a:moveTo>
                      <a:pt x="0" y="23"/>
                    </a:moveTo>
                    <a:cubicBezTo>
                      <a:pt x="9" y="30"/>
                      <a:pt x="9" y="30"/>
                      <a:pt x="9" y="30"/>
                    </a:cubicBezTo>
                    <a:cubicBezTo>
                      <a:pt x="11" y="31"/>
                      <a:pt x="12" y="32"/>
                      <a:pt x="14" y="33"/>
                    </a:cubicBezTo>
                    <a:cubicBezTo>
                      <a:pt x="15" y="34"/>
                      <a:pt x="17" y="34"/>
                      <a:pt x="19" y="34"/>
                    </a:cubicBezTo>
                    <a:cubicBezTo>
                      <a:pt x="21" y="34"/>
                      <a:pt x="23" y="33"/>
                      <a:pt x="25" y="32"/>
                    </a:cubicBezTo>
                    <a:cubicBezTo>
                      <a:pt x="26" y="31"/>
                      <a:pt x="28" y="29"/>
                      <a:pt x="29" y="28"/>
                    </a:cubicBezTo>
                    <a:cubicBezTo>
                      <a:pt x="31" y="25"/>
                      <a:pt x="33" y="23"/>
                      <a:pt x="33" y="21"/>
                    </a:cubicBezTo>
                    <a:cubicBezTo>
                      <a:pt x="34" y="20"/>
                      <a:pt x="34" y="18"/>
                      <a:pt x="34" y="16"/>
                    </a:cubicBezTo>
                    <a:cubicBezTo>
                      <a:pt x="34" y="14"/>
                      <a:pt x="34" y="12"/>
                      <a:pt x="33" y="11"/>
                    </a:cubicBezTo>
                    <a:cubicBezTo>
                      <a:pt x="32" y="10"/>
                      <a:pt x="31" y="8"/>
                      <a:pt x="29" y="7"/>
                    </a:cubicBezTo>
                    <a:cubicBezTo>
                      <a:pt x="20" y="0"/>
                      <a:pt x="20" y="0"/>
                      <a:pt x="20" y="0"/>
                    </a:cubicBezTo>
                    <a:lnTo>
                      <a:pt x="0" y="23"/>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91" name="Freeform 19"/>
              <p:cNvSpPr>
                <a:spLocks noEditPoints="1"/>
              </p:cNvSpPr>
              <p:nvPr/>
            </p:nvSpPr>
            <p:spPr bwMode="auto">
              <a:xfrm>
                <a:off x="282394" y="832126"/>
                <a:ext cx="36684" cy="31937"/>
              </a:xfrm>
              <a:custGeom>
                <a:avLst/>
                <a:gdLst>
                  <a:gd name="T0" fmla="*/ 38 w 85"/>
                  <a:gd name="T1" fmla="*/ 19 h 74"/>
                  <a:gd name="T2" fmla="*/ 67 w 85"/>
                  <a:gd name="T3" fmla="*/ 14 h 74"/>
                  <a:gd name="T4" fmla="*/ 50 w 85"/>
                  <a:gd name="T5" fmla="*/ 36 h 74"/>
                  <a:gd name="T6" fmla="*/ 38 w 85"/>
                  <a:gd name="T7" fmla="*/ 19 h 74"/>
                  <a:gd name="T8" fmla="*/ 85 w 85"/>
                  <a:gd name="T9" fmla="*/ 14 h 74"/>
                  <a:gd name="T10" fmla="*/ 78 w 85"/>
                  <a:gd name="T11" fmla="*/ 0 h 74"/>
                  <a:gd name="T12" fmla="*/ 0 w 85"/>
                  <a:gd name="T13" fmla="*/ 12 h 74"/>
                  <a:gd name="T14" fmla="*/ 10 w 85"/>
                  <a:gd name="T15" fmla="*/ 24 h 74"/>
                  <a:gd name="T16" fmla="*/ 26 w 85"/>
                  <a:gd name="T17" fmla="*/ 21 h 74"/>
                  <a:gd name="T18" fmla="*/ 40 w 85"/>
                  <a:gd name="T19" fmla="*/ 47 h 74"/>
                  <a:gd name="T20" fmla="*/ 29 w 85"/>
                  <a:gd name="T21" fmla="*/ 59 h 74"/>
                  <a:gd name="T22" fmla="*/ 38 w 85"/>
                  <a:gd name="T23" fmla="*/ 74 h 74"/>
                  <a:gd name="T24" fmla="*/ 85 w 85"/>
                  <a:gd name="T25"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4">
                    <a:moveTo>
                      <a:pt x="38" y="19"/>
                    </a:moveTo>
                    <a:lnTo>
                      <a:pt x="67" y="14"/>
                    </a:lnTo>
                    <a:lnTo>
                      <a:pt x="50" y="36"/>
                    </a:lnTo>
                    <a:lnTo>
                      <a:pt x="38" y="19"/>
                    </a:lnTo>
                    <a:close/>
                    <a:moveTo>
                      <a:pt x="85" y="14"/>
                    </a:moveTo>
                    <a:lnTo>
                      <a:pt x="78" y="0"/>
                    </a:lnTo>
                    <a:lnTo>
                      <a:pt x="0" y="12"/>
                    </a:lnTo>
                    <a:lnTo>
                      <a:pt x="10" y="24"/>
                    </a:lnTo>
                    <a:lnTo>
                      <a:pt x="26" y="21"/>
                    </a:lnTo>
                    <a:lnTo>
                      <a:pt x="40" y="47"/>
                    </a:lnTo>
                    <a:lnTo>
                      <a:pt x="29" y="59"/>
                    </a:lnTo>
                    <a:lnTo>
                      <a:pt x="38" y="74"/>
                    </a:lnTo>
                    <a:lnTo>
                      <a:pt x="85" y="14"/>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92" name="Freeform 20"/>
              <p:cNvSpPr/>
              <p:nvPr/>
            </p:nvSpPr>
            <p:spPr bwMode="auto">
              <a:xfrm>
                <a:off x="271173" y="796305"/>
                <a:ext cx="37979" cy="32800"/>
              </a:xfrm>
              <a:custGeom>
                <a:avLst/>
                <a:gdLst>
                  <a:gd name="T0" fmla="*/ 0 w 88"/>
                  <a:gd name="T1" fmla="*/ 24 h 76"/>
                  <a:gd name="T2" fmla="*/ 66 w 88"/>
                  <a:gd name="T3" fmla="*/ 0 h 76"/>
                  <a:gd name="T4" fmla="*/ 71 w 88"/>
                  <a:gd name="T5" fmla="*/ 12 h 76"/>
                  <a:gd name="T6" fmla="*/ 45 w 88"/>
                  <a:gd name="T7" fmla="*/ 24 h 76"/>
                  <a:gd name="T8" fmla="*/ 55 w 88"/>
                  <a:gd name="T9" fmla="*/ 50 h 76"/>
                  <a:gd name="T10" fmla="*/ 83 w 88"/>
                  <a:gd name="T11" fmla="*/ 40 h 76"/>
                  <a:gd name="T12" fmla="*/ 88 w 88"/>
                  <a:gd name="T13" fmla="*/ 52 h 76"/>
                  <a:gd name="T14" fmla="*/ 19 w 88"/>
                  <a:gd name="T15" fmla="*/ 76 h 76"/>
                  <a:gd name="T16" fmla="*/ 14 w 88"/>
                  <a:gd name="T17" fmla="*/ 64 h 76"/>
                  <a:gd name="T18" fmla="*/ 43 w 88"/>
                  <a:gd name="T19" fmla="*/ 52 h 76"/>
                  <a:gd name="T20" fmla="*/ 33 w 88"/>
                  <a:gd name="T21" fmla="*/ 26 h 76"/>
                  <a:gd name="T22" fmla="*/ 5 w 88"/>
                  <a:gd name="T23" fmla="*/ 38 h 76"/>
                  <a:gd name="T24" fmla="*/ 0 w 88"/>
                  <a:gd name="T25" fmla="*/ 2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76">
                    <a:moveTo>
                      <a:pt x="0" y="24"/>
                    </a:moveTo>
                    <a:lnTo>
                      <a:pt x="66" y="0"/>
                    </a:lnTo>
                    <a:lnTo>
                      <a:pt x="71" y="12"/>
                    </a:lnTo>
                    <a:lnTo>
                      <a:pt x="45" y="24"/>
                    </a:lnTo>
                    <a:lnTo>
                      <a:pt x="55" y="50"/>
                    </a:lnTo>
                    <a:lnTo>
                      <a:pt x="83" y="40"/>
                    </a:lnTo>
                    <a:lnTo>
                      <a:pt x="88" y="52"/>
                    </a:lnTo>
                    <a:lnTo>
                      <a:pt x="19" y="76"/>
                    </a:lnTo>
                    <a:lnTo>
                      <a:pt x="14" y="64"/>
                    </a:lnTo>
                    <a:lnTo>
                      <a:pt x="43" y="52"/>
                    </a:lnTo>
                    <a:lnTo>
                      <a:pt x="33" y="26"/>
                    </a:lnTo>
                    <a:lnTo>
                      <a:pt x="5" y="38"/>
                    </a:lnTo>
                    <a:lnTo>
                      <a:pt x="0" y="24"/>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93" name="Freeform 21"/>
              <p:cNvSpPr/>
              <p:nvPr/>
            </p:nvSpPr>
            <p:spPr bwMode="auto">
              <a:xfrm>
                <a:off x="264268" y="768683"/>
                <a:ext cx="33663" cy="26326"/>
              </a:xfrm>
              <a:custGeom>
                <a:avLst/>
                <a:gdLst>
                  <a:gd name="T0" fmla="*/ 9 w 33"/>
                  <a:gd name="T1" fmla="*/ 1 h 26"/>
                  <a:gd name="T2" fmla="*/ 11 w 33"/>
                  <a:gd name="T3" fmla="*/ 7 h 26"/>
                  <a:gd name="T4" fmla="*/ 7 w 33"/>
                  <a:gd name="T5" fmla="*/ 10 h 26"/>
                  <a:gd name="T6" fmla="*/ 6 w 33"/>
                  <a:gd name="T7" fmla="*/ 15 h 26"/>
                  <a:gd name="T8" fmla="*/ 8 w 33"/>
                  <a:gd name="T9" fmla="*/ 19 h 26"/>
                  <a:gd name="T10" fmla="*/ 11 w 33"/>
                  <a:gd name="T11" fmla="*/ 20 h 26"/>
                  <a:gd name="T12" fmla="*/ 13 w 33"/>
                  <a:gd name="T13" fmla="*/ 19 h 26"/>
                  <a:gd name="T14" fmla="*/ 14 w 33"/>
                  <a:gd name="T15" fmla="*/ 16 h 26"/>
                  <a:gd name="T16" fmla="*/ 14 w 33"/>
                  <a:gd name="T17" fmla="*/ 11 h 26"/>
                  <a:gd name="T18" fmla="*/ 16 w 33"/>
                  <a:gd name="T19" fmla="*/ 4 h 26"/>
                  <a:gd name="T20" fmla="*/ 22 w 33"/>
                  <a:gd name="T21" fmla="*/ 0 h 26"/>
                  <a:gd name="T22" fmla="*/ 26 w 33"/>
                  <a:gd name="T23" fmla="*/ 1 h 26"/>
                  <a:gd name="T24" fmla="*/ 30 w 33"/>
                  <a:gd name="T25" fmla="*/ 4 h 26"/>
                  <a:gd name="T26" fmla="*/ 32 w 33"/>
                  <a:gd name="T27" fmla="*/ 10 h 26"/>
                  <a:gd name="T28" fmla="*/ 31 w 33"/>
                  <a:gd name="T29" fmla="*/ 18 h 26"/>
                  <a:gd name="T30" fmla="*/ 25 w 33"/>
                  <a:gd name="T31" fmla="*/ 22 h 26"/>
                  <a:gd name="T32" fmla="*/ 24 w 33"/>
                  <a:gd name="T33" fmla="*/ 17 h 26"/>
                  <a:gd name="T34" fmla="*/ 27 w 33"/>
                  <a:gd name="T35" fmla="*/ 14 h 26"/>
                  <a:gd name="T36" fmla="*/ 27 w 33"/>
                  <a:gd name="T37" fmla="*/ 10 h 26"/>
                  <a:gd name="T38" fmla="*/ 25 w 33"/>
                  <a:gd name="T39" fmla="*/ 7 h 26"/>
                  <a:gd name="T40" fmla="*/ 23 w 33"/>
                  <a:gd name="T41" fmla="*/ 6 h 26"/>
                  <a:gd name="T42" fmla="*/ 21 w 33"/>
                  <a:gd name="T43" fmla="*/ 7 h 26"/>
                  <a:gd name="T44" fmla="*/ 20 w 33"/>
                  <a:gd name="T45" fmla="*/ 13 h 26"/>
                  <a:gd name="T46" fmla="*/ 19 w 33"/>
                  <a:gd name="T47" fmla="*/ 20 h 26"/>
                  <a:gd name="T48" fmla="*/ 17 w 33"/>
                  <a:gd name="T49" fmla="*/ 24 h 26"/>
                  <a:gd name="T50" fmla="*/ 12 w 33"/>
                  <a:gd name="T51" fmla="*/ 26 h 26"/>
                  <a:gd name="T52" fmla="*/ 7 w 33"/>
                  <a:gd name="T53" fmla="*/ 25 h 26"/>
                  <a:gd name="T54" fmla="*/ 3 w 33"/>
                  <a:gd name="T55" fmla="*/ 22 h 26"/>
                  <a:gd name="T56" fmla="*/ 1 w 33"/>
                  <a:gd name="T57" fmla="*/ 15 h 26"/>
                  <a:gd name="T58" fmla="*/ 2 w 33"/>
                  <a:gd name="T59" fmla="*/ 6 h 26"/>
                  <a:gd name="T60" fmla="*/ 9 w 33"/>
                  <a:gd name="T61"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 h="26">
                    <a:moveTo>
                      <a:pt x="9" y="1"/>
                    </a:moveTo>
                    <a:cubicBezTo>
                      <a:pt x="11" y="7"/>
                      <a:pt x="11" y="7"/>
                      <a:pt x="11" y="7"/>
                    </a:cubicBezTo>
                    <a:cubicBezTo>
                      <a:pt x="9" y="8"/>
                      <a:pt x="7" y="9"/>
                      <a:pt x="7" y="10"/>
                    </a:cubicBezTo>
                    <a:cubicBezTo>
                      <a:pt x="6" y="11"/>
                      <a:pt x="6" y="13"/>
                      <a:pt x="6" y="15"/>
                    </a:cubicBezTo>
                    <a:cubicBezTo>
                      <a:pt x="6" y="16"/>
                      <a:pt x="7" y="18"/>
                      <a:pt x="8" y="19"/>
                    </a:cubicBezTo>
                    <a:cubicBezTo>
                      <a:pt x="9" y="19"/>
                      <a:pt x="10" y="20"/>
                      <a:pt x="11" y="20"/>
                    </a:cubicBezTo>
                    <a:cubicBezTo>
                      <a:pt x="12" y="19"/>
                      <a:pt x="12" y="19"/>
                      <a:pt x="13" y="19"/>
                    </a:cubicBezTo>
                    <a:cubicBezTo>
                      <a:pt x="13" y="18"/>
                      <a:pt x="14" y="17"/>
                      <a:pt x="14" y="16"/>
                    </a:cubicBezTo>
                    <a:cubicBezTo>
                      <a:pt x="14" y="16"/>
                      <a:pt x="14" y="14"/>
                      <a:pt x="14" y="11"/>
                    </a:cubicBezTo>
                    <a:cubicBezTo>
                      <a:pt x="14" y="8"/>
                      <a:pt x="15" y="6"/>
                      <a:pt x="16" y="4"/>
                    </a:cubicBezTo>
                    <a:cubicBezTo>
                      <a:pt x="17" y="2"/>
                      <a:pt x="19" y="1"/>
                      <a:pt x="22" y="0"/>
                    </a:cubicBezTo>
                    <a:cubicBezTo>
                      <a:pt x="23" y="0"/>
                      <a:pt x="25" y="0"/>
                      <a:pt x="26" y="1"/>
                    </a:cubicBezTo>
                    <a:cubicBezTo>
                      <a:pt x="28" y="1"/>
                      <a:pt x="29" y="2"/>
                      <a:pt x="30" y="4"/>
                    </a:cubicBezTo>
                    <a:cubicBezTo>
                      <a:pt x="31" y="5"/>
                      <a:pt x="31" y="7"/>
                      <a:pt x="32" y="10"/>
                    </a:cubicBezTo>
                    <a:cubicBezTo>
                      <a:pt x="33" y="13"/>
                      <a:pt x="32" y="16"/>
                      <a:pt x="31" y="18"/>
                    </a:cubicBezTo>
                    <a:cubicBezTo>
                      <a:pt x="30" y="20"/>
                      <a:pt x="28" y="22"/>
                      <a:pt x="25" y="22"/>
                    </a:cubicBezTo>
                    <a:cubicBezTo>
                      <a:pt x="24" y="17"/>
                      <a:pt x="24" y="17"/>
                      <a:pt x="24" y="17"/>
                    </a:cubicBezTo>
                    <a:cubicBezTo>
                      <a:pt x="25" y="16"/>
                      <a:pt x="26" y="15"/>
                      <a:pt x="27" y="14"/>
                    </a:cubicBezTo>
                    <a:cubicBezTo>
                      <a:pt x="27" y="13"/>
                      <a:pt x="27" y="12"/>
                      <a:pt x="27" y="10"/>
                    </a:cubicBezTo>
                    <a:cubicBezTo>
                      <a:pt x="27" y="9"/>
                      <a:pt x="26" y="7"/>
                      <a:pt x="25" y="7"/>
                    </a:cubicBezTo>
                    <a:cubicBezTo>
                      <a:pt x="24" y="6"/>
                      <a:pt x="24" y="6"/>
                      <a:pt x="23" y="6"/>
                    </a:cubicBezTo>
                    <a:cubicBezTo>
                      <a:pt x="22" y="6"/>
                      <a:pt x="22" y="6"/>
                      <a:pt x="21" y="7"/>
                    </a:cubicBezTo>
                    <a:cubicBezTo>
                      <a:pt x="21" y="8"/>
                      <a:pt x="21" y="10"/>
                      <a:pt x="20" y="13"/>
                    </a:cubicBezTo>
                    <a:cubicBezTo>
                      <a:pt x="20" y="16"/>
                      <a:pt x="20" y="18"/>
                      <a:pt x="19" y="20"/>
                    </a:cubicBezTo>
                    <a:cubicBezTo>
                      <a:pt x="19" y="21"/>
                      <a:pt x="18" y="23"/>
                      <a:pt x="17" y="24"/>
                    </a:cubicBezTo>
                    <a:cubicBezTo>
                      <a:pt x="16" y="25"/>
                      <a:pt x="14" y="25"/>
                      <a:pt x="12" y="26"/>
                    </a:cubicBezTo>
                    <a:cubicBezTo>
                      <a:pt x="11" y="26"/>
                      <a:pt x="9" y="26"/>
                      <a:pt x="7" y="25"/>
                    </a:cubicBezTo>
                    <a:cubicBezTo>
                      <a:pt x="6" y="24"/>
                      <a:pt x="4" y="23"/>
                      <a:pt x="3" y="22"/>
                    </a:cubicBezTo>
                    <a:cubicBezTo>
                      <a:pt x="2" y="20"/>
                      <a:pt x="1" y="18"/>
                      <a:pt x="1" y="15"/>
                    </a:cubicBezTo>
                    <a:cubicBezTo>
                      <a:pt x="0" y="12"/>
                      <a:pt x="0" y="9"/>
                      <a:pt x="2" y="6"/>
                    </a:cubicBezTo>
                    <a:cubicBezTo>
                      <a:pt x="3" y="4"/>
                      <a:pt x="6" y="2"/>
                      <a:pt x="9" y="1"/>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94" name="Freeform 22"/>
              <p:cNvSpPr/>
              <p:nvPr/>
            </p:nvSpPr>
            <p:spPr bwMode="auto">
              <a:xfrm>
                <a:off x="477469" y="920168"/>
                <a:ext cx="26758" cy="32800"/>
              </a:xfrm>
              <a:custGeom>
                <a:avLst/>
                <a:gdLst>
                  <a:gd name="T0" fmla="*/ 0 w 26"/>
                  <a:gd name="T1" fmla="*/ 3 h 32"/>
                  <a:gd name="T2" fmla="*/ 6 w 26"/>
                  <a:gd name="T3" fmla="*/ 2 h 32"/>
                  <a:gd name="T4" fmla="*/ 8 w 26"/>
                  <a:gd name="T5" fmla="*/ 18 h 32"/>
                  <a:gd name="T6" fmla="*/ 8 w 26"/>
                  <a:gd name="T7" fmla="*/ 23 h 32"/>
                  <a:gd name="T8" fmla="*/ 10 w 26"/>
                  <a:gd name="T9" fmla="*/ 26 h 32"/>
                  <a:gd name="T10" fmla="*/ 14 w 26"/>
                  <a:gd name="T11" fmla="*/ 27 h 32"/>
                  <a:gd name="T12" fmla="*/ 18 w 26"/>
                  <a:gd name="T13" fmla="*/ 25 h 32"/>
                  <a:gd name="T14" fmla="*/ 20 w 26"/>
                  <a:gd name="T15" fmla="*/ 23 h 32"/>
                  <a:gd name="T16" fmla="*/ 19 w 26"/>
                  <a:gd name="T17" fmla="*/ 17 h 32"/>
                  <a:gd name="T18" fmla="*/ 18 w 26"/>
                  <a:gd name="T19" fmla="*/ 1 h 32"/>
                  <a:gd name="T20" fmla="*/ 24 w 26"/>
                  <a:gd name="T21" fmla="*/ 0 h 32"/>
                  <a:gd name="T22" fmla="*/ 25 w 26"/>
                  <a:gd name="T23" fmla="*/ 16 h 32"/>
                  <a:gd name="T24" fmla="*/ 26 w 26"/>
                  <a:gd name="T25" fmla="*/ 24 h 32"/>
                  <a:gd name="T26" fmla="*/ 24 w 26"/>
                  <a:gd name="T27" fmla="*/ 28 h 32"/>
                  <a:gd name="T28" fmla="*/ 21 w 26"/>
                  <a:gd name="T29" fmla="*/ 30 h 32"/>
                  <a:gd name="T30" fmla="*/ 15 w 26"/>
                  <a:gd name="T31" fmla="*/ 32 h 32"/>
                  <a:gd name="T32" fmla="*/ 8 w 26"/>
                  <a:gd name="T33" fmla="*/ 31 h 32"/>
                  <a:gd name="T34" fmla="*/ 5 w 26"/>
                  <a:gd name="T35" fmla="*/ 29 h 32"/>
                  <a:gd name="T36" fmla="*/ 3 w 26"/>
                  <a:gd name="T37" fmla="*/ 26 h 32"/>
                  <a:gd name="T38" fmla="*/ 1 w 26"/>
                  <a:gd name="T39" fmla="*/ 18 h 32"/>
                  <a:gd name="T40" fmla="*/ 0 w 26"/>
                  <a:gd name="T4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0" y="3"/>
                    </a:moveTo>
                    <a:cubicBezTo>
                      <a:pt x="6" y="2"/>
                      <a:pt x="6" y="2"/>
                      <a:pt x="6" y="2"/>
                    </a:cubicBezTo>
                    <a:cubicBezTo>
                      <a:pt x="8" y="18"/>
                      <a:pt x="8" y="18"/>
                      <a:pt x="8" y="18"/>
                    </a:cubicBezTo>
                    <a:cubicBezTo>
                      <a:pt x="8" y="21"/>
                      <a:pt x="8" y="22"/>
                      <a:pt x="8" y="23"/>
                    </a:cubicBezTo>
                    <a:cubicBezTo>
                      <a:pt x="9" y="24"/>
                      <a:pt x="9" y="25"/>
                      <a:pt x="10" y="26"/>
                    </a:cubicBezTo>
                    <a:cubicBezTo>
                      <a:pt x="11" y="27"/>
                      <a:pt x="13" y="27"/>
                      <a:pt x="14" y="27"/>
                    </a:cubicBezTo>
                    <a:cubicBezTo>
                      <a:pt x="16" y="27"/>
                      <a:pt x="17" y="26"/>
                      <a:pt x="18" y="25"/>
                    </a:cubicBezTo>
                    <a:cubicBezTo>
                      <a:pt x="19" y="25"/>
                      <a:pt x="20" y="24"/>
                      <a:pt x="20" y="23"/>
                    </a:cubicBezTo>
                    <a:cubicBezTo>
                      <a:pt x="20" y="22"/>
                      <a:pt x="20" y="20"/>
                      <a:pt x="19" y="17"/>
                    </a:cubicBezTo>
                    <a:cubicBezTo>
                      <a:pt x="18" y="1"/>
                      <a:pt x="18" y="1"/>
                      <a:pt x="18" y="1"/>
                    </a:cubicBezTo>
                    <a:cubicBezTo>
                      <a:pt x="24" y="0"/>
                      <a:pt x="24" y="0"/>
                      <a:pt x="24" y="0"/>
                    </a:cubicBezTo>
                    <a:cubicBezTo>
                      <a:pt x="25" y="16"/>
                      <a:pt x="25" y="16"/>
                      <a:pt x="25" y="16"/>
                    </a:cubicBezTo>
                    <a:cubicBezTo>
                      <a:pt x="26" y="20"/>
                      <a:pt x="26" y="22"/>
                      <a:pt x="26" y="24"/>
                    </a:cubicBezTo>
                    <a:cubicBezTo>
                      <a:pt x="25" y="25"/>
                      <a:pt x="25" y="27"/>
                      <a:pt x="24" y="28"/>
                    </a:cubicBezTo>
                    <a:cubicBezTo>
                      <a:pt x="23" y="29"/>
                      <a:pt x="22" y="30"/>
                      <a:pt x="21" y="30"/>
                    </a:cubicBezTo>
                    <a:cubicBezTo>
                      <a:pt x="19" y="31"/>
                      <a:pt x="17" y="32"/>
                      <a:pt x="15" y="32"/>
                    </a:cubicBezTo>
                    <a:cubicBezTo>
                      <a:pt x="12" y="32"/>
                      <a:pt x="10" y="32"/>
                      <a:pt x="8" y="31"/>
                    </a:cubicBezTo>
                    <a:cubicBezTo>
                      <a:pt x="7" y="31"/>
                      <a:pt x="6" y="30"/>
                      <a:pt x="5" y="29"/>
                    </a:cubicBezTo>
                    <a:cubicBezTo>
                      <a:pt x="4" y="28"/>
                      <a:pt x="3" y="27"/>
                      <a:pt x="3" y="26"/>
                    </a:cubicBezTo>
                    <a:cubicBezTo>
                      <a:pt x="2" y="24"/>
                      <a:pt x="2" y="22"/>
                      <a:pt x="1" y="18"/>
                    </a:cubicBezTo>
                    <a:lnTo>
                      <a:pt x="0" y="3"/>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95" name="Freeform 23"/>
              <p:cNvSpPr/>
              <p:nvPr/>
            </p:nvSpPr>
            <p:spPr bwMode="auto">
              <a:xfrm>
                <a:off x="508111" y="913263"/>
                <a:ext cx="32800" cy="35821"/>
              </a:xfrm>
              <a:custGeom>
                <a:avLst/>
                <a:gdLst>
                  <a:gd name="T0" fmla="*/ 21 w 76"/>
                  <a:gd name="T1" fmla="*/ 83 h 83"/>
                  <a:gd name="T2" fmla="*/ 0 w 76"/>
                  <a:gd name="T3" fmla="*/ 14 h 83"/>
                  <a:gd name="T4" fmla="*/ 14 w 76"/>
                  <a:gd name="T5" fmla="*/ 12 h 83"/>
                  <a:gd name="T6" fmla="*/ 57 w 76"/>
                  <a:gd name="T7" fmla="*/ 50 h 83"/>
                  <a:gd name="T8" fmla="*/ 43 w 76"/>
                  <a:gd name="T9" fmla="*/ 2 h 83"/>
                  <a:gd name="T10" fmla="*/ 55 w 76"/>
                  <a:gd name="T11" fmla="*/ 0 h 83"/>
                  <a:gd name="T12" fmla="*/ 76 w 76"/>
                  <a:gd name="T13" fmla="*/ 69 h 83"/>
                  <a:gd name="T14" fmla="*/ 62 w 76"/>
                  <a:gd name="T15" fmla="*/ 71 h 83"/>
                  <a:gd name="T16" fmla="*/ 21 w 76"/>
                  <a:gd name="T17" fmla="*/ 35 h 83"/>
                  <a:gd name="T18" fmla="*/ 33 w 76"/>
                  <a:gd name="T19" fmla="*/ 81 h 83"/>
                  <a:gd name="T20" fmla="*/ 21 w 76"/>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3">
                    <a:moveTo>
                      <a:pt x="21" y="83"/>
                    </a:moveTo>
                    <a:lnTo>
                      <a:pt x="0" y="14"/>
                    </a:lnTo>
                    <a:lnTo>
                      <a:pt x="14" y="12"/>
                    </a:lnTo>
                    <a:lnTo>
                      <a:pt x="57" y="50"/>
                    </a:lnTo>
                    <a:lnTo>
                      <a:pt x="43" y="2"/>
                    </a:lnTo>
                    <a:lnTo>
                      <a:pt x="55" y="0"/>
                    </a:lnTo>
                    <a:lnTo>
                      <a:pt x="76" y="69"/>
                    </a:lnTo>
                    <a:lnTo>
                      <a:pt x="62" y="71"/>
                    </a:lnTo>
                    <a:lnTo>
                      <a:pt x="21" y="35"/>
                    </a:lnTo>
                    <a:lnTo>
                      <a:pt x="33" y="81"/>
                    </a:lnTo>
                    <a:lnTo>
                      <a:pt x="21" y="83"/>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96" name="Freeform 24"/>
              <p:cNvSpPr/>
              <p:nvPr/>
            </p:nvSpPr>
            <p:spPr bwMode="auto">
              <a:xfrm>
                <a:off x="538753" y="908084"/>
                <a:ext cx="17263" cy="30642"/>
              </a:xfrm>
              <a:custGeom>
                <a:avLst/>
                <a:gdLst>
                  <a:gd name="T0" fmla="*/ 26 w 40"/>
                  <a:gd name="T1" fmla="*/ 71 h 71"/>
                  <a:gd name="T2" fmla="*/ 0 w 40"/>
                  <a:gd name="T3" fmla="*/ 5 h 71"/>
                  <a:gd name="T4" fmla="*/ 12 w 40"/>
                  <a:gd name="T5" fmla="*/ 0 h 71"/>
                  <a:gd name="T6" fmla="*/ 40 w 40"/>
                  <a:gd name="T7" fmla="*/ 66 h 71"/>
                  <a:gd name="T8" fmla="*/ 26 w 40"/>
                  <a:gd name="T9" fmla="*/ 71 h 71"/>
                </a:gdLst>
                <a:ahLst/>
                <a:cxnLst>
                  <a:cxn ang="0">
                    <a:pos x="T0" y="T1"/>
                  </a:cxn>
                  <a:cxn ang="0">
                    <a:pos x="T2" y="T3"/>
                  </a:cxn>
                  <a:cxn ang="0">
                    <a:pos x="T4" y="T5"/>
                  </a:cxn>
                  <a:cxn ang="0">
                    <a:pos x="T6" y="T7"/>
                  </a:cxn>
                  <a:cxn ang="0">
                    <a:pos x="T8" y="T9"/>
                  </a:cxn>
                </a:cxnLst>
                <a:rect l="0" t="0" r="r" b="b"/>
                <a:pathLst>
                  <a:path w="40" h="71">
                    <a:moveTo>
                      <a:pt x="26" y="71"/>
                    </a:moveTo>
                    <a:lnTo>
                      <a:pt x="0" y="5"/>
                    </a:lnTo>
                    <a:lnTo>
                      <a:pt x="12" y="0"/>
                    </a:lnTo>
                    <a:lnTo>
                      <a:pt x="40" y="66"/>
                    </a:lnTo>
                    <a:lnTo>
                      <a:pt x="26" y="71"/>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97" name="Freeform 25"/>
              <p:cNvSpPr/>
              <p:nvPr/>
            </p:nvSpPr>
            <p:spPr bwMode="auto">
              <a:xfrm>
                <a:off x="546953" y="893842"/>
                <a:ext cx="30642" cy="34526"/>
              </a:xfrm>
              <a:custGeom>
                <a:avLst/>
                <a:gdLst>
                  <a:gd name="T0" fmla="*/ 57 w 71"/>
                  <a:gd name="T1" fmla="*/ 80 h 80"/>
                  <a:gd name="T2" fmla="*/ 0 w 71"/>
                  <a:gd name="T3" fmla="*/ 30 h 80"/>
                  <a:gd name="T4" fmla="*/ 14 w 71"/>
                  <a:gd name="T5" fmla="*/ 23 h 80"/>
                  <a:gd name="T6" fmla="*/ 57 w 71"/>
                  <a:gd name="T7" fmla="*/ 61 h 80"/>
                  <a:gd name="T8" fmla="*/ 45 w 71"/>
                  <a:gd name="T9" fmla="*/ 7 h 80"/>
                  <a:gd name="T10" fmla="*/ 59 w 71"/>
                  <a:gd name="T11" fmla="*/ 0 h 80"/>
                  <a:gd name="T12" fmla="*/ 71 w 71"/>
                  <a:gd name="T13" fmla="*/ 73 h 80"/>
                  <a:gd name="T14" fmla="*/ 57 w 71"/>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80">
                    <a:moveTo>
                      <a:pt x="57" y="80"/>
                    </a:moveTo>
                    <a:lnTo>
                      <a:pt x="0" y="30"/>
                    </a:lnTo>
                    <a:lnTo>
                      <a:pt x="14" y="23"/>
                    </a:lnTo>
                    <a:lnTo>
                      <a:pt x="57" y="61"/>
                    </a:lnTo>
                    <a:lnTo>
                      <a:pt x="45" y="7"/>
                    </a:lnTo>
                    <a:lnTo>
                      <a:pt x="59" y="0"/>
                    </a:lnTo>
                    <a:lnTo>
                      <a:pt x="71" y="73"/>
                    </a:lnTo>
                    <a:lnTo>
                      <a:pt x="57" y="80"/>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98" name="Freeform 26"/>
              <p:cNvSpPr/>
              <p:nvPr/>
            </p:nvSpPr>
            <p:spPr bwMode="auto">
              <a:xfrm>
                <a:off x="574574" y="877442"/>
                <a:ext cx="37979" cy="37547"/>
              </a:xfrm>
              <a:custGeom>
                <a:avLst/>
                <a:gdLst>
                  <a:gd name="T0" fmla="*/ 45 w 88"/>
                  <a:gd name="T1" fmla="*/ 87 h 87"/>
                  <a:gd name="T2" fmla="*/ 0 w 88"/>
                  <a:gd name="T3" fmla="*/ 33 h 87"/>
                  <a:gd name="T4" fmla="*/ 43 w 88"/>
                  <a:gd name="T5" fmla="*/ 0 h 87"/>
                  <a:gd name="T6" fmla="*/ 50 w 88"/>
                  <a:gd name="T7" fmla="*/ 9 h 87"/>
                  <a:gd name="T8" fmla="*/ 19 w 88"/>
                  <a:gd name="T9" fmla="*/ 33 h 87"/>
                  <a:gd name="T10" fmla="*/ 28 w 88"/>
                  <a:gd name="T11" fmla="*/ 45 h 87"/>
                  <a:gd name="T12" fmla="*/ 57 w 88"/>
                  <a:gd name="T13" fmla="*/ 23 h 87"/>
                  <a:gd name="T14" fmla="*/ 66 w 88"/>
                  <a:gd name="T15" fmla="*/ 33 h 87"/>
                  <a:gd name="T16" fmla="*/ 38 w 88"/>
                  <a:gd name="T17" fmla="*/ 54 h 87"/>
                  <a:gd name="T18" fmla="*/ 50 w 88"/>
                  <a:gd name="T19" fmla="*/ 68 h 87"/>
                  <a:gd name="T20" fmla="*/ 80 w 88"/>
                  <a:gd name="T21" fmla="*/ 45 h 87"/>
                  <a:gd name="T22" fmla="*/ 88 w 88"/>
                  <a:gd name="T23" fmla="*/ 54 h 87"/>
                  <a:gd name="T24" fmla="*/ 45 w 8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7">
                    <a:moveTo>
                      <a:pt x="45" y="87"/>
                    </a:moveTo>
                    <a:lnTo>
                      <a:pt x="0" y="33"/>
                    </a:lnTo>
                    <a:lnTo>
                      <a:pt x="43" y="0"/>
                    </a:lnTo>
                    <a:lnTo>
                      <a:pt x="50" y="9"/>
                    </a:lnTo>
                    <a:lnTo>
                      <a:pt x="19" y="33"/>
                    </a:lnTo>
                    <a:lnTo>
                      <a:pt x="28" y="45"/>
                    </a:lnTo>
                    <a:lnTo>
                      <a:pt x="57" y="23"/>
                    </a:lnTo>
                    <a:lnTo>
                      <a:pt x="66" y="33"/>
                    </a:lnTo>
                    <a:lnTo>
                      <a:pt x="38" y="54"/>
                    </a:lnTo>
                    <a:lnTo>
                      <a:pt x="50" y="68"/>
                    </a:lnTo>
                    <a:lnTo>
                      <a:pt x="80" y="45"/>
                    </a:lnTo>
                    <a:lnTo>
                      <a:pt x="88" y="54"/>
                    </a:lnTo>
                    <a:lnTo>
                      <a:pt x="45" y="87"/>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99" name="Freeform 27"/>
              <p:cNvSpPr>
                <a:spLocks noEditPoints="1"/>
              </p:cNvSpPr>
              <p:nvPr/>
            </p:nvSpPr>
            <p:spPr bwMode="auto">
              <a:xfrm>
                <a:off x="597016" y="857589"/>
                <a:ext cx="41863" cy="36253"/>
              </a:xfrm>
              <a:custGeom>
                <a:avLst/>
                <a:gdLst>
                  <a:gd name="T0" fmla="*/ 8 w 41"/>
                  <a:gd name="T1" fmla="*/ 14 h 35"/>
                  <a:gd name="T2" fmla="*/ 11 w 41"/>
                  <a:gd name="T3" fmla="*/ 11 h 35"/>
                  <a:gd name="T4" fmla="*/ 14 w 41"/>
                  <a:gd name="T5" fmla="*/ 7 h 35"/>
                  <a:gd name="T6" fmla="*/ 17 w 41"/>
                  <a:gd name="T7" fmla="*/ 7 h 35"/>
                  <a:gd name="T8" fmla="*/ 19 w 41"/>
                  <a:gd name="T9" fmla="*/ 8 h 35"/>
                  <a:gd name="T10" fmla="*/ 21 w 41"/>
                  <a:gd name="T11" fmla="*/ 10 h 35"/>
                  <a:gd name="T12" fmla="*/ 20 w 41"/>
                  <a:gd name="T13" fmla="*/ 12 h 35"/>
                  <a:gd name="T14" fmla="*/ 17 w 41"/>
                  <a:gd name="T15" fmla="*/ 16 h 35"/>
                  <a:gd name="T16" fmla="*/ 14 w 41"/>
                  <a:gd name="T17" fmla="*/ 19 h 35"/>
                  <a:gd name="T18" fmla="*/ 8 w 41"/>
                  <a:gd name="T19" fmla="*/ 14 h 35"/>
                  <a:gd name="T20" fmla="*/ 27 w 41"/>
                  <a:gd name="T21" fmla="*/ 31 h 35"/>
                  <a:gd name="T22" fmla="*/ 17 w 41"/>
                  <a:gd name="T23" fmla="*/ 22 h 35"/>
                  <a:gd name="T24" fmla="*/ 18 w 41"/>
                  <a:gd name="T25" fmla="*/ 22 h 35"/>
                  <a:gd name="T26" fmla="*/ 21 w 41"/>
                  <a:gd name="T27" fmla="*/ 19 h 35"/>
                  <a:gd name="T28" fmla="*/ 23 w 41"/>
                  <a:gd name="T29" fmla="*/ 19 h 35"/>
                  <a:gd name="T30" fmla="*/ 28 w 41"/>
                  <a:gd name="T31" fmla="*/ 20 h 35"/>
                  <a:gd name="T32" fmla="*/ 36 w 41"/>
                  <a:gd name="T33" fmla="*/ 21 h 35"/>
                  <a:gd name="T34" fmla="*/ 41 w 41"/>
                  <a:gd name="T35" fmla="*/ 15 h 35"/>
                  <a:gd name="T36" fmla="*/ 34 w 41"/>
                  <a:gd name="T37" fmla="*/ 14 h 35"/>
                  <a:gd name="T38" fmla="*/ 28 w 41"/>
                  <a:gd name="T39" fmla="*/ 13 h 35"/>
                  <a:gd name="T40" fmla="*/ 24 w 41"/>
                  <a:gd name="T41" fmla="*/ 14 h 35"/>
                  <a:gd name="T42" fmla="*/ 26 w 41"/>
                  <a:gd name="T43" fmla="*/ 8 h 35"/>
                  <a:gd name="T44" fmla="*/ 23 w 41"/>
                  <a:gd name="T45" fmla="*/ 3 h 35"/>
                  <a:gd name="T46" fmla="*/ 19 w 41"/>
                  <a:gd name="T47" fmla="*/ 0 h 35"/>
                  <a:gd name="T48" fmla="*/ 14 w 41"/>
                  <a:gd name="T49" fmla="*/ 1 h 35"/>
                  <a:gd name="T50" fmla="*/ 9 w 41"/>
                  <a:gd name="T51" fmla="*/ 6 h 35"/>
                  <a:gd name="T52" fmla="*/ 0 w 41"/>
                  <a:gd name="T53" fmla="*/ 15 h 35"/>
                  <a:gd name="T54" fmla="*/ 23 w 41"/>
                  <a:gd name="T55" fmla="*/ 35 h 35"/>
                  <a:gd name="T56" fmla="*/ 27 w 41"/>
                  <a:gd name="T5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35">
                    <a:moveTo>
                      <a:pt x="8" y="14"/>
                    </a:moveTo>
                    <a:cubicBezTo>
                      <a:pt x="11" y="11"/>
                      <a:pt x="11" y="11"/>
                      <a:pt x="11" y="11"/>
                    </a:cubicBezTo>
                    <a:cubicBezTo>
                      <a:pt x="13" y="9"/>
                      <a:pt x="14" y="8"/>
                      <a:pt x="14" y="7"/>
                    </a:cubicBezTo>
                    <a:cubicBezTo>
                      <a:pt x="15" y="7"/>
                      <a:pt x="16" y="6"/>
                      <a:pt x="17" y="7"/>
                    </a:cubicBezTo>
                    <a:cubicBezTo>
                      <a:pt x="18" y="7"/>
                      <a:pt x="18" y="7"/>
                      <a:pt x="19" y="8"/>
                    </a:cubicBezTo>
                    <a:cubicBezTo>
                      <a:pt x="20" y="8"/>
                      <a:pt x="20" y="9"/>
                      <a:pt x="21" y="10"/>
                    </a:cubicBezTo>
                    <a:cubicBezTo>
                      <a:pt x="21" y="10"/>
                      <a:pt x="21" y="11"/>
                      <a:pt x="20" y="12"/>
                    </a:cubicBezTo>
                    <a:cubicBezTo>
                      <a:pt x="20" y="12"/>
                      <a:pt x="19" y="14"/>
                      <a:pt x="17" y="16"/>
                    </a:cubicBezTo>
                    <a:cubicBezTo>
                      <a:pt x="14" y="19"/>
                      <a:pt x="14" y="19"/>
                      <a:pt x="14" y="19"/>
                    </a:cubicBezTo>
                    <a:lnTo>
                      <a:pt x="8" y="14"/>
                    </a:lnTo>
                    <a:close/>
                    <a:moveTo>
                      <a:pt x="27" y="31"/>
                    </a:moveTo>
                    <a:cubicBezTo>
                      <a:pt x="17" y="22"/>
                      <a:pt x="17" y="22"/>
                      <a:pt x="17" y="22"/>
                    </a:cubicBezTo>
                    <a:cubicBezTo>
                      <a:pt x="18" y="22"/>
                      <a:pt x="18" y="22"/>
                      <a:pt x="18" y="22"/>
                    </a:cubicBezTo>
                    <a:cubicBezTo>
                      <a:pt x="19" y="20"/>
                      <a:pt x="20" y="20"/>
                      <a:pt x="21" y="19"/>
                    </a:cubicBezTo>
                    <a:cubicBezTo>
                      <a:pt x="21" y="19"/>
                      <a:pt x="22" y="19"/>
                      <a:pt x="23" y="19"/>
                    </a:cubicBezTo>
                    <a:cubicBezTo>
                      <a:pt x="24" y="19"/>
                      <a:pt x="25" y="19"/>
                      <a:pt x="28" y="20"/>
                    </a:cubicBezTo>
                    <a:cubicBezTo>
                      <a:pt x="36" y="21"/>
                      <a:pt x="36" y="21"/>
                      <a:pt x="36" y="21"/>
                    </a:cubicBezTo>
                    <a:cubicBezTo>
                      <a:pt x="41" y="15"/>
                      <a:pt x="41" y="15"/>
                      <a:pt x="41" y="15"/>
                    </a:cubicBezTo>
                    <a:cubicBezTo>
                      <a:pt x="34" y="14"/>
                      <a:pt x="34" y="14"/>
                      <a:pt x="34" y="14"/>
                    </a:cubicBezTo>
                    <a:cubicBezTo>
                      <a:pt x="31" y="14"/>
                      <a:pt x="29" y="13"/>
                      <a:pt x="28" y="13"/>
                    </a:cubicBezTo>
                    <a:cubicBezTo>
                      <a:pt x="27" y="13"/>
                      <a:pt x="26" y="14"/>
                      <a:pt x="24" y="14"/>
                    </a:cubicBezTo>
                    <a:cubicBezTo>
                      <a:pt x="26" y="12"/>
                      <a:pt x="26" y="10"/>
                      <a:pt x="26" y="8"/>
                    </a:cubicBezTo>
                    <a:cubicBezTo>
                      <a:pt x="26" y="6"/>
                      <a:pt x="25" y="4"/>
                      <a:pt x="23" y="3"/>
                    </a:cubicBezTo>
                    <a:cubicBezTo>
                      <a:pt x="22" y="2"/>
                      <a:pt x="20" y="1"/>
                      <a:pt x="19" y="0"/>
                    </a:cubicBezTo>
                    <a:cubicBezTo>
                      <a:pt x="17" y="0"/>
                      <a:pt x="16" y="0"/>
                      <a:pt x="14" y="1"/>
                    </a:cubicBezTo>
                    <a:cubicBezTo>
                      <a:pt x="13" y="2"/>
                      <a:pt x="11" y="3"/>
                      <a:pt x="9" y="6"/>
                    </a:cubicBezTo>
                    <a:cubicBezTo>
                      <a:pt x="0" y="15"/>
                      <a:pt x="0" y="15"/>
                      <a:pt x="0" y="15"/>
                    </a:cubicBezTo>
                    <a:cubicBezTo>
                      <a:pt x="23" y="35"/>
                      <a:pt x="23" y="35"/>
                      <a:pt x="23" y="35"/>
                    </a:cubicBezTo>
                    <a:lnTo>
                      <a:pt x="27" y="31"/>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00" name="Freeform 28"/>
              <p:cNvSpPr/>
              <p:nvPr/>
            </p:nvSpPr>
            <p:spPr bwMode="auto">
              <a:xfrm>
                <a:off x="620322" y="834284"/>
                <a:ext cx="32800" cy="30642"/>
              </a:xfrm>
              <a:custGeom>
                <a:avLst/>
                <a:gdLst>
                  <a:gd name="T0" fmla="*/ 13 w 32"/>
                  <a:gd name="T1" fmla="*/ 28 h 30"/>
                  <a:gd name="T2" fmla="*/ 16 w 32"/>
                  <a:gd name="T3" fmla="*/ 22 h 30"/>
                  <a:gd name="T4" fmla="*/ 21 w 32"/>
                  <a:gd name="T5" fmla="*/ 23 h 30"/>
                  <a:gd name="T6" fmla="*/ 25 w 32"/>
                  <a:gd name="T7" fmla="*/ 20 h 30"/>
                  <a:gd name="T8" fmla="*/ 26 w 32"/>
                  <a:gd name="T9" fmla="*/ 16 h 30"/>
                  <a:gd name="T10" fmla="*/ 25 w 32"/>
                  <a:gd name="T11" fmla="*/ 13 h 30"/>
                  <a:gd name="T12" fmla="*/ 23 w 32"/>
                  <a:gd name="T13" fmla="*/ 13 h 30"/>
                  <a:gd name="T14" fmla="*/ 20 w 32"/>
                  <a:gd name="T15" fmla="*/ 14 h 30"/>
                  <a:gd name="T16" fmla="*/ 17 w 32"/>
                  <a:gd name="T17" fmla="*/ 17 h 30"/>
                  <a:gd name="T18" fmla="*/ 10 w 32"/>
                  <a:gd name="T19" fmla="*/ 21 h 30"/>
                  <a:gd name="T20" fmla="*/ 4 w 32"/>
                  <a:gd name="T21" fmla="*/ 20 h 30"/>
                  <a:gd name="T22" fmla="*/ 1 w 32"/>
                  <a:gd name="T23" fmla="*/ 16 h 30"/>
                  <a:gd name="T24" fmla="*/ 0 w 32"/>
                  <a:gd name="T25" fmla="*/ 12 h 30"/>
                  <a:gd name="T26" fmla="*/ 3 w 32"/>
                  <a:gd name="T27" fmla="*/ 6 h 30"/>
                  <a:gd name="T28" fmla="*/ 10 w 32"/>
                  <a:gd name="T29" fmla="*/ 1 h 30"/>
                  <a:gd name="T30" fmla="*/ 17 w 32"/>
                  <a:gd name="T31" fmla="*/ 2 h 30"/>
                  <a:gd name="T32" fmla="*/ 14 w 32"/>
                  <a:gd name="T33" fmla="*/ 7 h 30"/>
                  <a:gd name="T34" fmla="*/ 10 w 32"/>
                  <a:gd name="T35" fmla="*/ 6 h 30"/>
                  <a:gd name="T36" fmla="*/ 7 w 32"/>
                  <a:gd name="T37" fmla="*/ 9 h 30"/>
                  <a:gd name="T38" fmla="*/ 5 w 32"/>
                  <a:gd name="T39" fmla="*/ 13 h 30"/>
                  <a:gd name="T40" fmla="*/ 6 w 32"/>
                  <a:gd name="T41" fmla="*/ 15 h 30"/>
                  <a:gd name="T42" fmla="*/ 9 w 32"/>
                  <a:gd name="T43" fmla="*/ 15 h 30"/>
                  <a:gd name="T44" fmla="*/ 13 w 32"/>
                  <a:gd name="T45" fmla="*/ 12 h 30"/>
                  <a:gd name="T46" fmla="*/ 19 w 32"/>
                  <a:gd name="T47" fmla="*/ 7 h 30"/>
                  <a:gd name="T48" fmla="*/ 23 w 32"/>
                  <a:gd name="T49" fmla="*/ 6 h 30"/>
                  <a:gd name="T50" fmla="*/ 28 w 32"/>
                  <a:gd name="T51" fmla="*/ 8 h 30"/>
                  <a:gd name="T52" fmla="*/ 31 w 32"/>
                  <a:gd name="T53" fmla="*/ 12 h 30"/>
                  <a:gd name="T54" fmla="*/ 32 w 32"/>
                  <a:gd name="T55" fmla="*/ 17 h 30"/>
                  <a:gd name="T56" fmla="*/ 29 w 32"/>
                  <a:gd name="T57" fmla="*/ 23 h 30"/>
                  <a:gd name="T58" fmla="*/ 22 w 32"/>
                  <a:gd name="T59" fmla="*/ 29 h 30"/>
                  <a:gd name="T60" fmla="*/ 13 w 32"/>
                  <a:gd name="T61"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30">
                    <a:moveTo>
                      <a:pt x="13" y="28"/>
                    </a:moveTo>
                    <a:cubicBezTo>
                      <a:pt x="16" y="22"/>
                      <a:pt x="16" y="22"/>
                      <a:pt x="16" y="22"/>
                    </a:cubicBezTo>
                    <a:cubicBezTo>
                      <a:pt x="18" y="23"/>
                      <a:pt x="20" y="23"/>
                      <a:pt x="21" y="23"/>
                    </a:cubicBezTo>
                    <a:cubicBezTo>
                      <a:pt x="23" y="23"/>
                      <a:pt x="24" y="22"/>
                      <a:pt x="25" y="20"/>
                    </a:cubicBezTo>
                    <a:cubicBezTo>
                      <a:pt x="26" y="19"/>
                      <a:pt x="26" y="17"/>
                      <a:pt x="26" y="16"/>
                    </a:cubicBezTo>
                    <a:cubicBezTo>
                      <a:pt x="26" y="15"/>
                      <a:pt x="26" y="14"/>
                      <a:pt x="25" y="13"/>
                    </a:cubicBezTo>
                    <a:cubicBezTo>
                      <a:pt x="24" y="13"/>
                      <a:pt x="23" y="13"/>
                      <a:pt x="23" y="13"/>
                    </a:cubicBezTo>
                    <a:cubicBezTo>
                      <a:pt x="22" y="13"/>
                      <a:pt x="21" y="13"/>
                      <a:pt x="20" y="14"/>
                    </a:cubicBezTo>
                    <a:cubicBezTo>
                      <a:pt x="20" y="14"/>
                      <a:pt x="19" y="15"/>
                      <a:pt x="17" y="17"/>
                    </a:cubicBezTo>
                    <a:cubicBezTo>
                      <a:pt x="14" y="19"/>
                      <a:pt x="12" y="20"/>
                      <a:pt x="10" y="21"/>
                    </a:cubicBezTo>
                    <a:cubicBezTo>
                      <a:pt x="8" y="22"/>
                      <a:pt x="6" y="21"/>
                      <a:pt x="4" y="20"/>
                    </a:cubicBezTo>
                    <a:cubicBezTo>
                      <a:pt x="2" y="19"/>
                      <a:pt x="1" y="18"/>
                      <a:pt x="1" y="16"/>
                    </a:cubicBezTo>
                    <a:cubicBezTo>
                      <a:pt x="0" y="15"/>
                      <a:pt x="0" y="13"/>
                      <a:pt x="0" y="12"/>
                    </a:cubicBezTo>
                    <a:cubicBezTo>
                      <a:pt x="1" y="10"/>
                      <a:pt x="1" y="8"/>
                      <a:pt x="3" y="6"/>
                    </a:cubicBezTo>
                    <a:cubicBezTo>
                      <a:pt x="5" y="3"/>
                      <a:pt x="7" y="1"/>
                      <a:pt x="10" y="1"/>
                    </a:cubicBezTo>
                    <a:cubicBezTo>
                      <a:pt x="12" y="0"/>
                      <a:pt x="14" y="0"/>
                      <a:pt x="17" y="2"/>
                    </a:cubicBezTo>
                    <a:cubicBezTo>
                      <a:pt x="14" y="7"/>
                      <a:pt x="14" y="7"/>
                      <a:pt x="14" y="7"/>
                    </a:cubicBezTo>
                    <a:cubicBezTo>
                      <a:pt x="12" y="6"/>
                      <a:pt x="11" y="6"/>
                      <a:pt x="10" y="6"/>
                    </a:cubicBezTo>
                    <a:cubicBezTo>
                      <a:pt x="9" y="7"/>
                      <a:pt x="8" y="8"/>
                      <a:pt x="7" y="9"/>
                    </a:cubicBezTo>
                    <a:cubicBezTo>
                      <a:pt x="6" y="10"/>
                      <a:pt x="5" y="12"/>
                      <a:pt x="5" y="13"/>
                    </a:cubicBezTo>
                    <a:cubicBezTo>
                      <a:pt x="5" y="14"/>
                      <a:pt x="6" y="14"/>
                      <a:pt x="6" y="15"/>
                    </a:cubicBezTo>
                    <a:cubicBezTo>
                      <a:pt x="7" y="15"/>
                      <a:pt x="8" y="15"/>
                      <a:pt x="9" y="15"/>
                    </a:cubicBezTo>
                    <a:cubicBezTo>
                      <a:pt x="9" y="15"/>
                      <a:pt x="11" y="14"/>
                      <a:pt x="13" y="12"/>
                    </a:cubicBezTo>
                    <a:cubicBezTo>
                      <a:pt x="16" y="10"/>
                      <a:pt x="17" y="8"/>
                      <a:pt x="19" y="7"/>
                    </a:cubicBezTo>
                    <a:cubicBezTo>
                      <a:pt x="20" y="7"/>
                      <a:pt x="22" y="6"/>
                      <a:pt x="23" y="6"/>
                    </a:cubicBezTo>
                    <a:cubicBezTo>
                      <a:pt x="25" y="6"/>
                      <a:pt x="26" y="7"/>
                      <a:pt x="28" y="8"/>
                    </a:cubicBezTo>
                    <a:cubicBezTo>
                      <a:pt x="30" y="9"/>
                      <a:pt x="31" y="10"/>
                      <a:pt x="31" y="12"/>
                    </a:cubicBezTo>
                    <a:cubicBezTo>
                      <a:pt x="32" y="13"/>
                      <a:pt x="32" y="15"/>
                      <a:pt x="32" y="17"/>
                    </a:cubicBezTo>
                    <a:cubicBezTo>
                      <a:pt x="32" y="19"/>
                      <a:pt x="31" y="21"/>
                      <a:pt x="29" y="23"/>
                    </a:cubicBezTo>
                    <a:cubicBezTo>
                      <a:pt x="27" y="26"/>
                      <a:pt x="25" y="28"/>
                      <a:pt x="22" y="29"/>
                    </a:cubicBezTo>
                    <a:cubicBezTo>
                      <a:pt x="19" y="30"/>
                      <a:pt x="17" y="29"/>
                      <a:pt x="13" y="28"/>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01" name="Freeform 29"/>
              <p:cNvSpPr/>
              <p:nvPr/>
            </p:nvSpPr>
            <p:spPr bwMode="auto">
              <a:xfrm>
                <a:off x="632837" y="819610"/>
                <a:ext cx="30642" cy="19853"/>
              </a:xfrm>
              <a:custGeom>
                <a:avLst/>
                <a:gdLst>
                  <a:gd name="T0" fmla="*/ 64 w 71"/>
                  <a:gd name="T1" fmla="*/ 46 h 46"/>
                  <a:gd name="T2" fmla="*/ 0 w 71"/>
                  <a:gd name="T3" fmla="*/ 15 h 46"/>
                  <a:gd name="T4" fmla="*/ 5 w 71"/>
                  <a:gd name="T5" fmla="*/ 0 h 46"/>
                  <a:gd name="T6" fmla="*/ 71 w 71"/>
                  <a:gd name="T7" fmla="*/ 31 h 46"/>
                  <a:gd name="T8" fmla="*/ 64 w 71"/>
                  <a:gd name="T9" fmla="*/ 46 h 46"/>
                </a:gdLst>
                <a:ahLst/>
                <a:cxnLst>
                  <a:cxn ang="0">
                    <a:pos x="T0" y="T1"/>
                  </a:cxn>
                  <a:cxn ang="0">
                    <a:pos x="T2" y="T3"/>
                  </a:cxn>
                  <a:cxn ang="0">
                    <a:pos x="T4" y="T5"/>
                  </a:cxn>
                  <a:cxn ang="0">
                    <a:pos x="T6" y="T7"/>
                  </a:cxn>
                  <a:cxn ang="0">
                    <a:pos x="T8" y="T9"/>
                  </a:cxn>
                </a:cxnLst>
                <a:rect l="0" t="0" r="r" b="b"/>
                <a:pathLst>
                  <a:path w="71" h="46">
                    <a:moveTo>
                      <a:pt x="64" y="46"/>
                    </a:moveTo>
                    <a:lnTo>
                      <a:pt x="0" y="15"/>
                    </a:lnTo>
                    <a:lnTo>
                      <a:pt x="5" y="0"/>
                    </a:lnTo>
                    <a:lnTo>
                      <a:pt x="71" y="31"/>
                    </a:lnTo>
                    <a:lnTo>
                      <a:pt x="64" y="46"/>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02" name="Freeform 30"/>
              <p:cNvSpPr/>
              <p:nvPr/>
            </p:nvSpPr>
            <p:spPr bwMode="auto">
              <a:xfrm>
                <a:off x="636722" y="794147"/>
                <a:ext cx="34958" cy="24600"/>
              </a:xfrm>
              <a:custGeom>
                <a:avLst/>
                <a:gdLst>
                  <a:gd name="T0" fmla="*/ 76 w 81"/>
                  <a:gd name="T1" fmla="*/ 57 h 57"/>
                  <a:gd name="T2" fmla="*/ 19 w 81"/>
                  <a:gd name="T3" fmla="*/ 36 h 57"/>
                  <a:gd name="T4" fmla="*/ 12 w 81"/>
                  <a:gd name="T5" fmla="*/ 57 h 57"/>
                  <a:gd name="T6" fmla="*/ 0 w 81"/>
                  <a:gd name="T7" fmla="*/ 52 h 57"/>
                  <a:gd name="T8" fmla="*/ 19 w 81"/>
                  <a:gd name="T9" fmla="*/ 0 h 57"/>
                  <a:gd name="T10" fmla="*/ 31 w 81"/>
                  <a:gd name="T11" fmla="*/ 2 h 57"/>
                  <a:gd name="T12" fmla="*/ 24 w 81"/>
                  <a:gd name="T13" fmla="*/ 24 h 57"/>
                  <a:gd name="T14" fmla="*/ 81 w 81"/>
                  <a:gd name="T15" fmla="*/ 43 h 57"/>
                  <a:gd name="T16" fmla="*/ 76 w 81"/>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7">
                    <a:moveTo>
                      <a:pt x="76" y="57"/>
                    </a:moveTo>
                    <a:lnTo>
                      <a:pt x="19" y="36"/>
                    </a:lnTo>
                    <a:lnTo>
                      <a:pt x="12" y="57"/>
                    </a:lnTo>
                    <a:lnTo>
                      <a:pt x="0" y="52"/>
                    </a:lnTo>
                    <a:lnTo>
                      <a:pt x="19" y="0"/>
                    </a:lnTo>
                    <a:lnTo>
                      <a:pt x="31" y="2"/>
                    </a:lnTo>
                    <a:lnTo>
                      <a:pt x="24" y="24"/>
                    </a:lnTo>
                    <a:lnTo>
                      <a:pt x="81" y="43"/>
                    </a:lnTo>
                    <a:lnTo>
                      <a:pt x="76" y="57"/>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03" name="Freeform 31"/>
              <p:cNvSpPr/>
              <p:nvPr/>
            </p:nvSpPr>
            <p:spPr bwMode="auto">
              <a:xfrm>
                <a:off x="646216" y="764368"/>
                <a:ext cx="33663" cy="28916"/>
              </a:xfrm>
              <a:custGeom>
                <a:avLst/>
                <a:gdLst>
                  <a:gd name="T0" fmla="*/ 75 w 78"/>
                  <a:gd name="T1" fmla="*/ 52 h 67"/>
                  <a:gd name="T2" fmla="*/ 45 w 78"/>
                  <a:gd name="T3" fmla="*/ 48 h 67"/>
                  <a:gd name="T4" fmla="*/ 0 w 78"/>
                  <a:gd name="T5" fmla="*/ 67 h 67"/>
                  <a:gd name="T6" fmla="*/ 2 w 78"/>
                  <a:gd name="T7" fmla="*/ 50 h 67"/>
                  <a:gd name="T8" fmla="*/ 33 w 78"/>
                  <a:gd name="T9" fmla="*/ 38 h 67"/>
                  <a:gd name="T10" fmla="*/ 9 w 78"/>
                  <a:gd name="T11" fmla="*/ 17 h 67"/>
                  <a:gd name="T12" fmla="*/ 11 w 78"/>
                  <a:gd name="T13" fmla="*/ 0 h 67"/>
                  <a:gd name="T14" fmla="*/ 47 w 78"/>
                  <a:gd name="T15" fmla="*/ 33 h 67"/>
                  <a:gd name="T16" fmla="*/ 78 w 78"/>
                  <a:gd name="T17" fmla="*/ 38 h 67"/>
                  <a:gd name="T18" fmla="*/ 75 w 78"/>
                  <a:gd name="T1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67">
                    <a:moveTo>
                      <a:pt x="75" y="52"/>
                    </a:moveTo>
                    <a:lnTo>
                      <a:pt x="45" y="48"/>
                    </a:lnTo>
                    <a:lnTo>
                      <a:pt x="0" y="67"/>
                    </a:lnTo>
                    <a:lnTo>
                      <a:pt x="2" y="50"/>
                    </a:lnTo>
                    <a:lnTo>
                      <a:pt x="33" y="38"/>
                    </a:lnTo>
                    <a:lnTo>
                      <a:pt x="9" y="17"/>
                    </a:lnTo>
                    <a:lnTo>
                      <a:pt x="11" y="0"/>
                    </a:lnTo>
                    <a:lnTo>
                      <a:pt x="47" y="33"/>
                    </a:lnTo>
                    <a:lnTo>
                      <a:pt x="78" y="38"/>
                    </a:lnTo>
                    <a:lnTo>
                      <a:pt x="75" y="52"/>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04" name="Freeform 32"/>
              <p:cNvSpPr>
                <a:spLocks noEditPoints="1"/>
              </p:cNvSpPr>
              <p:nvPr/>
            </p:nvSpPr>
            <p:spPr bwMode="auto">
              <a:xfrm>
                <a:off x="306131" y="576630"/>
                <a:ext cx="328864" cy="327138"/>
              </a:xfrm>
              <a:custGeom>
                <a:avLst/>
                <a:gdLst>
                  <a:gd name="T0" fmla="*/ 161 w 322"/>
                  <a:gd name="T1" fmla="*/ 0 h 319"/>
                  <a:gd name="T2" fmla="*/ 0 w 322"/>
                  <a:gd name="T3" fmla="*/ 159 h 319"/>
                  <a:gd name="T4" fmla="*/ 161 w 322"/>
                  <a:gd name="T5" fmla="*/ 319 h 319"/>
                  <a:gd name="T6" fmla="*/ 322 w 322"/>
                  <a:gd name="T7" fmla="*/ 159 h 319"/>
                  <a:gd name="T8" fmla="*/ 161 w 322"/>
                  <a:gd name="T9" fmla="*/ 0 h 319"/>
                  <a:gd name="T10" fmla="*/ 161 w 322"/>
                  <a:gd name="T11" fmla="*/ 6 h 319"/>
                  <a:gd name="T12" fmla="*/ 316 w 322"/>
                  <a:gd name="T13" fmla="*/ 159 h 319"/>
                  <a:gd name="T14" fmla="*/ 299 w 322"/>
                  <a:gd name="T15" fmla="*/ 228 h 319"/>
                  <a:gd name="T16" fmla="*/ 23 w 322"/>
                  <a:gd name="T17" fmla="*/ 228 h 319"/>
                  <a:gd name="T18" fmla="*/ 23 w 322"/>
                  <a:gd name="T19" fmla="*/ 229 h 319"/>
                  <a:gd name="T20" fmla="*/ 6 w 322"/>
                  <a:gd name="T21" fmla="*/ 159 h 319"/>
                  <a:gd name="T22" fmla="*/ 161 w 322"/>
                  <a:gd name="T23" fmla="*/ 6 h 319"/>
                  <a:gd name="T24" fmla="*/ 161 w 322"/>
                  <a:gd name="T25" fmla="*/ 313 h 319"/>
                  <a:gd name="T26" fmla="*/ 27 w 322"/>
                  <a:gd name="T27" fmla="*/ 236 h 319"/>
                  <a:gd name="T28" fmla="*/ 295 w 322"/>
                  <a:gd name="T29" fmla="*/ 236 h 319"/>
                  <a:gd name="T30" fmla="*/ 161 w 322"/>
                  <a:gd name="T31" fmla="*/ 3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 h="319">
                    <a:moveTo>
                      <a:pt x="161" y="0"/>
                    </a:moveTo>
                    <a:cubicBezTo>
                      <a:pt x="72" y="0"/>
                      <a:pt x="0" y="71"/>
                      <a:pt x="0" y="159"/>
                    </a:cubicBezTo>
                    <a:cubicBezTo>
                      <a:pt x="0" y="248"/>
                      <a:pt x="72" y="319"/>
                      <a:pt x="161" y="319"/>
                    </a:cubicBezTo>
                    <a:cubicBezTo>
                      <a:pt x="250" y="319"/>
                      <a:pt x="322" y="248"/>
                      <a:pt x="322" y="159"/>
                    </a:cubicBezTo>
                    <a:cubicBezTo>
                      <a:pt x="322" y="71"/>
                      <a:pt x="250" y="0"/>
                      <a:pt x="161" y="0"/>
                    </a:cubicBezTo>
                    <a:close/>
                    <a:moveTo>
                      <a:pt x="161" y="6"/>
                    </a:moveTo>
                    <a:cubicBezTo>
                      <a:pt x="247" y="6"/>
                      <a:pt x="316" y="75"/>
                      <a:pt x="316" y="159"/>
                    </a:cubicBezTo>
                    <a:cubicBezTo>
                      <a:pt x="316" y="184"/>
                      <a:pt x="310" y="208"/>
                      <a:pt x="299" y="228"/>
                    </a:cubicBezTo>
                    <a:cubicBezTo>
                      <a:pt x="23" y="228"/>
                      <a:pt x="23" y="228"/>
                      <a:pt x="23" y="228"/>
                    </a:cubicBezTo>
                    <a:cubicBezTo>
                      <a:pt x="23" y="229"/>
                      <a:pt x="23" y="229"/>
                      <a:pt x="23" y="229"/>
                    </a:cubicBezTo>
                    <a:cubicBezTo>
                      <a:pt x="12" y="208"/>
                      <a:pt x="6" y="184"/>
                      <a:pt x="6" y="159"/>
                    </a:cubicBezTo>
                    <a:cubicBezTo>
                      <a:pt x="6" y="75"/>
                      <a:pt x="75" y="6"/>
                      <a:pt x="161" y="6"/>
                    </a:cubicBezTo>
                    <a:close/>
                    <a:moveTo>
                      <a:pt x="161" y="313"/>
                    </a:moveTo>
                    <a:cubicBezTo>
                      <a:pt x="104" y="313"/>
                      <a:pt x="54" y="282"/>
                      <a:pt x="27" y="236"/>
                    </a:cubicBezTo>
                    <a:cubicBezTo>
                      <a:pt x="295" y="236"/>
                      <a:pt x="295" y="236"/>
                      <a:pt x="295" y="236"/>
                    </a:cubicBezTo>
                    <a:cubicBezTo>
                      <a:pt x="269" y="282"/>
                      <a:pt x="218" y="313"/>
                      <a:pt x="161" y="313"/>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05" name="Freeform 33"/>
              <p:cNvSpPr>
                <a:spLocks noEditPoints="1"/>
              </p:cNvSpPr>
              <p:nvPr/>
            </p:nvSpPr>
            <p:spPr bwMode="auto">
              <a:xfrm>
                <a:off x="327279" y="596051"/>
                <a:ext cx="286138" cy="212337"/>
              </a:xfrm>
              <a:custGeom>
                <a:avLst/>
                <a:gdLst>
                  <a:gd name="T0" fmla="*/ 236 w 280"/>
                  <a:gd name="T1" fmla="*/ 171 h 207"/>
                  <a:gd name="T2" fmla="*/ 158 w 280"/>
                  <a:gd name="T3" fmla="*/ 183 h 207"/>
                  <a:gd name="T4" fmla="*/ 187 w 280"/>
                  <a:gd name="T5" fmla="*/ 139 h 207"/>
                  <a:gd name="T6" fmla="*/ 214 w 280"/>
                  <a:gd name="T7" fmla="*/ 153 h 207"/>
                  <a:gd name="T8" fmla="*/ 232 w 280"/>
                  <a:gd name="T9" fmla="*/ 139 h 207"/>
                  <a:gd name="T10" fmla="*/ 259 w 280"/>
                  <a:gd name="T11" fmla="*/ 152 h 207"/>
                  <a:gd name="T12" fmla="*/ 271 w 280"/>
                  <a:gd name="T13" fmla="*/ 139 h 207"/>
                  <a:gd name="T14" fmla="*/ 242 w 280"/>
                  <a:gd name="T15" fmla="*/ 120 h 207"/>
                  <a:gd name="T16" fmla="*/ 179 w 280"/>
                  <a:gd name="T17" fmla="*/ 78 h 207"/>
                  <a:gd name="T18" fmla="*/ 101 w 280"/>
                  <a:gd name="T19" fmla="*/ 78 h 207"/>
                  <a:gd name="T20" fmla="*/ 46 w 280"/>
                  <a:gd name="T21" fmla="*/ 106 h 207"/>
                  <a:gd name="T22" fmla="*/ 9 w 280"/>
                  <a:gd name="T23" fmla="*/ 125 h 207"/>
                  <a:gd name="T24" fmla="*/ 24 w 280"/>
                  <a:gd name="T25" fmla="*/ 149 h 207"/>
                  <a:gd name="T26" fmla="*/ 56 w 280"/>
                  <a:gd name="T27" fmla="*/ 124 h 207"/>
                  <a:gd name="T28" fmla="*/ 69 w 280"/>
                  <a:gd name="T29" fmla="*/ 149 h 207"/>
                  <a:gd name="T30" fmla="*/ 100 w 280"/>
                  <a:gd name="T31" fmla="*/ 124 h 207"/>
                  <a:gd name="T32" fmla="*/ 120 w 280"/>
                  <a:gd name="T33" fmla="*/ 138 h 207"/>
                  <a:gd name="T34" fmla="*/ 123 w 280"/>
                  <a:gd name="T35" fmla="*/ 182 h 207"/>
                  <a:gd name="T36" fmla="*/ 44 w 280"/>
                  <a:gd name="T37" fmla="*/ 171 h 207"/>
                  <a:gd name="T38" fmla="*/ 0 w 280"/>
                  <a:gd name="T39" fmla="*/ 186 h 207"/>
                  <a:gd name="T40" fmla="*/ 98 w 280"/>
                  <a:gd name="T41" fmla="*/ 188 h 207"/>
                  <a:gd name="T42" fmla="*/ 183 w 280"/>
                  <a:gd name="T43" fmla="*/ 188 h 207"/>
                  <a:gd name="T44" fmla="*/ 280 w 280"/>
                  <a:gd name="T45" fmla="*/ 186 h 207"/>
                  <a:gd name="T46" fmla="*/ 203 w 280"/>
                  <a:gd name="T47" fmla="*/ 79 h 207"/>
                  <a:gd name="T48" fmla="*/ 199 w 280"/>
                  <a:gd name="T49" fmla="*/ 122 h 207"/>
                  <a:gd name="T50" fmla="*/ 203 w 280"/>
                  <a:gd name="T51" fmla="*/ 79 h 207"/>
                  <a:gd name="T52" fmla="*/ 65 w 280"/>
                  <a:gd name="T53" fmla="*/ 105 h 207"/>
                  <a:gd name="T54" fmla="*/ 93 w 280"/>
                  <a:gd name="T55" fmla="*/ 95 h 207"/>
                  <a:gd name="T56" fmla="*/ 148 w 280"/>
                  <a:gd name="T57" fmla="*/ 108 h 207"/>
                  <a:gd name="T58" fmla="*/ 136 w 280"/>
                  <a:gd name="T59" fmla="*/ 84 h 207"/>
                  <a:gd name="T60" fmla="*/ 108 w 280"/>
                  <a:gd name="T61" fmla="*/ 107 h 207"/>
                  <a:gd name="T62" fmla="*/ 179 w 280"/>
                  <a:gd name="T63" fmla="*/ 122 h 207"/>
                  <a:gd name="T64" fmla="*/ 161 w 280"/>
                  <a:gd name="T65" fmla="*/ 10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0" h="207">
                    <a:moveTo>
                      <a:pt x="275" y="174"/>
                    </a:moveTo>
                    <a:cubicBezTo>
                      <a:pt x="253" y="191"/>
                      <a:pt x="236" y="171"/>
                      <a:pt x="236" y="171"/>
                    </a:cubicBezTo>
                    <a:cubicBezTo>
                      <a:pt x="207" y="198"/>
                      <a:pt x="184" y="172"/>
                      <a:pt x="184" y="172"/>
                    </a:cubicBezTo>
                    <a:cubicBezTo>
                      <a:pt x="166" y="185"/>
                      <a:pt x="158" y="183"/>
                      <a:pt x="158" y="183"/>
                    </a:cubicBezTo>
                    <a:cubicBezTo>
                      <a:pt x="152" y="139"/>
                      <a:pt x="152" y="139"/>
                      <a:pt x="152" y="139"/>
                    </a:cubicBezTo>
                    <a:cubicBezTo>
                      <a:pt x="187" y="139"/>
                      <a:pt x="187" y="139"/>
                      <a:pt x="187" y="139"/>
                    </a:cubicBezTo>
                    <a:cubicBezTo>
                      <a:pt x="193" y="153"/>
                      <a:pt x="193" y="153"/>
                      <a:pt x="193" y="153"/>
                    </a:cubicBezTo>
                    <a:cubicBezTo>
                      <a:pt x="214" y="153"/>
                      <a:pt x="214" y="153"/>
                      <a:pt x="214" y="153"/>
                    </a:cubicBezTo>
                    <a:cubicBezTo>
                      <a:pt x="208" y="139"/>
                      <a:pt x="208" y="139"/>
                      <a:pt x="208" y="139"/>
                    </a:cubicBezTo>
                    <a:cubicBezTo>
                      <a:pt x="232" y="139"/>
                      <a:pt x="232" y="139"/>
                      <a:pt x="232" y="139"/>
                    </a:cubicBezTo>
                    <a:cubicBezTo>
                      <a:pt x="238" y="153"/>
                      <a:pt x="238" y="153"/>
                      <a:pt x="238" y="153"/>
                    </a:cubicBezTo>
                    <a:cubicBezTo>
                      <a:pt x="259" y="152"/>
                      <a:pt x="259" y="152"/>
                      <a:pt x="259" y="152"/>
                    </a:cubicBezTo>
                    <a:cubicBezTo>
                      <a:pt x="253" y="139"/>
                      <a:pt x="253" y="139"/>
                      <a:pt x="253" y="139"/>
                    </a:cubicBezTo>
                    <a:cubicBezTo>
                      <a:pt x="271" y="139"/>
                      <a:pt x="271" y="139"/>
                      <a:pt x="271" y="139"/>
                    </a:cubicBezTo>
                    <a:cubicBezTo>
                      <a:pt x="271" y="119"/>
                      <a:pt x="271" y="119"/>
                      <a:pt x="271" y="119"/>
                    </a:cubicBezTo>
                    <a:cubicBezTo>
                      <a:pt x="242" y="120"/>
                      <a:pt x="242" y="120"/>
                      <a:pt x="242" y="120"/>
                    </a:cubicBezTo>
                    <a:cubicBezTo>
                      <a:pt x="207" y="49"/>
                      <a:pt x="207" y="49"/>
                      <a:pt x="207" y="49"/>
                    </a:cubicBezTo>
                    <a:cubicBezTo>
                      <a:pt x="179" y="78"/>
                      <a:pt x="179" y="78"/>
                      <a:pt x="179" y="78"/>
                    </a:cubicBezTo>
                    <a:cubicBezTo>
                      <a:pt x="141" y="0"/>
                      <a:pt x="141" y="0"/>
                      <a:pt x="141" y="0"/>
                    </a:cubicBezTo>
                    <a:cubicBezTo>
                      <a:pt x="101" y="78"/>
                      <a:pt x="101" y="78"/>
                      <a:pt x="101" y="78"/>
                    </a:cubicBezTo>
                    <a:cubicBezTo>
                      <a:pt x="74" y="49"/>
                      <a:pt x="74" y="49"/>
                      <a:pt x="74" y="49"/>
                    </a:cubicBezTo>
                    <a:cubicBezTo>
                      <a:pt x="46" y="106"/>
                      <a:pt x="46" y="106"/>
                      <a:pt x="46" y="106"/>
                    </a:cubicBezTo>
                    <a:cubicBezTo>
                      <a:pt x="10" y="105"/>
                      <a:pt x="10" y="105"/>
                      <a:pt x="10" y="105"/>
                    </a:cubicBezTo>
                    <a:cubicBezTo>
                      <a:pt x="9" y="125"/>
                      <a:pt x="9" y="125"/>
                      <a:pt x="9" y="125"/>
                    </a:cubicBezTo>
                    <a:cubicBezTo>
                      <a:pt x="36" y="124"/>
                      <a:pt x="36" y="124"/>
                      <a:pt x="36" y="124"/>
                    </a:cubicBezTo>
                    <a:cubicBezTo>
                      <a:pt x="24" y="149"/>
                      <a:pt x="24" y="149"/>
                      <a:pt x="24" y="149"/>
                    </a:cubicBezTo>
                    <a:cubicBezTo>
                      <a:pt x="44" y="149"/>
                      <a:pt x="44" y="149"/>
                      <a:pt x="44" y="149"/>
                    </a:cubicBezTo>
                    <a:cubicBezTo>
                      <a:pt x="56" y="124"/>
                      <a:pt x="56" y="124"/>
                      <a:pt x="56" y="124"/>
                    </a:cubicBezTo>
                    <a:cubicBezTo>
                      <a:pt x="80" y="124"/>
                      <a:pt x="80" y="124"/>
                      <a:pt x="80" y="124"/>
                    </a:cubicBezTo>
                    <a:cubicBezTo>
                      <a:pt x="69" y="149"/>
                      <a:pt x="69" y="149"/>
                      <a:pt x="69" y="149"/>
                    </a:cubicBezTo>
                    <a:cubicBezTo>
                      <a:pt x="89" y="149"/>
                      <a:pt x="89" y="149"/>
                      <a:pt x="89" y="149"/>
                    </a:cubicBezTo>
                    <a:cubicBezTo>
                      <a:pt x="100" y="124"/>
                      <a:pt x="100" y="124"/>
                      <a:pt x="100" y="124"/>
                    </a:cubicBezTo>
                    <a:cubicBezTo>
                      <a:pt x="131" y="124"/>
                      <a:pt x="131" y="124"/>
                      <a:pt x="131" y="124"/>
                    </a:cubicBezTo>
                    <a:cubicBezTo>
                      <a:pt x="120" y="138"/>
                      <a:pt x="120" y="138"/>
                      <a:pt x="120" y="138"/>
                    </a:cubicBezTo>
                    <a:cubicBezTo>
                      <a:pt x="129" y="139"/>
                      <a:pt x="129" y="139"/>
                      <a:pt x="129" y="139"/>
                    </a:cubicBezTo>
                    <a:cubicBezTo>
                      <a:pt x="123" y="182"/>
                      <a:pt x="123" y="182"/>
                      <a:pt x="123" y="182"/>
                    </a:cubicBezTo>
                    <a:cubicBezTo>
                      <a:pt x="113" y="185"/>
                      <a:pt x="98" y="172"/>
                      <a:pt x="98" y="172"/>
                    </a:cubicBezTo>
                    <a:cubicBezTo>
                      <a:pt x="69" y="198"/>
                      <a:pt x="44" y="171"/>
                      <a:pt x="44" y="171"/>
                    </a:cubicBezTo>
                    <a:cubicBezTo>
                      <a:pt x="26" y="191"/>
                      <a:pt x="5" y="174"/>
                      <a:pt x="5" y="174"/>
                    </a:cubicBezTo>
                    <a:cubicBezTo>
                      <a:pt x="0" y="186"/>
                      <a:pt x="0" y="186"/>
                      <a:pt x="0" y="186"/>
                    </a:cubicBezTo>
                    <a:cubicBezTo>
                      <a:pt x="23" y="201"/>
                      <a:pt x="45" y="187"/>
                      <a:pt x="45" y="187"/>
                    </a:cubicBezTo>
                    <a:cubicBezTo>
                      <a:pt x="74" y="206"/>
                      <a:pt x="98" y="188"/>
                      <a:pt x="98" y="188"/>
                    </a:cubicBezTo>
                    <a:cubicBezTo>
                      <a:pt x="127" y="207"/>
                      <a:pt x="140" y="189"/>
                      <a:pt x="140" y="189"/>
                    </a:cubicBezTo>
                    <a:cubicBezTo>
                      <a:pt x="159" y="206"/>
                      <a:pt x="183" y="188"/>
                      <a:pt x="183" y="188"/>
                    </a:cubicBezTo>
                    <a:cubicBezTo>
                      <a:pt x="207" y="207"/>
                      <a:pt x="235" y="187"/>
                      <a:pt x="235" y="187"/>
                    </a:cubicBezTo>
                    <a:cubicBezTo>
                      <a:pt x="259" y="202"/>
                      <a:pt x="280" y="186"/>
                      <a:pt x="280" y="186"/>
                    </a:cubicBezTo>
                    <a:lnTo>
                      <a:pt x="275" y="174"/>
                    </a:lnTo>
                    <a:close/>
                    <a:moveTo>
                      <a:pt x="203" y="79"/>
                    </a:moveTo>
                    <a:cubicBezTo>
                      <a:pt x="223" y="121"/>
                      <a:pt x="223" y="121"/>
                      <a:pt x="223" y="121"/>
                    </a:cubicBezTo>
                    <a:cubicBezTo>
                      <a:pt x="199" y="122"/>
                      <a:pt x="199" y="122"/>
                      <a:pt x="199" y="122"/>
                    </a:cubicBezTo>
                    <a:cubicBezTo>
                      <a:pt x="187" y="95"/>
                      <a:pt x="187" y="95"/>
                      <a:pt x="187" y="95"/>
                    </a:cubicBezTo>
                    <a:lnTo>
                      <a:pt x="203" y="79"/>
                    </a:lnTo>
                    <a:close/>
                    <a:moveTo>
                      <a:pt x="88" y="106"/>
                    </a:moveTo>
                    <a:cubicBezTo>
                      <a:pt x="65" y="105"/>
                      <a:pt x="65" y="105"/>
                      <a:pt x="65" y="105"/>
                    </a:cubicBezTo>
                    <a:cubicBezTo>
                      <a:pt x="78" y="79"/>
                      <a:pt x="78" y="79"/>
                      <a:pt x="78" y="79"/>
                    </a:cubicBezTo>
                    <a:cubicBezTo>
                      <a:pt x="93" y="95"/>
                      <a:pt x="93" y="95"/>
                      <a:pt x="93" y="95"/>
                    </a:cubicBezTo>
                    <a:lnTo>
                      <a:pt x="88" y="106"/>
                    </a:lnTo>
                    <a:close/>
                    <a:moveTo>
                      <a:pt x="148" y="108"/>
                    </a:moveTo>
                    <a:cubicBezTo>
                      <a:pt x="145" y="84"/>
                      <a:pt x="145" y="84"/>
                      <a:pt x="145" y="84"/>
                    </a:cubicBezTo>
                    <a:cubicBezTo>
                      <a:pt x="136" y="84"/>
                      <a:pt x="136" y="84"/>
                      <a:pt x="136" y="84"/>
                    </a:cubicBezTo>
                    <a:cubicBezTo>
                      <a:pt x="132" y="108"/>
                      <a:pt x="132" y="108"/>
                      <a:pt x="132" y="108"/>
                    </a:cubicBezTo>
                    <a:cubicBezTo>
                      <a:pt x="108" y="107"/>
                      <a:pt x="108" y="107"/>
                      <a:pt x="108" y="107"/>
                    </a:cubicBezTo>
                    <a:cubicBezTo>
                      <a:pt x="141" y="39"/>
                      <a:pt x="141" y="39"/>
                      <a:pt x="141" y="39"/>
                    </a:cubicBezTo>
                    <a:cubicBezTo>
                      <a:pt x="179" y="122"/>
                      <a:pt x="179" y="122"/>
                      <a:pt x="179" y="122"/>
                    </a:cubicBezTo>
                    <a:cubicBezTo>
                      <a:pt x="150" y="123"/>
                      <a:pt x="150" y="123"/>
                      <a:pt x="150" y="123"/>
                    </a:cubicBezTo>
                    <a:cubicBezTo>
                      <a:pt x="161" y="108"/>
                      <a:pt x="161" y="108"/>
                      <a:pt x="161" y="108"/>
                    </a:cubicBezTo>
                    <a:lnTo>
                      <a:pt x="148" y="108"/>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06" name="Freeform 34"/>
              <p:cNvSpPr/>
              <p:nvPr/>
            </p:nvSpPr>
            <p:spPr bwMode="auto">
              <a:xfrm>
                <a:off x="271173" y="644388"/>
                <a:ext cx="17263" cy="19421"/>
              </a:xfrm>
              <a:custGeom>
                <a:avLst/>
                <a:gdLst>
                  <a:gd name="T0" fmla="*/ 15 w 17"/>
                  <a:gd name="T1" fmla="*/ 18 h 19"/>
                  <a:gd name="T2" fmla="*/ 17 w 17"/>
                  <a:gd name="T3" fmla="*/ 18 h 19"/>
                  <a:gd name="T4" fmla="*/ 16 w 17"/>
                  <a:gd name="T5" fmla="*/ 12 h 19"/>
                  <a:gd name="T6" fmla="*/ 9 w 17"/>
                  <a:gd name="T7" fmla="*/ 1 h 19"/>
                  <a:gd name="T8" fmla="*/ 1 w 17"/>
                  <a:gd name="T9" fmla="*/ 0 h 19"/>
                  <a:gd name="T10" fmla="*/ 1 w 17"/>
                  <a:gd name="T11" fmla="*/ 2 h 19"/>
                  <a:gd name="T12" fmla="*/ 7 w 17"/>
                  <a:gd name="T13" fmla="*/ 6 h 19"/>
                  <a:gd name="T14" fmla="*/ 13 w 17"/>
                  <a:gd name="T15" fmla="*/ 14 h 19"/>
                  <a:gd name="T16" fmla="*/ 15 w 17"/>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15" y="18"/>
                    </a:moveTo>
                    <a:cubicBezTo>
                      <a:pt x="15" y="18"/>
                      <a:pt x="16" y="19"/>
                      <a:pt x="17" y="18"/>
                    </a:cubicBezTo>
                    <a:cubicBezTo>
                      <a:pt x="17" y="18"/>
                      <a:pt x="17" y="14"/>
                      <a:pt x="16" y="12"/>
                    </a:cubicBezTo>
                    <a:cubicBezTo>
                      <a:pt x="16" y="12"/>
                      <a:pt x="10" y="5"/>
                      <a:pt x="9" y="1"/>
                    </a:cubicBezTo>
                    <a:cubicBezTo>
                      <a:pt x="9" y="1"/>
                      <a:pt x="8" y="0"/>
                      <a:pt x="1" y="0"/>
                    </a:cubicBezTo>
                    <a:cubicBezTo>
                      <a:pt x="1" y="0"/>
                      <a:pt x="0" y="1"/>
                      <a:pt x="1" y="2"/>
                    </a:cubicBezTo>
                    <a:cubicBezTo>
                      <a:pt x="2" y="2"/>
                      <a:pt x="4" y="1"/>
                      <a:pt x="7" y="6"/>
                    </a:cubicBezTo>
                    <a:cubicBezTo>
                      <a:pt x="13" y="14"/>
                      <a:pt x="13" y="14"/>
                      <a:pt x="13" y="14"/>
                    </a:cubicBezTo>
                    <a:cubicBezTo>
                      <a:pt x="13" y="14"/>
                      <a:pt x="15" y="17"/>
                      <a:pt x="15" y="18"/>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07" name="Freeform 35"/>
              <p:cNvSpPr/>
              <p:nvPr/>
            </p:nvSpPr>
            <p:spPr bwMode="auto">
              <a:xfrm>
                <a:off x="297931" y="650430"/>
                <a:ext cx="12084" cy="17695"/>
              </a:xfrm>
              <a:custGeom>
                <a:avLst/>
                <a:gdLst>
                  <a:gd name="T0" fmla="*/ 10 w 12"/>
                  <a:gd name="T1" fmla="*/ 1 h 17"/>
                  <a:gd name="T2" fmla="*/ 3 w 12"/>
                  <a:gd name="T3" fmla="*/ 0 h 17"/>
                  <a:gd name="T4" fmla="*/ 2 w 12"/>
                  <a:gd name="T5" fmla="*/ 2 h 17"/>
                  <a:gd name="T6" fmla="*/ 5 w 12"/>
                  <a:gd name="T7" fmla="*/ 15 h 17"/>
                  <a:gd name="T8" fmla="*/ 7 w 12"/>
                  <a:gd name="T9" fmla="*/ 14 h 17"/>
                  <a:gd name="T10" fmla="*/ 11 w 12"/>
                  <a:gd name="T11" fmla="*/ 4 h 17"/>
                  <a:gd name="T12" fmla="*/ 10 w 12"/>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12" h="17">
                    <a:moveTo>
                      <a:pt x="10" y="1"/>
                    </a:moveTo>
                    <a:cubicBezTo>
                      <a:pt x="3" y="0"/>
                      <a:pt x="3" y="0"/>
                      <a:pt x="3" y="0"/>
                    </a:cubicBezTo>
                    <a:cubicBezTo>
                      <a:pt x="3" y="0"/>
                      <a:pt x="0" y="1"/>
                      <a:pt x="2" y="2"/>
                    </a:cubicBezTo>
                    <a:cubicBezTo>
                      <a:pt x="2" y="2"/>
                      <a:pt x="6" y="10"/>
                      <a:pt x="5" y="15"/>
                    </a:cubicBezTo>
                    <a:cubicBezTo>
                      <a:pt x="5" y="15"/>
                      <a:pt x="6" y="17"/>
                      <a:pt x="7" y="14"/>
                    </a:cubicBezTo>
                    <a:cubicBezTo>
                      <a:pt x="7" y="14"/>
                      <a:pt x="9" y="5"/>
                      <a:pt x="11" y="4"/>
                    </a:cubicBezTo>
                    <a:cubicBezTo>
                      <a:pt x="11" y="4"/>
                      <a:pt x="12" y="1"/>
                      <a:pt x="10" y="1"/>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08" name="Freeform 36"/>
              <p:cNvSpPr/>
              <p:nvPr/>
            </p:nvSpPr>
            <p:spPr bwMode="auto">
              <a:xfrm>
                <a:off x="278510" y="659925"/>
                <a:ext cx="18126" cy="34526"/>
              </a:xfrm>
              <a:custGeom>
                <a:avLst/>
                <a:gdLst>
                  <a:gd name="T0" fmla="*/ 15 w 18"/>
                  <a:gd name="T1" fmla="*/ 2 h 34"/>
                  <a:gd name="T2" fmla="*/ 14 w 18"/>
                  <a:gd name="T3" fmla="*/ 2 h 34"/>
                  <a:gd name="T4" fmla="*/ 12 w 18"/>
                  <a:gd name="T5" fmla="*/ 12 h 34"/>
                  <a:gd name="T6" fmla="*/ 12 w 18"/>
                  <a:gd name="T7" fmla="*/ 21 h 34"/>
                  <a:gd name="T8" fmla="*/ 11 w 18"/>
                  <a:gd name="T9" fmla="*/ 27 h 34"/>
                  <a:gd name="T10" fmla="*/ 10 w 18"/>
                  <a:gd name="T11" fmla="*/ 27 h 34"/>
                  <a:gd name="T12" fmla="*/ 1 w 18"/>
                  <a:gd name="T13" fmla="*/ 18 h 34"/>
                  <a:gd name="T14" fmla="*/ 2 w 18"/>
                  <a:gd name="T15" fmla="*/ 20 h 34"/>
                  <a:gd name="T16" fmla="*/ 6 w 18"/>
                  <a:gd name="T17" fmla="*/ 33 h 34"/>
                  <a:gd name="T18" fmla="*/ 13 w 18"/>
                  <a:gd name="T19" fmla="*/ 34 h 34"/>
                  <a:gd name="T20" fmla="*/ 18 w 18"/>
                  <a:gd name="T21" fmla="*/ 21 h 34"/>
                  <a:gd name="T22" fmla="*/ 17 w 18"/>
                  <a:gd name="T23" fmla="*/ 13 h 34"/>
                  <a:gd name="T24" fmla="*/ 15 w 18"/>
                  <a:gd name="T25"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4">
                    <a:moveTo>
                      <a:pt x="15" y="2"/>
                    </a:moveTo>
                    <a:cubicBezTo>
                      <a:pt x="15" y="2"/>
                      <a:pt x="15" y="0"/>
                      <a:pt x="14" y="2"/>
                    </a:cubicBezTo>
                    <a:cubicBezTo>
                      <a:pt x="14" y="2"/>
                      <a:pt x="14" y="9"/>
                      <a:pt x="12" y="12"/>
                    </a:cubicBezTo>
                    <a:cubicBezTo>
                      <a:pt x="12" y="12"/>
                      <a:pt x="12" y="19"/>
                      <a:pt x="12" y="21"/>
                    </a:cubicBezTo>
                    <a:cubicBezTo>
                      <a:pt x="12" y="21"/>
                      <a:pt x="10" y="26"/>
                      <a:pt x="11" y="27"/>
                    </a:cubicBezTo>
                    <a:cubicBezTo>
                      <a:pt x="10" y="27"/>
                      <a:pt x="10" y="27"/>
                      <a:pt x="10" y="27"/>
                    </a:cubicBezTo>
                    <a:cubicBezTo>
                      <a:pt x="10" y="27"/>
                      <a:pt x="6" y="16"/>
                      <a:pt x="1" y="18"/>
                    </a:cubicBezTo>
                    <a:cubicBezTo>
                      <a:pt x="1" y="18"/>
                      <a:pt x="0" y="19"/>
                      <a:pt x="2" y="20"/>
                    </a:cubicBezTo>
                    <a:cubicBezTo>
                      <a:pt x="2" y="20"/>
                      <a:pt x="7" y="30"/>
                      <a:pt x="6" y="33"/>
                    </a:cubicBezTo>
                    <a:cubicBezTo>
                      <a:pt x="6" y="33"/>
                      <a:pt x="10" y="34"/>
                      <a:pt x="13" y="34"/>
                    </a:cubicBezTo>
                    <a:cubicBezTo>
                      <a:pt x="13" y="34"/>
                      <a:pt x="17" y="25"/>
                      <a:pt x="18" y="21"/>
                    </a:cubicBezTo>
                    <a:cubicBezTo>
                      <a:pt x="18" y="21"/>
                      <a:pt x="18" y="15"/>
                      <a:pt x="17" y="13"/>
                    </a:cubicBezTo>
                    <a:cubicBezTo>
                      <a:pt x="17" y="13"/>
                      <a:pt x="17" y="5"/>
                      <a:pt x="15" y="2"/>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09" name="Freeform 37"/>
              <p:cNvSpPr/>
              <p:nvPr/>
            </p:nvSpPr>
            <p:spPr bwMode="auto">
              <a:xfrm>
                <a:off x="508111" y="546851"/>
                <a:ext cx="59127" cy="27621"/>
              </a:xfrm>
              <a:custGeom>
                <a:avLst/>
                <a:gdLst>
                  <a:gd name="T0" fmla="*/ 58 w 58"/>
                  <a:gd name="T1" fmla="*/ 9 h 27"/>
                  <a:gd name="T2" fmla="*/ 55 w 58"/>
                  <a:gd name="T3" fmla="*/ 9 h 27"/>
                  <a:gd name="T4" fmla="*/ 51 w 58"/>
                  <a:gd name="T5" fmla="*/ 8 h 27"/>
                  <a:gd name="T6" fmla="*/ 50 w 58"/>
                  <a:gd name="T7" fmla="*/ 2 h 27"/>
                  <a:gd name="T8" fmla="*/ 47 w 58"/>
                  <a:gd name="T9" fmla="*/ 0 h 27"/>
                  <a:gd name="T10" fmla="*/ 45 w 58"/>
                  <a:gd name="T11" fmla="*/ 5 h 27"/>
                  <a:gd name="T12" fmla="*/ 44 w 58"/>
                  <a:gd name="T13" fmla="*/ 7 h 27"/>
                  <a:gd name="T14" fmla="*/ 34 w 58"/>
                  <a:gd name="T15" fmla="*/ 7 h 27"/>
                  <a:gd name="T16" fmla="*/ 37 w 58"/>
                  <a:gd name="T17" fmla="*/ 4 h 27"/>
                  <a:gd name="T18" fmla="*/ 35 w 58"/>
                  <a:gd name="T19" fmla="*/ 3 h 27"/>
                  <a:gd name="T20" fmla="*/ 30 w 58"/>
                  <a:gd name="T21" fmla="*/ 10 h 27"/>
                  <a:gd name="T22" fmla="*/ 34 w 58"/>
                  <a:gd name="T23" fmla="*/ 14 h 27"/>
                  <a:gd name="T24" fmla="*/ 26 w 58"/>
                  <a:gd name="T25" fmla="*/ 18 h 27"/>
                  <a:gd name="T26" fmla="*/ 4 w 58"/>
                  <a:gd name="T27" fmla="*/ 24 h 27"/>
                  <a:gd name="T28" fmla="*/ 5 w 58"/>
                  <a:gd name="T29" fmla="*/ 26 h 27"/>
                  <a:gd name="T30" fmla="*/ 24 w 58"/>
                  <a:gd name="T31" fmla="*/ 24 h 27"/>
                  <a:gd name="T32" fmla="*/ 49 w 58"/>
                  <a:gd name="T33" fmla="*/ 13 h 27"/>
                  <a:gd name="T34" fmla="*/ 58 w 58"/>
                  <a:gd name="T35" fmla="*/ 13 h 27"/>
                  <a:gd name="T36" fmla="*/ 58 w 58"/>
                  <a:gd name="T3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7">
                    <a:moveTo>
                      <a:pt x="58" y="9"/>
                    </a:moveTo>
                    <a:cubicBezTo>
                      <a:pt x="57" y="8"/>
                      <a:pt x="55" y="9"/>
                      <a:pt x="55" y="9"/>
                    </a:cubicBezTo>
                    <a:cubicBezTo>
                      <a:pt x="51" y="8"/>
                      <a:pt x="51" y="8"/>
                      <a:pt x="51" y="8"/>
                    </a:cubicBezTo>
                    <a:cubicBezTo>
                      <a:pt x="52" y="7"/>
                      <a:pt x="50" y="2"/>
                      <a:pt x="50" y="2"/>
                    </a:cubicBezTo>
                    <a:cubicBezTo>
                      <a:pt x="49" y="0"/>
                      <a:pt x="47" y="0"/>
                      <a:pt x="47" y="0"/>
                    </a:cubicBezTo>
                    <a:cubicBezTo>
                      <a:pt x="46" y="1"/>
                      <a:pt x="45" y="5"/>
                      <a:pt x="45" y="5"/>
                    </a:cubicBezTo>
                    <a:cubicBezTo>
                      <a:pt x="44" y="7"/>
                      <a:pt x="44" y="7"/>
                      <a:pt x="44" y="7"/>
                    </a:cubicBezTo>
                    <a:cubicBezTo>
                      <a:pt x="34" y="7"/>
                      <a:pt x="34" y="7"/>
                      <a:pt x="34" y="7"/>
                    </a:cubicBezTo>
                    <a:cubicBezTo>
                      <a:pt x="33" y="5"/>
                      <a:pt x="37" y="4"/>
                      <a:pt x="37" y="4"/>
                    </a:cubicBezTo>
                    <a:cubicBezTo>
                      <a:pt x="38" y="1"/>
                      <a:pt x="35" y="3"/>
                      <a:pt x="35" y="3"/>
                    </a:cubicBezTo>
                    <a:cubicBezTo>
                      <a:pt x="30" y="5"/>
                      <a:pt x="30" y="10"/>
                      <a:pt x="30" y="10"/>
                    </a:cubicBezTo>
                    <a:cubicBezTo>
                      <a:pt x="29" y="14"/>
                      <a:pt x="33" y="14"/>
                      <a:pt x="34" y="14"/>
                    </a:cubicBezTo>
                    <a:cubicBezTo>
                      <a:pt x="33" y="15"/>
                      <a:pt x="26" y="18"/>
                      <a:pt x="26" y="18"/>
                    </a:cubicBezTo>
                    <a:cubicBezTo>
                      <a:pt x="17" y="24"/>
                      <a:pt x="4" y="24"/>
                      <a:pt x="4" y="24"/>
                    </a:cubicBezTo>
                    <a:cubicBezTo>
                      <a:pt x="0" y="25"/>
                      <a:pt x="5" y="26"/>
                      <a:pt x="5" y="26"/>
                    </a:cubicBezTo>
                    <a:cubicBezTo>
                      <a:pt x="9" y="27"/>
                      <a:pt x="24" y="24"/>
                      <a:pt x="24" y="24"/>
                    </a:cubicBezTo>
                    <a:cubicBezTo>
                      <a:pt x="46" y="18"/>
                      <a:pt x="49" y="13"/>
                      <a:pt x="49" y="13"/>
                    </a:cubicBezTo>
                    <a:cubicBezTo>
                      <a:pt x="53" y="13"/>
                      <a:pt x="58" y="13"/>
                      <a:pt x="58" y="13"/>
                    </a:cubicBezTo>
                    <a:lnTo>
                      <a:pt x="58" y="9"/>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10" name="Freeform 38"/>
              <p:cNvSpPr/>
              <p:nvPr/>
            </p:nvSpPr>
            <p:spPr bwMode="auto">
              <a:xfrm>
                <a:off x="537890" y="573609"/>
                <a:ext cx="18126" cy="16400"/>
              </a:xfrm>
              <a:custGeom>
                <a:avLst/>
                <a:gdLst>
                  <a:gd name="T0" fmla="*/ 10 w 18"/>
                  <a:gd name="T1" fmla="*/ 5 h 16"/>
                  <a:gd name="T2" fmla="*/ 4 w 18"/>
                  <a:gd name="T3" fmla="*/ 14 h 16"/>
                  <a:gd name="T4" fmla="*/ 3 w 18"/>
                  <a:gd name="T5" fmla="*/ 16 h 16"/>
                  <a:gd name="T6" fmla="*/ 14 w 18"/>
                  <a:gd name="T7" fmla="*/ 13 h 16"/>
                  <a:gd name="T8" fmla="*/ 14 w 18"/>
                  <a:gd name="T9" fmla="*/ 4 h 16"/>
                  <a:gd name="T10" fmla="*/ 10 w 18"/>
                  <a:gd name="T11" fmla="*/ 5 h 16"/>
                </a:gdLst>
                <a:ahLst/>
                <a:cxnLst>
                  <a:cxn ang="0">
                    <a:pos x="T0" y="T1"/>
                  </a:cxn>
                  <a:cxn ang="0">
                    <a:pos x="T2" y="T3"/>
                  </a:cxn>
                  <a:cxn ang="0">
                    <a:pos x="T4" y="T5"/>
                  </a:cxn>
                  <a:cxn ang="0">
                    <a:pos x="T6" y="T7"/>
                  </a:cxn>
                  <a:cxn ang="0">
                    <a:pos x="T8" y="T9"/>
                  </a:cxn>
                  <a:cxn ang="0">
                    <a:pos x="T10" y="T11"/>
                  </a:cxn>
                </a:cxnLst>
                <a:rect l="0" t="0" r="r" b="b"/>
                <a:pathLst>
                  <a:path w="18" h="16">
                    <a:moveTo>
                      <a:pt x="10" y="5"/>
                    </a:moveTo>
                    <a:cubicBezTo>
                      <a:pt x="10" y="5"/>
                      <a:pt x="7" y="14"/>
                      <a:pt x="4" y="14"/>
                    </a:cubicBezTo>
                    <a:cubicBezTo>
                      <a:pt x="4" y="14"/>
                      <a:pt x="0" y="16"/>
                      <a:pt x="3" y="16"/>
                    </a:cubicBezTo>
                    <a:cubicBezTo>
                      <a:pt x="3" y="16"/>
                      <a:pt x="10" y="13"/>
                      <a:pt x="14" y="13"/>
                    </a:cubicBezTo>
                    <a:cubicBezTo>
                      <a:pt x="14" y="13"/>
                      <a:pt x="18" y="10"/>
                      <a:pt x="14" y="4"/>
                    </a:cubicBezTo>
                    <a:cubicBezTo>
                      <a:pt x="14" y="4"/>
                      <a:pt x="12" y="0"/>
                      <a:pt x="10" y="5"/>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11" name="Freeform 39"/>
              <p:cNvSpPr>
                <a:spLocks noEditPoints="1"/>
              </p:cNvSpPr>
              <p:nvPr/>
            </p:nvSpPr>
            <p:spPr bwMode="auto">
              <a:xfrm>
                <a:off x="625501" y="652588"/>
                <a:ext cx="61284" cy="38842"/>
              </a:xfrm>
              <a:custGeom>
                <a:avLst/>
                <a:gdLst>
                  <a:gd name="T0" fmla="*/ 59 w 60"/>
                  <a:gd name="T1" fmla="*/ 18 h 38"/>
                  <a:gd name="T2" fmla="*/ 58 w 60"/>
                  <a:gd name="T3" fmla="*/ 18 h 38"/>
                  <a:gd name="T4" fmla="*/ 54 w 60"/>
                  <a:gd name="T5" fmla="*/ 15 h 38"/>
                  <a:gd name="T6" fmla="*/ 52 w 60"/>
                  <a:gd name="T7" fmla="*/ 11 h 38"/>
                  <a:gd name="T8" fmla="*/ 49 w 60"/>
                  <a:gd name="T9" fmla="*/ 10 h 38"/>
                  <a:gd name="T10" fmla="*/ 42 w 60"/>
                  <a:gd name="T11" fmla="*/ 5 h 38"/>
                  <a:gd name="T12" fmla="*/ 44 w 60"/>
                  <a:gd name="T13" fmla="*/ 2 h 38"/>
                  <a:gd name="T14" fmla="*/ 42 w 60"/>
                  <a:gd name="T15" fmla="*/ 0 h 38"/>
                  <a:gd name="T16" fmla="*/ 36 w 60"/>
                  <a:gd name="T17" fmla="*/ 2 h 38"/>
                  <a:gd name="T18" fmla="*/ 39 w 60"/>
                  <a:gd name="T19" fmla="*/ 6 h 38"/>
                  <a:gd name="T20" fmla="*/ 47 w 60"/>
                  <a:gd name="T21" fmla="*/ 11 h 38"/>
                  <a:gd name="T22" fmla="*/ 47 w 60"/>
                  <a:gd name="T23" fmla="*/ 16 h 38"/>
                  <a:gd name="T24" fmla="*/ 43 w 60"/>
                  <a:gd name="T25" fmla="*/ 15 h 38"/>
                  <a:gd name="T26" fmla="*/ 26 w 60"/>
                  <a:gd name="T27" fmla="*/ 5 h 38"/>
                  <a:gd name="T28" fmla="*/ 21 w 60"/>
                  <a:gd name="T29" fmla="*/ 6 h 38"/>
                  <a:gd name="T30" fmla="*/ 22 w 60"/>
                  <a:gd name="T31" fmla="*/ 10 h 38"/>
                  <a:gd name="T32" fmla="*/ 27 w 60"/>
                  <a:gd name="T33" fmla="*/ 13 h 38"/>
                  <a:gd name="T34" fmla="*/ 21 w 60"/>
                  <a:gd name="T35" fmla="*/ 13 h 38"/>
                  <a:gd name="T36" fmla="*/ 19 w 60"/>
                  <a:gd name="T37" fmla="*/ 17 h 38"/>
                  <a:gd name="T38" fmla="*/ 18 w 60"/>
                  <a:gd name="T39" fmla="*/ 23 h 38"/>
                  <a:gd name="T40" fmla="*/ 6 w 60"/>
                  <a:gd name="T41" fmla="*/ 5 h 38"/>
                  <a:gd name="T42" fmla="*/ 1 w 60"/>
                  <a:gd name="T43" fmla="*/ 22 h 38"/>
                  <a:gd name="T44" fmla="*/ 8 w 60"/>
                  <a:gd name="T45" fmla="*/ 29 h 38"/>
                  <a:gd name="T46" fmla="*/ 14 w 60"/>
                  <a:gd name="T47" fmla="*/ 28 h 38"/>
                  <a:gd name="T48" fmla="*/ 15 w 60"/>
                  <a:gd name="T49" fmla="*/ 28 h 38"/>
                  <a:gd name="T50" fmla="*/ 15 w 60"/>
                  <a:gd name="T51" fmla="*/ 32 h 38"/>
                  <a:gd name="T52" fmla="*/ 15 w 60"/>
                  <a:gd name="T53" fmla="*/ 35 h 38"/>
                  <a:gd name="T54" fmla="*/ 19 w 60"/>
                  <a:gd name="T55" fmla="*/ 33 h 38"/>
                  <a:gd name="T56" fmla="*/ 19 w 60"/>
                  <a:gd name="T57" fmla="*/ 26 h 38"/>
                  <a:gd name="T58" fmla="*/ 23 w 60"/>
                  <a:gd name="T59" fmla="*/ 18 h 38"/>
                  <a:gd name="T60" fmla="*/ 33 w 60"/>
                  <a:gd name="T61" fmla="*/ 18 h 38"/>
                  <a:gd name="T62" fmla="*/ 31 w 60"/>
                  <a:gd name="T63" fmla="*/ 12 h 38"/>
                  <a:gd name="T64" fmla="*/ 38 w 60"/>
                  <a:gd name="T65" fmla="*/ 17 h 38"/>
                  <a:gd name="T66" fmla="*/ 42 w 60"/>
                  <a:gd name="T67" fmla="*/ 18 h 38"/>
                  <a:gd name="T68" fmla="*/ 47 w 60"/>
                  <a:gd name="T69" fmla="*/ 21 h 38"/>
                  <a:gd name="T70" fmla="*/ 59 w 60"/>
                  <a:gd name="T71" fmla="*/ 24 h 38"/>
                  <a:gd name="T72" fmla="*/ 59 w 60"/>
                  <a:gd name="T73" fmla="*/ 18 h 38"/>
                  <a:gd name="T74" fmla="*/ 9 w 60"/>
                  <a:gd name="T75" fmla="*/ 25 h 38"/>
                  <a:gd name="T76" fmla="*/ 5 w 60"/>
                  <a:gd name="T77" fmla="*/ 15 h 38"/>
                  <a:gd name="T78" fmla="*/ 10 w 60"/>
                  <a:gd name="T79" fmla="*/ 17 h 38"/>
                  <a:gd name="T80" fmla="*/ 14 w 60"/>
                  <a:gd name="T81" fmla="*/ 22 h 38"/>
                  <a:gd name="T82" fmla="*/ 9 w 60"/>
                  <a:gd name="T83" fmla="*/ 25 h 38"/>
                  <a:gd name="T84" fmla="*/ 52 w 60"/>
                  <a:gd name="T85" fmla="*/ 16 h 38"/>
                  <a:gd name="T86" fmla="*/ 53 w 60"/>
                  <a:gd name="T87" fmla="*/ 17 h 38"/>
                  <a:gd name="T88" fmla="*/ 55 w 60"/>
                  <a:gd name="T89" fmla="*/ 18 h 38"/>
                  <a:gd name="T90" fmla="*/ 52 w 60"/>
                  <a:gd name="T91"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 h="38">
                    <a:moveTo>
                      <a:pt x="59" y="18"/>
                    </a:moveTo>
                    <a:cubicBezTo>
                      <a:pt x="58" y="18"/>
                      <a:pt x="58" y="18"/>
                      <a:pt x="58" y="18"/>
                    </a:cubicBezTo>
                    <a:cubicBezTo>
                      <a:pt x="54" y="15"/>
                      <a:pt x="54" y="15"/>
                      <a:pt x="54" y="15"/>
                    </a:cubicBezTo>
                    <a:cubicBezTo>
                      <a:pt x="54" y="15"/>
                      <a:pt x="51" y="15"/>
                      <a:pt x="52" y="11"/>
                    </a:cubicBezTo>
                    <a:cubicBezTo>
                      <a:pt x="52" y="11"/>
                      <a:pt x="51" y="10"/>
                      <a:pt x="49" y="10"/>
                    </a:cubicBezTo>
                    <a:cubicBezTo>
                      <a:pt x="42" y="5"/>
                      <a:pt x="42" y="5"/>
                      <a:pt x="42" y="5"/>
                    </a:cubicBezTo>
                    <a:cubicBezTo>
                      <a:pt x="42" y="5"/>
                      <a:pt x="40" y="3"/>
                      <a:pt x="44" y="2"/>
                    </a:cubicBezTo>
                    <a:cubicBezTo>
                      <a:pt x="44" y="2"/>
                      <a:pt x="47" y="0"/>
                      <a:pt x="42" y="0"/>
                    </a:cubicBezTo>
                    <a:cubicBezTo>
                      <a:pt x="42" y="0"/>
                      <a:pt x="37" y="1"/>
                      <a:pt x="36" y="2"/>
                    </a:cubicBezTo>
                    <a:cubicBezTo>
                      <a:pt x="36" y="2"/>
                      <a:pt x="36" y="6"/>
                      <a:pt x="39" y="6"/>
                    </a:cubicBezTo>
                    <a:cubicBezTo>
                      <a:pt x="39" y="6"/>
                      <a:pt x="46" y="10"/>
                      <a:pt x="47" y="11"/>
                    </a:cubicBezTo>
                    <a:cubicBezTo>
                      <a:pt x="47" y="11"/>
                      <a:pt x="46" y="15"/>
                      <a:pt x="47" y="16"/>
                    </a:cubicBezTo>
                    <a:cubicBezTo>
                      <a:pt x="47" y="16"/>
                      <a:pt x="46" y="17"/>
                      <a:pt x="43" y="15"/>
                    </a:cubicBezTo>
                    <a:cubicBezTo>
                      <a:pt x="43" y="15"/>
                      <a:pt x="27" y="8"/>
                      <a:pt x="26" y="5"/>
                    </a:cubicBezTo>
                    <a:cubicBezTo>
                      <a:pt x="26" y="5"/>
                      <a:pt x="23" y="5"/>
                      <a:pt x="21" y="6"/>
                    </a:cubicBezTo>
                    <a:cubicBezTo>
                      <a:pt x="21" y="6"/>
                      <a:pt x="21" y="9"/>
                      <a:pt x="22" y="10"/>
                    </a:cubicBezTo>
                    <a:cubicBezTo>
                      <a:pt x="27" y="13"/>
                      <a:pt x="27" y="13"/>
                      <a:pt x="27" y="13"/>
                    </a:cubicBezTo>
                    <a:cubicBezTo>
                      <a:pt x="27" y="13"/>
                      <a:pt x="25" y="14"/>
                      <a:pt x="21" y="13"/>
                    </a:cubicBezTo>
                    <a:cubicBezTo>
                      <a:pt x="21" y="13"/>
                      <a:pt x="17" y="14"/>
                      <a:pt x="19" y="17"/>
                    </a:cubicBezTo>
                    <a:cubicBezTo>
                      <a:pt x="19" y="17"/>
                      <a:pt x="21" y="21"/>
                      <a:pt x="18" y="23"/>
                    </a:cubicBezTo>
                    <a:cubicBezTo>
                      <a:pt x="18" y="23"/>
                      <a:pt x="19" y="15"/>
                      <a:pt x="6" y="5"/>
                    </a:cubicBezTo>
                    <a:cubicBezTo>
                      <a:pt x="6" y="5"/>
                      <a:pt x="3" y="5"/>
                      <a:pt x="1" y="22"/>
                    </a:cubicBezTo>
                    <a:cubicBezTo>
                      <a:pt x="1" y="22"/>
                      <a:pt x="0" y="29"/>
                      <a:pt x="8" y="29"/>
                    </a:cubicBezTo>
                    <a:cubicBezTo>
                      <a:pt x="14" y="28"/>
                      <a:pt x="14" y="28"/>
                      <a:pt x="14" y="28"/>
                    </a:cubicBezTo>
                    <a:cubicBezTo>
                      <a:pt x="14" y="28"/>
                      <a:pt x="14" y="27"/>
                      <a:pt x="15" y="28"/>
                    </a:cubicBezTo>
                    <a:cubicBezTo>
                      <a:pt x="15" y="32"/>
                      <a:pt x="15" y="32"/>
                      <a:pt x="15" y="32"/>
                    </a:cubicBezTo>
                    <a:cubicBezTo>
                      <a:pt x="15" y="32"/>
                      <a:pt x="13" y="34"/>
                      <a:pt x="15" y="35"/>
                    </a:cubicBezTo>
                    <a:cubicBezTo>
                      <a:pt x="15" y="35"/>
                      <a:pt x="18" y="38"/>
                      <a:pt x="19" y="33"/>
                    </a:cubicBezTo>
                    <a:cubicBezTo>
                      <a:pt x="19" y="26"/>
                      <a:pt x="19" y="26"/>
                      <a:pt x="19" y="26"/>
                    </a:cubicBezTo>
                    <a:cubicBezTo>
                      <a:pt x="19" y="26"/>
                      <a:pt x="24" y="26"/>
                      <a:pt x="23" y="18"/>
                    </a:cubicBezTo>
                    <a:cubicBezTo>
                      <a:pt x="33" y="18"/>
                      <a:pt x="33" y="18"/>
                      <a:pt x="33" y="18"/>
                    </a:cubicBezTo>
                    <a:cubicBezTo>
                      <a:pt x="33" y="18"/>
                      <a:pt x="36" y="16"/>
                      <a:pt x="31" y="12"/>
                    </a:cubicBezTo>
                    <a:cubicBezTo>
                      <a:pt x="31" y="12"/>
                      <a:pt x="37" y="15"/>
                      <a:pt x="38" y="17"/>
                    </a:cubicBezTo>
                    <a:cubicBezTo>
                      <a:pt x="38" y="17"/>
                      <a:pt x="39" y="18"/>
                      <a:pt x="42" y="18"/>
                    </a:cubicBezTo>
                    <a:cubicBezTo>
                      <a:pt x="42" y="18"/>
                      <a:pt x="42" y="20"/>
                      <a:pt x="47" y="21"/>
                    </a:cubicBezTo>
                    <a:cubicBezTo>
                      <a:pt x="47" y="21"/>
                      <a:pt x="48" y="23"/>
                      <a:pt x="59" y="24"/>
                    </a:cubicBezTo>
                    <a:cubicBezTo>
                      <a:pt x="59" y="24"/>
                      <a:pt x="60" y="20"/>
                      <a:pt x="59" y="18"/>
                    </a:cubicBezTo>
                    <a:close/>
                    <a:moveTo>
                      <a:pt x="9" y="25"/>
                    </a:moveTo>
                    <a:cubicBezTo>
                      <a:pt x="2" y="25"/>
                      <a:pt x="5" y="15"/>
                      <a:pt x="5" y="15"/>
                    </a:cubicBezTo>
                    <a:cubicBezTo>
                      <a:pt x="5" y="10"/>
                      <a:pt x="10" y="17"/>
                      <a:pt x="10" y="17"/>
                    </a:cubicBezTo>
                    <a:cubicBezTo>
                      <a:pt x="14" y="22"/>
                      <a:pt x="14" y="22"/>
                      <a:pt x="14" y="22"/>
                    </a:cubicBezTo>
                    <a:cubicBezTo>
                      <a:pt x="17" y="26"/>
                      <a:pt x="9" y="25"/>
                      <a:pt x="9" y="25"/>
                    </a:cubicBezTo>
                    <a:close/>
                    <a:moveTo>
                      <a:pt x="52" y="16"/>
                    </a:moveTo>
                    <a:cubicBezTo>
                      <a:pt x="52" y="16"/>
                      <a:pt x="52" y="16"/>
                      <a:pt x="53" y="17"/>
                    </a:cubicBezTo>
                    <a:cubicBezTo>
                      <a:pt x="55" y="18"/>
                      <a:pt x="55" y="18"/>
                      <a:pt x="55" y="18"/>
                    </a:cubicBezTo>
                    <a:cubicBezTo>
                      <a:pt x="55" y="18"/>
                      <a:pt x="50" y="18"/>
                      <a:pt x="52" y="16"/>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12" name="Freeform 40"/>
              <p:cNvSpPr>
                <a:spLocks noEditPoints="1"/>
              </p:cNvSpPr>
              <p:nvPr/>
            </p:nvSpPr>
            <p:spPr bwMode="auto">
              <a:xfrm>
                <a:off x="371300" y="535630"/>
                <a:ext cx="27621" cy="59558"/>
              </a:xfrm>
              <a:custGeom>
                <a:avLst/>
                <a:gdLst>
                  <a:gd name="T0" fmla="*/ 21 w 27"/>
                  <a:gd name="T1" fmla="*/ 38 h 58"/>
                  <a:gd name="T2" fmla="*/ 21 w 27"/>
                  <a:gd name="T3" fmla="*/ 28 h 58"/>
                  <a:gd name="T4" fmla="*/ 20 w 27"/>
                  <a:gd name="T5" fmla="*/ 26 h 58"/>
                  <a:gd name="T6" fmla="*/ 19 w 27"/>
                  <a:gd name="T7" fmla="*/ 24 h 58"/>
                  <a:gd name="T8" fmla="*/ 18 w 27"/>
                  <a:gd name="T9" fmla="*/ 24 h 58"/>
                  <a:gd name="T10" fmla="*/ 14 w 27"/>
                  <a:gd name="T11" fmla="*/ 23 h 58"/>
                  <a:gd name="T12" fmla="*/ 14 w 27"/>
                  <a:gd name="T13" fmla="*/ 20 h 58"/>
                  <a:gd name="T14" fmla="*/ 19 w 27"/>
                  <a:gd name="T15" fmla="*/ 13 h 58"/>
                  <a:gd name="T16" fmla="*/ 18 w 27"/>
                  <a:gd name="T17" fmla="*/ 5 h 58"/>
                  <a:gd name="T18" fmla="*/ 16 w 27"/>
                  <a:gd name="T19" fmla="*/ 4 h 58"/>
                  <a:gd name="T20" fmla="*/ 15 w 27"/>
                  <a:gd name="T21" fmla="*/ 7 h 58"/>
                  <a:gd name="T22" fmla="*/ 12 w 27"/>
                  <a:gd name="T23" fmla="*/ 14 h 58"/>
                  <a:gd name="T24" fmla="*/ 10 w 27"/>
                  <a:gd name="T25" fmla="*/ 4 h 58"/>
                  <a:gd name="T26" fmla="*/ 9 w 27"/>
                  <a:gd name="T27" fmla="*/ 2 h 58"/>
                  <a:gd name="T28" fmla="*/ 8 w 27"/>
                  <a:gd name="T29" fmla="*/ 5 h 58"/>
                  <a:gd name="T30" fmla="*/ 8 w 27"/>
                  <a:gd name="T31" fmla="*/ 22 h 58"/>
                  <a:gd name="T32" fmla="*/ 5 w 27"/>
                  <a:gd name="T33" fmla="*/ 26 h 58"/>
                  <a:gd name="T34" fmla="*/ 4 w 27"/>
                  <a:gd name="T35" fmla="*/ 29 h 58"/>
                  <a:gd name="T36" fmla="*/ 9 w 27"/>
                  <a:gd name="T37" fmla="*/ 30 h 58"/>
                  <a:gd name="T38" fmla="*/ 9 w 27"/>
                  <a:gd name="T39" fmla="*/ 41 h 58"/>
                  <a:gd name="T40" fmla="*/ 9 w 27"/>
                  <a:gd name="T41" fmla="*/ 44 h 58"/>
                  <a:gd name="T42" fmla="*/ 13 w 27"/>
                  <a:gd name="T43" fmla="*/ 45 h 58"/>
                  <a:gd name="T44" fmla="*/ 16 w 27"/>
                  <a:gd name="T45" fmla="*/ 40 h 58"/>
                  <a:gd name="T46" fmla="*/ 17 w 27"/>
                  <a:gd name="T47" fmla="*/ 41 h 58"/>
                  <a:gd name="T48" fmla="*/ 18 w 27"/>
                  <a:gd name="T49" fmla="*/ 45 h 58"/>
                  <a:gd name="T50" fmla="*/ 15 w 27"/>
                  <a:gd name="T51" fmla="*/ 51 h 58"/>
                  <a:gd name="T52" fmla="*/ 13 w 27"/>
                  <a:gd name="T53" fmla="*/ 52 h 58"/>
                  <a:gd name="T54" fmla="*/ 15 w 27"/>
                  <a:gd name="T55" fmla="*/ 57 h 58"/>
                  <a:gd name="T56" fmla="*/ 18 w 27"/>
                  <a:gd name="T57" fmla="*/ 55 h 58"/>
                  <a:gd name="T58" fmla="*/ 18 w 27"/>
                  <a:gd name="T59" fmla="*/ 50 h 58"/>
                  <a:gd name="T60" fmla="*/ 27 w 27"/>
                  <a:gd name="T61" fmla="*/ 52 h 58"/>
                  <a:gd name="T62" fmla="*/ 25 w 27"/>
                  <a:gd name="T63" fmla="*/ 47 h 58"/>
                  <a:gd name="T64" fmla="*/ 21 w 27"/>
                  <a:gd name="T65" fmla="*/ 38 h 58"/>
                  <a:gd name="T66" fmla="*/ 14 w 27"/>
                  <a:gd name="T67" fmla="*/ 36 h 58"/>
                  <a:gd name="T68" fmla="*/ 13 w 27"/>
                  <a:gd name="T69" fmla="*/ 39 h 58"/>
                  <a:gd name="T70" fmla="*/ 11 w 27"/>
                  <a:gd name="T71" fmla="*/ 30 h 58"/>
                  <a:gd name="T72" fmla="*/ 13 w 27"/>
                  <a:gd name="T73" fmla="*/ 25 h 58"/>
                  <a:gd name="T74" fmla="*/ 14 w 27"/>
                  <a:gd name="T75" fmla="*/ 32 h 58"/>
                  <a:gd name="T76" fmla="*/ 14 w 27"/>
                  <a:gd name="T77" fmla="*/ 3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58">
                    <a:moveTo>
                      <a:pt x="21" y="38"/>
                    </a:moveTo>
                    <a:cubicBezTo>
                      <a:pt x="21" y="38"/>
                      <a:pt x="19" y="36"/>
                      <a:pt x="21" y="28"/>
                    </a:cubicBezTo>
                    <a:cubicBezTo>
                      <a:pt x="20" y="26"/>
                      <a:pt x="20" y="26"/>
                      <a:pt x="20" y="26"/>
                    </a:cubicBezTo>
                    <a:cubicBezTo>
                      <a:pt x="19" y="24"/>
                      <a:pt x="19" y="24"/>
                      <a:pt x="19" y="24"/>
                    </a:cubicBezTo>
                    <a:cubicBezTo>
                      <a:pt x="18" y="24"/>
                      <a:pt x="18" y="24"/>
                      <a:pt x="18" y="24"/>
                    </a:cubicBezTo>
                    <a:cubicBezTo>
                      <a:pt x="18" y="24"/>
                      <a:pt x="16" y="21"/>
                      <a:pt x="14" y="23"/>
                    </a:cubicBezTo>
                    <a:cubicBezTo>
                      <a:pt x="14" y="23"/>
                      <a:pt x="12" y="23"/>
                      <a:pt x="14" y="20"/>
                    </a:cubicBezTo>
                    <a:cubicBezTo>
                      <a:pt x="19" y="13"/>
                      <a:pt x="19" y="13"/>
                      <a:pt x="19" y="13"/>
                    </a:cubicBezTo>
                    <a:cubicBezTo>
                      <a:pt x="18" y="5"/>
                      <a:pt x="18" y="5"/>
                      <a:pt x="18" y="5"/>
                    </a:cubicBezTo>
                    <a:cubicBezTo>
                      <a:pt x="18" y="5"/>
                      <a:pt x="18" y="3"/>
                      <a:pt x="16" y="4"/>
                    </a:cubicBezTo>
                    <a:cubicBezTo>
                      <a:pt x="16" y="4"/>
                      <a:pt x="16" y="5"/>
                      <a:pt x="15" y="7"/>
                    </a:cubicBezTo>
                    <a:cubicBezTo>
                      <a:pt x="14" y="9"/>
                      <a:pt x="12" y="12"/>
                      <a:pt x="12" y="14"/>
                    </a:cubicBezTo>
                    <a:cubicBezTo>
                      <a:pt x="12" y="14"/>
                      <a:pt x="11" y="6"/>
                      <a:pt x="10" y="4"/>
                    </a:cubicBezTo>
                    <a:cubicBezTo>
                      <a:pt x="9" y="2"/>
                      <a:pt x="9" y="2"/>
                      <a:pt x="9" y="2"/>
                    </a:cubicBezTo>
                    <a:cubicBezTo>
                      <a:pt x="9" y="2"/>
                      <a:pt x="6" y="0"/>
                      <a:pt x="8" y="5"/>
                    </a:cubicBezTo>
                    <a:cubicBezTo>
                      <a:pt x="8" y="22"/>
                      <a:pt x="8" y="22"/>
                      <a:pt x="8" y="22"/>
                    </a:cubicBezTo>
                    <a:cubicBezTo>
                      <a:pt x="5" y="26"/>
                      <a:pt x="5" y="26"/>
                      <a:pt x="5" y="26"/>
                    </a:cubicBezTo>
                    <a:cubicBezTo>
                      <a:pt x="5" y="26"/>
                      <a:pt x="0" y="27"/>
                      <a:pt x="4" y="29"/>
                    </a:cubicBezTo>
                    <a:cubicBezTo>
                      <a:pt x="9" y="30"/>
                      <a:pt x="9" y="30"/>
                      <a:pt x="9" y="30"/>
                    </a:cubicBezTo>
                    <a:cubicBezTo>
                      <a:pt x="9" y="41"/>
                      <a:pt x="9" y="41"/>
                      <a:pt x="9" y="41"/>
                    </a:cubicBezTo>
                    <a:cubicBezTo>
                      <a:pt x="9" y="44"/>
                      <a:pt x="9" y="44"/>
                      <a:pt x="9" y="44"/>
                    </a:cubicBezTo>
                    <a:cubicBezTo>
                      <a:pt x="13" y="45"/>
                      <a:pt x="13" y="45"/>
                      <a:pt x="13" y="45"/>
                    </a:cubicBezTo>
                    <a:cubicBezTo>
                      <a:pt x="16" y="40"/>
                      <a:pt x="16" y="40"/>
                      <a:pt x="16" y="40"/>
                    </a:cubicBezTo>
                    <a:cubicBezTo>
                      <a:pt x="16" y="40"/>
                      <a:pt x="17" y="40"/>
                      <a:pt x="17" y="41"/>
                    </a:cubicBezTo>
                    <a:cubicBezTo>
                      <a:pt x="18" y="45"/>
                      <a:pt x="18" y="45"/>
                      <a:pt x="18" y="45"/>
                    </a:cubicBezTo>
                    <a:cubicBezTo>
                      <a:pt x="18" y="45"/>
                      <a:pt x="16" y="50"/>
                      <a:pt x="15" y="51"/>
                    </a:cubicBezTo>
                    <a:cubicBezTo>
                      <a:pt x="15" y="51"/>
                      <a:pt x="15" y="51"/>
                      <a:pt x="13" y="52"/>
                    </a:cubicBezTo>
                    <a:cubicBezTo>
                      <a:pt x="13" y="52"/>
                      <a:pt x="10" y="57"/>
                      <a:pt x="15" y="57"/>
                    </a:cubicBezTo>
                    <a:cubicBezTo>
                      <a:pt x="15" y="57"/>
                      <a:pt x="18" y="58"/>
                      <a:pt x="18" y="55"/>
                    </a:cubicBezTo>
                    <a:cubicBezTo>
                      <a:pt x="18" y="50"/>
                      <a:pt x="18" y="50"/>
                      <a:pt x="18" y="50"/>
                    </a:cubicBezTo>
                    <a:cubicBezTo>
                      <a:pt x="27" y="52"/>
                      <a:pt x="27" y="52"/>
                      <a:pt x="27" y="52"/>
                    </a:cubicBezTo>
                    <a:cubicBezTo>
                      <a:pt x="27" y="52"/>
                      <a:pt x="27" y="50"/>
                      <a:pt x="25" y="47"/>
                    </a:cubicBezTo>
                    <a:lnTo>
                      <a:pt x="21" y="38"/>
                    </a:lnTo>
                    <a:close/>
                    <a:moveTo>
                      <a:pt x="14" y="36"/>
                    </a:moveTo>
                    <a:cubicBezTo>
                      <a:pt x="13" y="39"/>
                      <a:pt x="13" y="39"/>
                      <a:pt x="13" y="39"/>
                    </a:cubicBezTo>
                    <a:cubicBezTo>
                      <a:pt x="11" y="30"/>
                      <a:pt x="11" y="30"/>
                      <a:pt x="11" y="30"/>
                    </a:cubicBezTo>
                    <a:cubicBezTo>
                      <a:pt x="10" y="27"/>
                      <a:pt x="13" y="25"/>
                      <a:pt x="13" y="25"/>
                    </a:cubicBezTo>
                    <a:cubicBezTo>
                      <a:pt x="14" y="27"/>
                      <a:pt x="14" y="32"/>
                      <a:pt x="14" y="32"/>
                    </a:cubicBezTo>
                    <a:cubicBezTo>
                      <a:pt x="15" y="35"/>
                      <a:pt x="14" y="36"/>
                      <a:pt x="14" y="36"/>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13" name="Freeform 41"/>
              <p:cNvSpPr/>
              <p:nvPr/>
            </p:nvSpPr>
            <p:spPr bwMode="auto">
              <a:xfrm>
                <a:off x="392879" y="574472"/>
                <a:ext cx="12084" cy="8200"/>
              </a:xfrm>
              <a:custGeom>
                <a:avLst/>
                <a:gdLst>
                  <a:gd name="T0" fmla="*/ 8 w 12"/>
                  <a:gd name="T1" fmla="*/ 0 h 8"/>
                  <a:gd name="T2" fmla="*/ 4 w 12"/>
                  <a:gd name="T3" fmla="*/ 1 h 8"/>
                  <a:gd name="T4" fmla="*/ 4 w 12"/>
                  <a:gd name="T5" fmla="*/ 3 h 8"/>
                  <a:gd name="T6" fmla="*/ 9 w 12"/>
                  <a:gd name="T7" fmla="*/ 5 h 8"/>
                  <a:gd name="T8" fmla="*/ 12 w 12"/>
                  <a:gd name="T9" fmla="*/ 5 h 8"/>
                  <a:gd name="T10" fmla="*/ 12 w 12"/>
                  <a:gd name="T11" fmla="*/ 2 h 8"/>
                  <a:gd name="T12" fmla="*/ 8 w 1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8" y="0"/>
                    </a:moveTo>
                    <a:cubicBezTo>
                      <a:pt x="4" y="1"/>
                      <a:pt x="4" y="1"/>
                      <a:pt x="4" y="1"/>
                    </a:cubicBezTo>
                    <a:cubicBezTo>
                      <a:pt x="4" y="1"/>
                      <a:pt x="0" y="3"/>
                      <a:pt x="4" y="3"/>
                    </a:cubicBezTo>
                    <a:cubicBezTo>
                      <a:pt x="4" y="3"/>
                      <a:pt x="7" y="4"/>
                      <a:pt x="9" y="5"/>
                    </a:cubicBezTo>
                    <a:cubicBezTo>
                      <a:pt x="9" y="5"/>
                      <a:pt x="11" y="8"/>
                      <a:pt x="12" y="5"/>
                    </a:cubicBezTo>
                    <a:cubicBezTo>
                      <a:pt x="12" y="2"/>
                      <a:pt x="12" y="2"/>
                      <a:pt x="12" y="2"/>
                    </a:cubicBezTo>
                    <a:cubicBezTo>
                      <a:pt x="12" y="2"/>
                      <a:pt x="12" y="0"/>
                      <a:pt x="8" y="0"/>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14" name="Freeform 42"/>
              <p:cNvSpPr/>
              <p:nvPr/>
            </p:nvSpPr>
            <p:spPr bwMode="auto">
              <a:xfrm>
                <a:off x="416184" y="837305"/>
                <a:ext cx="10358" cy="32800"/>
              </a:xfrm>
              <a:custGeom>
                <a:avLst/>
                <a:gdLst>
                  <a:gd name="T0" fmla="*/ 14 w 24"/>
                  <a:gd name="T1" fmla="*/ 16 h 76"/>
                  <a:gd name="T2" fmla="*/ 5 w 24"/>
                  <a:gd name="T3" fmla="*/ 24 h 76"/>
                  <a:gd name="T4" fmla="*/ 0 w 24"/>
                  <a:gd name="T5" fmla="*/ 14 h 76"/>
                  <a:gd name="T6" fmla="*/ 19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9" y="0"/>
                    </a:lnTo>
                    <a:lnTo>
                      <a:pt x="24" y="5"/>
                    </a:lnTo>
                    <a:lnTo>
                      <a:pt x="24" y="76"/>
                    </a:lnTo>
                    <a:lnTo>
                      <a:pt x="14" y="76"/>
                    </a:lnTo>
                    <a:lnTo>
                      <a:pt x="14" y="16"/>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15" name="Freeform 43"/>
              <p:cNvSpPr/>
              <p:nvPr/>
            </p:nvSpPr>
            <p:spPr bwMode="auto">
              <a:xfrm>
                <a:off x="510269" y="837305"/>
                <a:ext cx="10358" cy="32800"/>
              </a:xfrm>
              <a:custGeom>
                <a:avLst/>
                <a:gdLst>
                  <a:gd name="T0" fmla="*/ 14 w 24"/>
                  <a:gd name="T1" fmla="*/ 16 h 76"/>
                  <a:gd name="T2" fmla="*/ 5 w 24"/>
                  <a:gd name="T3" fmla="*/ 24 h 76"/>
                  <a:gd name="T4" fmla="*/ 0 w 24"/>
                  <a:gd name="T5" fmla="*/ 14 h 76"/>
                  <a:gd name="T6" fmla="*/ 16 w 24"/>
                  <a:gd name="T7" fmla="*/ 0 h 76"/>
                  <a:gd name="T8" fmla="*/ 24 w 24"/>
                  <a:gd name="T9" fmla="*/ 5 h 76"/>
                  <a:gd name="T10" fmla="*/ 24 w 24"/>
                  <a:gd name="T11" fmla="*/ 76 h 76"/>
                  <a:gd name="T12" fmla="*/ 14 w 24"/>
                  <a:gd name="T13" fmla="*/ 76 h 76"/>
                  <a:gd name="T14" fmla="*/ 14 w 24"/>
                  <a:gd name="T15" fmla="*/ 1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6">
                    <a:moveTo>
                      <a:pt x="14" y="16"/>
                    </a:moveTo>
                    <a:lnTo>
                      <a:pt x="5" y="24"/>
                    </a:lnTo>
                    <a:lnTo>
                      <a:pt x="0" y="14"/>
                    </a:lnTo>
                    <a:lnTo>
                      <a:pt x="16" y="0"/>
                    </a:lnTo>
                    <a:lnTo>
                      <a:pt x="24" y="5"/>
                    </a:lnTo>
                    <a:lnTo>
                      <a:pt x="24" y="76"/>
                    </a:lnTo>
                    <a:lnTo>
                      <a:pt x="14" y="76"/>
                    </a:lnTo>
                    <a:lnTo>
                      <a:pt x="14" y="16"/>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16" name="Freeform 44"/>
              <p:cNvSpPr>
                <a:spLocks noEditPoints="1"/>
              </p:cNvSpPr>
              <p:nvPr/>
            </p:nvSpPr>
            <p:spPr bwMode="auto">
              <a:xfrm>
                <a:off x="442942" y="837305"/>
                <a:ext cx="19421" cy="32800"/>
              </a:xfrm>
              <a:custGeom>
                <a:avLst/>
                <a:gdLst>
                  <a:gd name="T0" fmla="*/ 15 w 19"/>
                  <a:gd name="T1" fmla="*/ 10 h 32"/>
                  <a:gd name="T2" fmla="*/ 15 w 19"/>
                  <a:gd name="T3" fmla="*/ 13 h 32"/>
                  <a:gd name="T4" fmla="*/ 14 w 19"/>
                  <a:gd name="T5" fmla="*/ 15 h 32"/>
                  <a:gd name="T6" fmla="*/ 11 w 19"/>
                  <a:gd name="T7" fmla="*/ 16 h 32"/>
                  <a:gd name="T8" fmla="*/ 8 w 19"/>
                  <a:gd name="T9" fmla="*/ 16 h 32"/>
                  <a:gd name="T10" fmla="*/ 6 w 19"/>
                  <a:gd name="T11" fmla="*/ 15 h 32"/>
                  <a:gd name="T12" fmla="*/ 5 w 19"/>
                  <a:gd name="T13" fmla="*/ 13 h 32"/>
                  <a:gd name="T14" fmla="*/ 5 w 19"/>
                  <a:gd name="T15" fmla="*/ 10 h 32"/>
                  <a:gd name="T16" fmla="*/ 5 w 19"/>
                  <a:gd name="T17" fmla="*/ 8 h 32"/>
                  <a:gd name="T18" fmla="*/ 6 w 19"/>
                  <a:gd name="T19" fmla="*/ 6 h 32"/>
                  <a:gd name="T20" fmla="*/ 8 w 19"/>
                  <a:gd name="T21" fmla="*/ 5 h 32"/>
                  <a:gd name="T22" fmla="*/ 10 w 19"/>
                  <a:gd name="T23" fmla="*/ 5 h 32"/>
                  <a:gd name="T24" fmla="*/ 13 w 19"/>
                  <a:gd name="T25" fmla="*/ 5 h 32"/>
                  <a:gd name="T26" fmla="*/ 15 w 19"/>
                  <a:gd name="T27" fmla="*/ 7 h 32"/>
                  <a:gd name="T28" fmla="*/ 15 w 19"/>
                  <a:gd name="T29" fmla="*/ 10 h 32"/>
                  <a:gd name="T30" fmla="*/ 15 w 19"/>
                  <a:gd name="T31" fmla="*/ 21 h 32"/>
                  <a:gd name="T32" fmla="*/ 15 w 19"/>
                  <a:gd name="T33" fmla="*/ 23 h 32"/>
                  <a:gd name="T34" fmla="*/ 14 w 19"/>
                  <a:gd name="T35" fmla="*/ 25 h 32"/>
                  <a:gd name="T36" fmla="*/ 13 w 19"/>
                  <a:gd name="T37" fmla="*/ 27 h 32"/>
                  <a:gd name="T38" fmla="*/ 11 w 19"/>
                  <a:gd name="T39" fmla="*/ 28 h 32"/>
                  <a:gd name="T40" fmla="*/ 9 w 19"/>
                  <a:gd name="T41" fmla="*/ 28 h 32"/>
                  <a:gd name="T42" fmla="*/ 6 w 19"/>
                  <a:gd name="T43" fmla="*/ 27 h 32"/>
                  <a:gd name="T44" fmla="*/ 5 w 19"/>
                  <a:gd name="T45" fmla="*/ 26 h 32"/>
                  <a:gd name="T46" fmla="*/ 5 w 19"/>
                  <a:gd name="T47" fmla="*/ 24 h 32"/>
                  <a:gd name="T48" fmla="*/ 0 w 19"/>
                  <a:gd name="T49" fmla="*/ 24 h 32"/>
                  <a:gd name="T50" fmla="*/ 1 w 19"/>
                  <a:gd name="T51" fmla="*/ 26 h 32"/>
                  <a:gd name="T52" fmla="*/ 2 w 19"/>
                  <a:gd name="T53" fmla="*/ 29 h 32"/>
                  <a:gd name="T54" fmla="*/ 4 w 19"/>
                  <a:gd name="T55" fmla="*/ 31 h 32"/>
                  <a:gd name="T56" fmla="*/ 6 w 19"/>
                  <a:gd name="T57" fmla="*/ 32 h 32"/>
                  <a:gd name="T58" fmla="*/ 10 w 19"/>
                  <a:gd name="T59" fmla="*/ 32 h 32"/>
                  <a:gd name="T60" fmla="*/ 13 w 19"/>
                  <a:gd name="T61" fmla="*/ 32 h 32"/>
                  <a:gd name="T62" fmla="*/ 16 w 19"/>
                  <a:gd name="T63" fmla="*/ 31 h 32"/>
                  <a:gd name="T64" fmla="*/ 18 w 19"/>
                  <a:gd name="T65" fmla="*/ 29 h 32"/>
                  <a:gd name="T66" fmla="*/ 19 w 19"/>
                  <a:gd name="T67" fmla="*/ 27 h 32"/>
                  <a:gd name="T68" fmla="*/ 19 w 19"/>
                  <a:gd name="T69" fmla="*/ 24 h 32"/>
                  <a:gd name="T70" fmla="*/ 19 w 19"/>
                  <a:gd name="T71" fmla="*/ 20 h 32"/>
                  <a:gd name="T72" fmla="*/ 19 w 19"/>
                  <a:gd name="T73" fmla="*/ 11 h 32"/>
                  <a:gd name="T74" fmla="*/ 19 w 19"/>
                  <a:gd name="T75" fmla="*/ 7 h 32"/>
                  <a:gd name="T76" fmla="*/ 17 w 19"/>
                  <a:gd name="T77" fmla="*/ 4 h 32"/>
                  <a:gd name="T78" fmla="*/ 14 w 19"/>
                  <a:gd name="T79" fmla="*/ 1 h 32"/>
                  <a:gd name="T80" fmla="*/ 10 w 19"/>
                  <a:gd name="T81" fmla="*/ 0 h 32"/>
                  <a:gd name="T82" fmla="*/ 7 w 19"/>
                  <a:gd name="T83" fmla="*/ 1 h 32"/>
                  <a:gd name="T84" fmla="*/ 4 w 19"/>
                  <a:gd name="T85" fmla="*/ 3 h 32"/>
                  <a:gd name="T86" fmla="*/ 2 w 19"/>
                  <a:gd name="T87" fmla="*/ 5 h 32"/>
                  <a:gd name="T88" fmla="*/ 1 w 19"/>
                  <a:gd name="T89" fmla="*/ 8 h 32"/>
                  <a:gd name="T90" fmla="*/ 1 w 19"/>
                  <a:gd name="T91" fmla="*/ 11 h 32"/>
                  <a:gd name="T92" fmla="*/ 1 w 19"/>
                  <a:gd name="T93" fmla="*/ 15 h 32"/>
                  <a:gd name="T94" fmla="*/ 3 w 19"/>
                  <a:gd name="T95" fmla="*/ 18 h 32"/>
                  <a:gd name="T96" fmla="*/ 6 w 19"/>
                  <a:gd name="T97" fmla="*/ 20 h 32"/>
                  <a:gd name="T98" fmla="*/ 10 w 19"/>
                  <a:gd name="T99" fmla="*/ 20 h 32"/>
                  <a:gd name="T100" fmla="*/ 13 w 19"/>
                  <a:gd name="T101" fmla="*/ 20 h 32"/>
                  <a:gd name="T102" fmla="*/ 14 w 19"/>
                  <a:gd name="T103" fmla="*/ 20 h 32"/>
                  <a:gd name="T104" fmla="*/ 15 w 19"/>
                  <a:gd name="T105" fmla="*/ 19 h 32"/>
                  <a:gd name="T106" fmla="*/ 15 w 19"/>
                  <a:gd name="T10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32">
                    <a:moveTo>
                      <a:pt x="15" y="10"/>
                    </a:moveTo>
                    <a:cubicBezTo>
                      <a:pt x="15" y="11"/>
                      <a:pt x="15" y="12"/>
                      <a:pt x="15" y="13"/>
                    </a:cubicBezTo>
                    <a:cubicBezTo>
                      <a:pt x="15" y="14"/>
                      <a:pt x="14" y="15"/>
                      <a:pt x="14" y="15"/>
                    </a:cubicBezTo>
                    <a:cubicBezTo>
                      <a:pt x="13" y="16"/>
                      <a:pt x="12" y="16"/>
                      <a:pt x="11" y="16"/>
                    </a:cubicBezTo>
                    <a:cubicBezTo>
                      <a:pt x="10" y="16"/>
                      <a:pt x="9" y="16"/>
                      <a:pt x="8" y="16"/>
                    </a:cubicBezTo>
                    <a:cubicBezTo>
                      <a:pt x="8" y="16"/>
                      <a:pt x="7" y="16"/>
                      <a:pt x="6" y="15"/>
                    </a:cubicBezTo>
                    <a:cubicBezTo>
                      <a:pt x="6" y="15"/>
                      <a:pt x="6" y="14"/>
                      <a:pt x="5" y="13"/>
                    </a:cubicBezTo>
                    <a:cubicBezTo>
                      <a:pt x="5" y="13"/>
                      <a:pt x="5" y="12"/>
                      <a:pt x="5" y="10"/>
                    </a:cubicBezTo>
                    <a:cubicBezTo>
                      <a:pt x="5" y="9"/>
                      <a:pt x="5" y="8"/>
                      <a:pt x="5" y="8"/>
                    </a:cubicBezTo>
                    <a:cubicBezTo>
                      <a:pt x="6" y="7"/>
                      <a:pt x="6" y="6"/>
                      <a:pt x="6" y="6"/>
                    </a:cubicBezTo>
                    <a:cubicBezTo>
                      <a:pt x="7" y="5"/>
                      <a:pt x="7" y="5"/>
                      <a:pt x="8" y="5"/>
                    </a:cubicBezTo>
                    <a:cubicBezTo>
                      <a:pt x="9" y="5"/>
                      <a:pt x="9" y="5"/>
                      <a:pt x="10" y="5"/>
                    </a:cubicBezTo>
                    <a:cubicBezTo>
                      <a:pt x="12" y="5"/>
                      <a:pt x="12" y="5"/>
                      <a:pt x="13" y="5"/>
                    </a:cubicBezTo>
                    <a:cubicBezTo>
                      <a:pt x="14" y="6"/>
                      <a:pt x="14" y="6"/>
                      <a:pt x="15" y="7"/>
                    </a:cubicBezTo>
                    <a:cubicBezTo>
                      <a:pt x="15" y="8"/>
                      <a:pt x="15" y="8"/>
                      <a:pt x="15" y="10"/>
                    </a:cubicBezTo>
                    <a:close/>
                    <a:moveTo>
                      <a:pt x="15" y="21"/>
                    </a:moveTo>
                    <a:cubicBezTo>
                      <a:pt x="15" y="22"/>
                      <a:pt x="15" y="23"/>
                      <a:pt x="15" y="23"/>
                    </a:cubicBezTo>
                    <a:cubicBezTo>
                      <a:pt x="15" y="24"/>
                      <a:pt x="15" y="25"/>
                      <a:pt x="14" y="25"/>
                    </a:cubicBezTo>
                    <a:cubicBezTo>
                      <a:pt x="14" y="26"/>
                      <a:pt x="14" y="27"/>
                      <a:pt x="13" y="27"/>
                    </a:cubicBezTo>
                    <a:cubicBezTo>
                      <a:pt x="13" y="27"/>
                      <a:pt x="12" y="28"/>
                      <a:pt x="11" y="28"/>
                    </a:cubicBezTo>
                    <a:cubicBezTo>
                      <a:pt x="10" y="28"/>
                      <a:pt x="10" y="28"/>
                      <a:pt x="9" y="28"/>
                    </a:cubicBezTo>
                    <a:cubicBezTo>
                      <a:pt x="8" y="28"/>
                      <a:pt x="7" y="28"/>
                      <a:pt x="6" y="27"/>
                    </a:cubicBezTo>
                    <a:cubicBezTo>
                      <a:pt x="6" y="27"/>
                      <a:pt x="5" y="26"/>
                      <a:pt x="5" y="26"/>
                    </a:cubicBezTo>
                    <a:cubicBezTo>
                      <a:pt x="5" y="25"/>
                      <a:pt x="5" y="25"/>
                      <a:pt x="5" y="24"/>
                    </a:cubicBezTo>
                    <a:cubicBezTo>
                      <a:pt x="0" y="24"/>
                      <a:pt x="0" y="24"/>
                      <a:pt x="0" y="24"/>
                    </a:cubicBezTo>
                    <a:cubicBezTo>
                      <a:pt x="1" y="26"/>
                      <a:pt x="1" y="26"/>
                      <a:pt x="1" y="26"/>
                    </a:cubicBezTo>
                    <a:cubicBezTo>
                      <a:pt x="1" y="27"/>
                      <a:pt x="1" y="28"/>
                      <a:pt x="2" y="29"/>
                    </a:cubicBezTo>
                    <a:cubicBezTo>
                      <a:pt x="2" y="30"/>
                      <a:pt x="3" y="30"/>
                      <a:pt x="4" y="31"/>
                    </a:cubicBezTo>
                    <a:cubicBezTo>
                      <a:pt x="4" y="31"/>
                      <a:pt x="5" y="32"/>
                      <a:pt x="6" y="32"/>
                    </a:cubicBezTo>
                    <a:cubicBezTo>
                      <a:pt x="8" y="32"/>
                      <a:pt x="9" y="32"/>
                      <a:pt x="10" y="32"/>
                    </a:cubicBezTo>
                    <a:cubicBezTo>
                      <a:pt x="11" y="32"/>
                      <a:pt x="12" y="32"/>
                      <a:pt x="13" y="32"/>
                    </a:cubicBezTo>
                    <a:cubicBezTo>
                      <a:pt x="14" y="32"/>
                      <a:pt x="15" y="31"/>
                      <a:pt x="16" y="31"/>
                    </a:cubicBezTo>
                    <a:cubicBezTo>
                      <a:pt x="16" y="30"/>
                      <a:pt x="17" y="30"/>
                      <a:pt x="18" y="29"/>
                    </a:cubicBezTo>
                    <a:cubicBezTo>
                      <a:pt x="18" y="28"/>
                      <a:pt x="18" y="27"/>
                      <a:pt x="19" y="27"/>
                    </a:cubicBezTo>
                    <a:cubicBezTo>
                      <a:pt x="19" y="26"/>
                      <a:pt x="19" y="25"/>
                      <a:pt x="19" y="24"/>
                    </a:cubicBezTo>
                    <a:cubicBezTo>
                      <a:pt x="19" y="23"/>
                      <a:pt x="19" y="22"/>
                      <a:pt x="19" y="20"/>
                    </a:cubicBezTo>
                    <a:cubicBezTo>
                      <a:pt x="19" y="11"/>
                      <a:pt x="19" y="11"/>
                      <a:pt x="19" y="11"/>
                    </a:cubicBezTo>
                    <a:cubicBezTo>
                      <a:pt x="19" y="10"/>
                      <a:pt x="19" y="8"/>
                      <a:pt x="19" y="7"/>
                    </a:cubicBezTo>
                    <a:cubicBezTo>
                      <a:pt x="19" y="6"/>
                      <a:pt x="18" y="5"/>
                      <a:pt x="17" y="4"/>
                    </a:cubicBezTo>
                    <a:cubicBezTo>
                      <a:pt x="17" y="3"/>
                      <a:pt x="16" y="2"/>
                      <a:pt x="14" y="1"/>
                    </a:cubicBezTo>
                    <a:cubicBezTo>
                      <a:pt x="13" y="1"/>
                      <a:pt x="12" y="0"/>
                      <a:pt x="10" y="0"/>
                    </a:cubicBezTo>
                    <a:cubicBezTo>
                      <a:pt x="9" y="0"/>
                      <a:pt x="8" y="1"/>
                      <a:pt x="7" y="1"/>
                    </a:cubicBezTo>
                    <a:cubicBezTo>
                      <a:pt x="5" y="1"/>
                      <a:pt x="4" y="2"/>
                      <a:pt x="4" y="3"/>
                    </a:cubicBezTo>
                    <a:cubicBezTo>
                      <a:pt x="3" y="3"/>
                      <a:pt x="2" y="4"/>
                      <a:pt x="2" y="5"/>
                    </a:cubicBezTo>
                    <a:cubicBezTo>
                      <a:pt x="1" y="6"/>
                      <a:pt x="1" y="7"/>
                      <a:pt x="1" y="8"/>
                    </a:cubicBezTo>
                    <a:cubicBezTo>
                      <a:pt x="1" y="9"/>
                      <a:pt x="1" y="10"/>
                      <a:pt x="1" y="11"/>
                    </a:cubicBezTo>
                    <a:cubicBezTo>
                      <a:pt x="1" y="13"/>
                      <a:pt x="1" y="14"/>
                      <a:pt x="1" y="15"/>
                    </a:cubicBezTo>
                    <a:cubicBezTo>
                      <a:pt x="2" y="16"/>
                      <a:pt x="2" y="17"/>
                      <a:pt x="3" y="18"/>
                    </a:cubicBezTo>
                    <a:cubicBezTo>
                      <a:pt x="3" y="18"/>
                      <a:pt x="4" y="19"/>
                      <a:pt x="6" y="20"/>
                    </a:cubicBezTo>
                    <a:cubicBezTo>
                      <a:pt x="7" y="20"/>
                      <a:pt x="9" y="20"/>
                      <a:pt x="10" y="20"/>
                    </a:cubicBezTo>
                    <a:cubicBezTo>
                      <a:pt x="11" y="20"/>
                      <a:pt x="12" y="20"/>
                      <a:pt x="13" y="20"/>
                    </a:cubicBezTo>
                    <a:cubicBezTo>
                      <a:pt x="13" y="20"/>
                      <a:pt x="14" y="20"/>
                      <a:pt x="14" y="20"/>
                    </a:cubicBezTo>
                    <a:cubicBezTo>
                      <a:pt x="15" y="19"/>
                      <a:pt x="15" y="19"/>
                      <a:pt x="15" y="19"/>
                    </a:cubicBezTo>
                    <a:lnTo>
                      <a:pt x="15" y="21"/>
                    </a:ln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sp>
            <p:nvSpPr>
              <p:cNvPr id="117" name="Freeform 45"/>
              <p:cNvSpPr>
                <a:spLocks noEditPoints="1"/>
              </p:cNvSpPr>
              <p:nvPr/>
            </p:nvSpPr>
            <p:spPr bwMode="auto">
              <a:xfrm>
                <a:off x="476605" y="837305"/>
                <a:ext cx="21579" cy="32800"/>
              </a:xfrm>
              <a:custGeom>
                <a:avLst/>
                <a:gdLst>
                  <a:gd name="T0" fmla="*/ 17 w 21"/>
                  <a:gd name="T1" fmla="*/ 18 h 32"/>
                  <a:gd name="T2" fmla="*/ 17 w 21"/>
                  <a:gd name="T3" fmla="*/ 22 h 32"/>
                  <a:gd name="T4" fmla="*/ 15 w 21"/>
                  <a:gd name="T5" fmla="*/ 25 h 32"/>
                  <a:gd name="T6" fmla="*/ 13 w 21"/>
                  <a:gd name="T7" fmla="*/ 27 h 32"/>
                  <a:gd name="T8" fmla="*/ 11 w 21"/>
                  <a:gd name="T9" fmla="*/ 28 h 32"/>
                  <a:gd name="T10" fmla="*/ 8 w 21"/>
                  <a:gd name="T11" fmla="*/ 27 h 32"/>
                  <a:gd name="T12" fmla="*/ 6 w 21"/>
                  <a:gd name="T13" fmla="*/ 25 h 32"/>
                  <a:gd name="T14" fmla="*/ 5 w 21"/>
                  <a:gd name="T15" fmla="*/ 21 h 32"/>
                  <a:gd name="T16" fmla="*/ 4 w 21"/>
                  <a:gd name="T17" fmla="*/ 17 h 32"/>
                  <a:gd name="T18" fmla="*/ 4 w 21"/>
                  <a:gd name="T19" fmla="*/ 14 h 32"/>
                  <a:gd name="T20" fmla="*/ 5 w 21"/>
                  <a:gd name="T21" fmla="*/ 11 h 32"/>
                  <a:gd name="T22" fmla="*/ 6 w 21"/>
                  <a:gd name="T23" fmla="*/ 7 h 32"/>
                  <a:gd name="T24" fmla="*/ 8 w 21"/>
                  <a:gd name="T25" fmla="*/ 5 h 32"/>
                  <a:gd name="T26" fmla="*/ 11 w 21"/>
                  <a:gd name="T27" fmla="*/ 4 h 32"/>
                  <a:gd name="T28" fmla="*/ 13 w 21"/>
                  <a:gd name="T29" fmla="*/ 5 h 32"/>
                  <a:gd name="T30" fmla="*/ 15 w 21"/>
                  <a:gd name="T31" fmla="*/ 7 h 32"/>
                  <a:gd name="T32" fmla="*/ 17 w 21"/>
                  <a:gd name="T33" fmla="*/ 10 h 32"/>
                  <a:gd name="T34" fmla="*/ 17 w 21"/>
                  <a:gd name="T35" fmla="*/ 15 h 32"/>
                  <a:gd name="T36" fmla="*/ 17 w 21"/>
                  <a:gd name="T37" fmla="*/ 18 h 32"/>
                  <a:gd name="T38" fmla="*/ 21 w 21"/>
                  <a:gd name="T39" fmla="*/ 13 h 32"/>
                  <a:gd name="T40" fmla="*/ 21 w 21"/>
                  <a:gd name="T41" fmla="*/ 9 h 32"/>
                  <a:gd name="T42" fmla="*/ 19 w 21"/>
                  <a:gd name="T43" fmla="*/ 5 h 32"/>
                  <a:gd name="T44" fmla="*/ 17 w 21"/>
                  <a:gd name="T45" fmla="*/ 2 h 32"/>
                  <a:gd name="T46" fmla="*/ 14 w 21"/>
                  <a:gd name="T47" fmla="*/ 1 h 32"/>
                  <a:gd name="T48" fmla="*/ 11 w 21"/>
                  <a:gd name="T49" fmla="*/ 0 h 32"/>
                  <a:gd name="T50" fmla="*/ 7 w 21"/>
                  <a:gd name="T51" fmla="*/ 1 h 32"/>
                  <a:gd name="T52" fmla="*/ 4 w 21"/>
                  <a:gd name="T53" fmla="*/ 3 h 32"/>
                  <a:gd name="T54" fmla="*/ 2 w 21"/>
                  <a:gd name="T55" fmla="*/ 6 h 32"/>
                  <a:gd name="T56" fmla="*/ 1 w 21"/>
                  <a:gd name="T57" fmla="*/ 10 h 32"/>
                  <a:gd name="T58" fmla="*/ 0 w 21"/>
                  <a:gd name="T59" fmla="*/ 14 h 32"/>
                  <a:gd name="T60" fmla="*/ 0 w 21"/>
                  <a:gd name="T61" fmla="*/ 18 h 32"/>
                  <a:gd name="T62" fmla="*/ 1 w 21"/>
                  <a:gd name="T63" fmla="*/ 22 h 32"/>
                  <a:gd name="T64" fmla="*/ 2 w 21"/>
                  <a:gd name="T65" fmla="*/ 26 h 32"/>
                  <a:gd name="T66" fmla="*/ 4 w 21"/>
                  <a:gd name="T67" fmla="*/ 29 h 32"/>
                  <a:gd name="T68" fmla="*/ 7 w 21"/>
                  <a:gd name="T69" fmla="*/ 32 h 32"/>
                  <a:gd name="T70" fmla="*/ 11 w 21"/>
                  <a:gd name="T71" fmla="*/ 32 h 32"/>
                  <a:gd name="T72" fmla="*/ 14 w 21"/>
                  <a:gd name="T73" fmla="*/ 32 h 32"/>
                  <a:gd name="T74" fmla="*/ 17 w 21"/>
                  <a:gd name="T75" fmla="*/ 30 h 32"/>
                  <a:gd name="T76" fmla="*/ 19 w 21"/>
                  <a:gd name="T77" fmla="*/ 28 h 32"/>
                  <a:gd name="T78" fmla="*/ 20 w 21"/>
                  <a:gd name="T79" fmla="*/ 24 h 32"/>
                  <a:gd name="T80" fmla="*/ 21 w 21"/>
                  <a:gd name="T81" fmla="*/ 21 h 32"/>
                  <a:gd name="T82" fmla="*/ 21 w 21"/>
                  <a:gd name="T83" fmla="*/ 18 h 32"/>
                  <a:gd name="T84" fmla="*/ 21 w 21"/>
                  <a:gd name="T85"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32">
                    <a:moveTo>
                      <a:pt x="17" y="18"/>
                    </a:moveTo>
                    <a:cubicBezTo>
                      <a:pt x="17" y="19"/>
                      <a:pt x="17" y="20"/>
                      <a:pt x="17" y="22"/>
                    </a:cubicBezTo>
                    <a:cubicBezTo>
                      <a:pt x="16" y="23"/>
                      <a:pt x="16" y="24"/>
                      <a:pt x="15" y="25"/>
                    </a:cubicBezTo>
                    <a:cubicBezTo>
                      <a:pt x="15" y="26"/>
                      <a:pt x="14" y="27"/>
                      <a:pt x="13" y="27"/>
                    </a:cubicBezTo>
                    <a:cubicBezTo>
                      <a:pt x="12" y="28"/>
                      <a:pt x="12" y="28"/>
                      <a:pt x="11" y="28"/>
                    </a:cubicBezTo>
                    <a:cubicBezTo>
                      <a:pt x="9" y="28"/>
                      <a:pt x="9" y="28"/>
                      <a:pt x="8" y="27"/>
                    </a:cubicBezTo>
                    <a:cubicBezTo>
                      <a:pt x="7" y="27"/>
                      <a:pt x="6" y="26"/>
                      <a:pt x="6" y="25"/>
                    </a:cubicBezTo>
                    <a:cubicBezTo>
                      <a:pt x="5" y="24"/>
                      <a:pt x="5" y="23"/>
                      <a:pt x="5" y="21"/>
                    </a:cubicBezTo>
                    <a:cubicBezTo>
                      <a:pt x="4" y="20"/>
                      <a:pt x="4" y="19"/>
                      <a:pt x="4" y="17"/>
                    </a:cubicBezTo>
                    <a:cubicBezTo>
                      <a:pt x="4" y="15"/>
                      <a:pt x="4" y="14"/>
                      <a:pt x="4" y="14"/>
                    </a:cubicBezTo>
                    <a:cubicBezTo>
                      <a:pt x="4" y="13"/>
                      <a:pt x="5" y="12"/>
                      <a:pt x="5" y="11"/>
                    </a:cubicBezTo>
                    <a:cubicBezTo>
                      <a:pt x="5" y="10"/>
                      <a:pt x="5" y="8"/>
                      <a:pt x="6" y="7"/>
                    </a:cubicBezTo>
                    <a:cubicBezTo>
                      <a:pt x="6" y="7"/>
                      <a:pt x="7" y="6"/>
                      <a:pt x="8" y="5"/>
                    </a:cubicBezTo>
                    <a:cubicBezTo>
                      <a:pt x="9" y="5"/>
                      <a:pt x="10" y="4"/>
                      <a:pt x="11" y="4"/>
                    </a:cubicBezTo>
                    <a:cubicBezTo>
                      <a:pt x="12" y="4"/>
                      <a:pt x="13" y="5"/>
                      <a:pt x="13" y="5"/>
                    </a:cubicBezTo>
                    <a:cubicBezTo>
                      <a:pt x="14" y="6"/>
                      <a:pt x="15" y="6"/>
                      <a:pt x="15" y="7"/>
                    </a:cubicBezTo>
                    <a:cubicBezTo>
                      <a:pt x="16" y="8"/>
                      <a:pt x="16" y="9"/>
                      <a:pt x="17" y="10"/>
                    </a:cubicBezTo>
                    <a:cubicBezTo>
                      <a:pt x="17" y="12"/>
                      <a:pt x="17" y="13"/>
                      <a:pt x="17" y="15"/>
                    </a:cubicBezTo>
                    <a:cubicBezTo>
                      <a:pt x="17" y="16"/>
                      <a:pt x="17" y="17"/>
                      <a:pt x="17" y="18"/>
                    </a:cubicBezTo>
                    <a:close/>
                    <a:moveTo>
                      <a:pt x="21" y="13"/>
                    </a:moveTo>
                    <a:cubicBezTo>
                      <a:pt x="21" y="12"/>
                      <a:pt x="21" y="10"/>
                      <a:pt x="21" y="9"/>
                    </a:cubicBezTo>
                    <a:cubicBezTo>
                      <a:pt x="20" y="8"/>
                      <a:pt x="20" y="7"/>
                      <a:pt x="19" y="5"/>
                    </a:cubicBezTo>
                    <a:cubicBezTo>
                      <a:pt x="19" y="4"/>
                      <a:pt x="18" y="3"/>
                      <a:pt x="17" y="2"/>
                    </a:cubicBezTo>
                    <a:cubicBezTo>
                      <a:pt x="16" y="2"/>
                      <a:pt x="15" y="1"/>
                      <a:pt x="14" y="1"/>
                    </a:cubicBezTo>
                    <a:cubicBezTo>
                      <a:pt x="13" y="0"/>
                      <a:pt x="12" y="0"/>
                      <a:pt x="11" y="0"/>
                    </a:cubicBezTo>
                    <a:cubicBezTo>
                      <a:pt x="9" y="0"/>
                      <a:pt x="8" y="0"/>
                      <a:pt x="7" y="1"/>
                    </a:cubicBezTo>
                    <a:cubicBezTo>
                      <a:pt x="5" y="2"/>
                      <a:pt x="5" y="2"/>
                      <a:pt x="4" y="3"/>
                    </a:cubicBezTo>
                    <a:cubicBezTo>
                      <a:pt x="3" y="4"/>
                      <a:pt x="2" y="5"/>
                      <a:pt x="2" y="6"/>
                    </a:cubicBezTo>
                    <a:cubicBezTo>
                      <a:pt x="1" y="7"/>
                      <a:pt x="1" y="9"/>
                      <a:pt x="1" y="10"/>
                    </a:cubicBezTo>
                    <a:cubicBezTo>
                      <a:pt x="0" y="12"/>
                      <a:pt x="0" y="13"/>
                      <a:pt x="0" y="14"/>
                    </a:cubicBezTo>
                    <a:cubicBezTo>
                      <a:pt x="0" y="15"/>
                      <a:pt x="0" y="16"/>
                      <a:pt x="0" y="18"/>
                    </a:cubicBezTo>
                    <a:cubicBezTo>
                      <a:pt x="0" y="20"/>
                      <a:pt x="0" y="21"/>
                      <a:pt x="1" y="22"/>
                    </a:cubicBezTo>
                    <a:cubicBezTo>
                      <a:pt x="1" y="24"/>
                      <a:pt x="1" y="25"/>
                      <a:pt x="2" y="26"/>
                    </a:cubicBezTo>
                    <a:cubicBezTo>
                      <a:pt x="2" y="27"/>
                      <a:pt x="3" y="28"/>
                      <a:pt x="4" y="29"/>
                    </a:cubicBezTo>
                    <a:cubicBezTo>
                      <a:pt x="5" y="30"/>
                      <a:pt x="6" y="31"/>
                      <a:pt x="7" y="32"/>
                    </a:cubicBezTo>
                    <a:cubicBezTo>
                      <a:pt x="8" y="32"/>
                      <a:pt x="9" y="32"/>
                      <a:pt x="11" y="32"/>
                    </a:cubicBezTo>
                    <a:cubicBezTo>
                      <a:pt x="12" y="32"/>
                      <a:pt x="13" y="32"/>
                      <a:pt x="14" y="32"/>
                    </a:cubicBezTo>
                    <a:cubicBezTo>
                      <a:pt x="15" y="31"/>
                      <a:pt x="16" y="31"/>
                      <a:pt x="17" y="30"/>
                    </a:cubicBezTo>
                    <a:cubicBezTo>
                      <a:pt x="18" y="30"/>
                      <a:pt x="18" y="29"/>
                      <a:pt x="19" y="28"/>
                    </a:cubicBezTo>
                    <a:cubicBezTo>
                      <a:pt x="20" y="27"/>
                      <a:pt x="20" y="26"/>
                      <a:pt x="20" y="24"/>
                    </a:cubicBezTo>
                    <a:cubicBezTo>
                      <a:pt x="21" y="23"/>
                      <a:pt x="21" y="22"/>
                      <a:pt x="21" y="21"/>
                    </a:cubicBezTo>
                    <a:cubicBezTo>
                      <a:pt x="21" y="19"/>
                      <a:pt x="21" y="18"/>
                      <a:pt x="21" y="18"/>
                    </a:cubicBezTo>
                    <a:cubicBezTo>
                      <a:pt x="21" y="16"/>
                      <a:pt x="21" y="15"/>
                      <a:pt x="21" y="13"/>
                    </a:cubicBezTo>
                    <a:close/>
                  </a:path>
                </a:pathLst>
              </a:custGeom>
              <a:grpFill/>
              <a:ln w="9525">
                <a:noFill/>
                <a:round/>
              </a:ln>
            </p:spPr>
            <p:txBody>
              <a:bodyPr vert="horz" wrap="square" lIns="91440" tIns="45720" rIns="91440" bIns="45720" numCol="1" anchor="t" anchorCtr="0" compatLnSpc="1"/>
              <a:lstStyle/>
              <a:p>
                <a:endParaRPr lang="zh-CN" altLang="en-US">
                  <a:solidFill>
                    <a:prstClr val="black"/>
                  </a:solidFill>
                </a:endParaRPr>
              </a:p>
            </p:txBody>
          </p:sp>
        </p:grpSp>
      </p:grpSp>
      <p:sp>
        <p:nvSpPr>
          <p:cNvPr id="6" name="标题 5"/>
          <p:cNvSpPr>
            <a:spLocks noGrp="1"/>
          </p:cNvSpPr>
          <p:nvPr>
            <p:ph type="title"/>
          </p:nvPr>
        </p:nvSpPr>
        <p:spPr>
          <a:xfrm>
            <a:off x="878406" y="560014"/>
            <a:ext cx="10515600" cy="4524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600" b="1">
                <a:solidFill>
                  <a:srgbClr val="9C0C15"/>
                </a:solidFill>
                <a:latin typeface="微软雅黑" panose="020B0503020204020204" pitchFamily="34" charset="-122"/>
                <a:ea typeface="微软雅黑" panose="020B0503020204020204" pitchFamily="34" charset="-122"/>
                <a:cs typeface="+mn-cs"/>
              </a:defRPr>
            </a:lvl1pPr>
          </a:lstStyle>
          <a:p>
            <a:pPr marL="0" lvl="0" fontAlgn="base">
              <a:spcAft>
                <a:spcPct val="0"/>
              </a:spcAft>
              <a:buFontTx/>
            </a:pPr>
            <a:r>
              <a:rPr lang="zh-CN" altLang="en-US" dirty="0"/>
              <a:t>单击此处编辑母版标题样式</a:t>
            </a:r>
            <a:endParaRPr lang="zh-CN" altLang="en-US" dirty="0"/>
          </a:p>
        </p:txBody>
      </p:sp>
      <p:sp>
        <p:nvSpPr>
          <p:cNvPr id="11" name="内容占位符 10"/>
          <p:cNvSpPr>
            <a:spLocks noGrp="1"/>
          </p:cNvSpPr>
          <p:nvPr>
            <p:ph sz="quarter" idx="10" hasCustomPrompt="1"/>
          </p:nvPr>
        </p:nvSpPr>
        <p:spPr>
          <a:xfrm>
            <a:off x="878406" y="1118208"/>
            <a:ext cx="5891212" cy="397032"/>
          </a:xfrm>
        </p:spPr>
        <p:txBody>
          <a:bodyPr wrap="square">
            <a:spAutoFit/>
          </a:bodyPr>
          <a:lstStyle>
            <a:lvl1pPr marL="0" indent="0">
              <a:buFontTx/>
              <a:buNone/>
              <a:defRPr lang="zh-CN" altLang="en-US" sz="2200" dirty="0" smtClean="0">
                <a:solidFill>
                  <a:srgbClr val="9C0C15"/>
                </a:solidFill>
                <a:latin typeface="微软雅黑" panose="020B0503020204020204" pitchFamily="34" charset="-122"/>
                <a:ea typeface="微软雅黑" panose="020B0503020204020204" pitchFamily="34" charset="-122"/>
              </a:defRPr>
            </a:lvl1pPr>
          </a:lstStyle>
          <a:p>
            <a:pPr marL="0" lvl="0"/>
            <a:r>
              <a:rPr lang="zh-CN" altLang="en-US" dirty="0"/>
              <a:t>编辑母版文本样式</a:t>
            </a:r>
            <a:endParaRPr lang="zh-CN" altLang="en-US" dirty="0"/>
          </a:p>
        </p:txBody>
      </p:sp>
      <p:sp>
        <p:nvSpPr>
          <p:cNvPr id="3" name="内容占位符 2"/>
          <p:cNvSpPr>
            <a:spLocks noGrp="1"/>
          </p:cNvSpPr>
          <p:nvPr>
            <p:ph sz="quarter" idx="11"/>
          </p:nvPr>
        </p:nvSpPr>
        <p:spPr>
          <a:xfrm>
            <a:off x="877888" y="1978025"/>
            <a:ext cx="10726737" cy="4114800"/>
          </a:xfrm>
        </p:spPr>
        <p:txBody>
          <a:bodyPr/>
          <a:lstStyle>
            <a:lvl1pPr>
              <a:spcBef>
                <a:spcPts val="0"/>
              </a:spcBef>
              <a:defRPr sz="2000">
                <a:latin typeface="微软雅黑" panose="020B0503020204020204" pitchFamily="34" charset="-122"/>
                <a:ea typeface="微软雅黑" panose="020B0503020204020204" pitchFamily="34" charset="-122"/>
              </a:defRPr>
            </a:lvl1pPr>
            <a:lvl2pPr>
              <a:spcBef>
                <a:spcPts val="0"/>
              </a:spcBef>
              <a:defRPr sz="1800">
                <a:latin typeface="微软雅黑" panose="020B0503020204020204" pitchFamily="34" charset="-122"/>
                <a:ea typeface="微软雅黑" panose="020B0503020204020204" pitchFamily="34" charset="-122"/>
              </a:defRPr>
            </a:lvl2pPr>
            <a:lvl3pPr>
              <a:spcBef>
                <a:spcPts val="0"/>
              </a:spcBef>
              <a:defRPr sz="1600">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EC880-88FC-4232-A3F3-10CC1F3114C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B5352-9152-488D-B92D-775C34A9FB4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b="1" kern="1200">
          <a:solidFill>
            <a:schemeClr val="tx1"/>
          </a:solidFill>
          <a:latin typeface="华文中宋" panose="02010600040101010101" pitchFamily="2" charset="-122"/>
          <a:ea typeface="华文中宋" panose="02010600040101010101" pitchFamily="2"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a:solidFill>
            <a:schemeClr val="tx1"/>
          </a:solidFill>
          <a:latin typeface="华文中宋" panose="02010600040101010101" pitchFamily="2" charset="-122"/>
          <a:ea typeface="华文中宋" panose="02010600040101010101" pitchFamily="2"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1" kern="1200">
          <a:solidFill>
            <a:schemeClr val="tx1"/>
          </a:solidFill>
          <a:latin typeface="华文中宋" panose="02010600040101010101" pitchFamily="2" charset="-122"/>
          <a:ea typeface="华文中宋" panose="02010600040101010101" pitchFamily="2"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1" kern="1200">
          <a:solidFill>
            <a:schemeClr val="tx1"/>
          </a:solidFill>
          <a:latin typeface="华文中宋" panose="02010600040101010101" pitchFamily="2" charset="-122"/>
          <a:ea typeface="华文中宋" panose="02010600040101010101" pitchFamily="2"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华文中宋" panose="02010600040101010101" pitchFamily="2" charset="-122"/>
          <a:ea typeface="华文中宋" panose="02010600040101010101" pitchFamily="2"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华文中宋" panose="02010600040101010101" pitchFamily="2" charset="-122"/>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EC880-88FC-4232-A3F3-10CC1F3114C4}"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B5352-9152-488D-B92D-775C34A9FB4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b="1" kern="1200">
          <a:solidFill>
            <a:schemeClr val="tx1"/>
          </a:solidFill>
          <a:latin typeface="华文中宋" panose="02010600040101010101" pitchFamily="2" charset="-122"/>
          <a:ea typeface="华文中宋" panose="02010600040101010101" pitchFamily="2"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a:solidFill>
            <a:schemeClr val="tx1"/>
          </a:solidFill>
          <a:latin typeface="华文中宋" panose="02010600040101010101" pitchFamily="2" charset="-122"/>
          <a:ea typeface="华文中宋" panose="02010600040101010101" pitchFamily="2"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1" kern="1200">
          <a:solidFill>
            <a:schemeClr val="tx1"/>
          </a:solidFill>
          <a:latin typeface="华文中宋" panose="02010600040101010101" pitchFamily="2" charset="-122"/>
          <a:ea typeface="华文中宋" panose="02010600040101010101" pitchFamily="2"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1" kern="1200">
          <a:solidFill>
            <a:schemeClr val="tx1"/>
          </a:solidFill>
          <a:latin typeface="华文中宋" panose="02010600040101010101" pitchFamily="2" charset="-122"/>
          <a:ea typeface="华文中宋" panose="02010600040101010101" pitchFamily="2"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华文中宋" panose="02010600040101010101" pitchFamily="2" charset="-122"/>
          <a:ea typeface="华文中宋" panose="02010600040101010101" pitchFamily="2"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华文中宋" panose="02010600040101010101" pitchFamily="2" charset="-122"/>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tags" Target="../tags/tag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tags" Target="../tags/tag10.xml"/><Relationship Id="rId5" Type="http://schemas.openxmlformats.org/officeDocument/2006/relationships/image" Target="../media/image13.png"/><Relationship Id="rId4" Type="http://schemas.openxmlformats.org/officeDocument/2006/relationships/tags" Target="../tags/tag9.xml"/><Relationship Id="rId3" Type="http://schemas.openxmlformats.org/officeDocument/2006/relationships/image" Target="../media/image12.png"/><Relationship Id="rId2" Type="http://schemas.openxmlformats.org/officeDocument/2006/relationships/tags" Target="../tags/tag8.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6.xml"/><Relationship Id="rId7" Type="http://schemas.openxmlformats.org/officeDocument/2006/relationships/tags" Target="../tags/tag14.xml"/><Relationship Id="rId6" Type="http://schemas.openxmlformats.org/officeDocument/2006/relationships/image" Target="../media/image15.png"/><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image" Target="../media/image14.png"/><Relationship Id="rId2" Type="http://schemas.openxmlformats.org/officeDocument/2006/relationships/tags" Target="../tags/tag1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8.png"/><Relationship Id="rId3" Type="http://schemas.openxmlformats.org/officeDocument/2006/relationships/tags" Target="../tags/tag17.xml"/><Relationship Id="rId2" Type="http://schemas.openxmlformats.org/officeDocument/2006/relationships/image" Target="../media/image17.png"/><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8.png"/><Relationship Id="rId3" Type="http://schemas.openxmlformats.org/officeDocument/2006/relationships/tags" Target="../tags/tag19.xml"/><Relationship Id="rId2" Type="http://schemas.openxmlformats.org/officeDocument/2006/relationships/image" Target="../media/image17.png"/><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0.png"/><Relationship Id="rId3" Type="http://schemas.openxmlformats.org/officeDocument/2006/relationships/tags" Target="../tags/tag22.xml"/><Relationship Id="rId2" Type="http://schemas.openxmlformats.org/officeDocument/2006/relationships/image" Target="../media/image19.png"/><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1.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2.jpe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3.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6.xml"/><Relationship Id="rId7" Type="http://schemas.openxmlformats.org/officeDocument/2006/relationships/image" Target="../media/image8.png"/><Relationship Id="rId6" Type="http://schemas.openxmlformats.org/officeDocument/2006/relationships/tags" Target="../tags/tag4.xml"/><Relationship Id="rId5" Type="http://schemas.openxmlformats.org/officeDocument/2006/relationships/image" Target="../media/image7.png"/><Relationship Id="rId4" Type="http://schemas.openxmlformats.org/officeDocument/2006/relationships/tags" Target="../tags/tag3.xml"/><Relationship Id="rId3" Type="http://schemas.openxmlformats.org/officeDocument/2006/relationships/image" Target="../media/image6.png"/><Relationship Id="rId2" Type="http://schemas.openxmlformats.org/officeDocument/2006/relationships/tags" Target="../tags/tag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tags" Target="../tags/tag5.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tags" Target="../tags/tag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594100" y="5389473"/>
            <a:ext cx="5003800" cy="570865"/>
          </a:xfrm>
          <a:prstGeom prst="rect">
            <a:avLst/>
          </a:prstGeom>
          <a:noFill/>
        </p:spPr>
        <p:txBody>
          <a:bodyPr wrap="square" rtlCol="0">
            <a:spAutoFit/>
          </a:bodyPr>
          <a:lstStyle/>
          <a:p>
            <a:pPr algn="ctr">
              <a:lnSpc>
                <a:spcPct val="130000"/>
              </a:lnSpc>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2023</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03</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1116534"/>
            <a:ext cx="12192000" cy="2959849"/>
          </a:xfrm>
          <a:prstGeom prst="rect">
            <a:avLst/>
          </a:prstGeom>
          <a:noFill/>
        </p:spPr>
        <p:txBody>
          <a:bodyPr wrap="square" rtlCol="0">
            <a:spAutoFit/>
          </a:bodyPr>
          <a:lstStyle/>
          <a:p>
            <a:pPr algn="ctr" defTabSz="862965">
              <a:lnSpc>
                <a:spcPct val="150000"/>
              </a:lnSpc>
            </a:pPr>
            <a:r>
              <a:rPr lang="zh-CN" altLang="en-US" sz="6600" b="1" spc="7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数据库系统内核实验</a:t>
            </a:r>
            <a:endParaRPr lang="en-US" altLang="zh-CN" sz="6600" b="1" spc="7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defTabSz="862965">
              <a:lnSpc>
                <a:spcPct val="150000"/>
              </a:lnSpc>
            </a:pPr>
            <a:r>
              <a:rPr lang="en-US" altLang="zh-CN" sz="6600" b="1" spc="7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MiniOB</a:t>
            </a:r>
            <a:r>
              <a:rPr lang="zh-CN" altLang="en-US" sz="6600" b="1" spc="7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解析</a:t>
            </a:r>
            <a:endParaRPr lang="en-US" altLang="zh-CN" sz="6600" b="1" spc="7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79425" y="262489"/>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spc="500" dirty="0">
                <a:solidFill>
                  <a:schemeClr val="bg1"/>
                </a:solidFill>
                <a:latin typeface="微软雅黑" panose="020B0503020204020204" pitchFamily="34" charset="-122"/>
                <a:ea typeface="微软雅黑" panose="020B0503020204020204" pitchFamily="34" charset="-122"/>
              </a:rPr>
              <a:t>实验</a:t>
            </a:r>
            <a:r>
              <a:rPr lang="zh-CN" altLang="en-US" sz="2400" b="1" spc="500" dirty="0">
                <a:solidFill>
                  <a:schemeClr val="bg1"/>
                </a:solidFill>
                <a:latin typeface="微软雅黑" panose="020B0503020204020204" pitchFamily="34" charset="-122"/>
                <a:ea typeface="微软雅黑" panose="020B0503020204020204" pitchFamily="34" charset="-122"/>
              </a:rPr>
              <a:t>二</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grpSp>
        <p:nvGrpSpPr>
          <p:cNvPr id="278" name="组合 277"/>
          <p:cNvGrpSpPr/>
          <p:nvPr/>
        </p:nvGrpSpPr>
        <p:grpSpPr>
          <a:xfrm>
            <a:off x="0" y="868712"/>
            <a:ext cx="9277350" cy="532021"/>
            <a:chOff x="0" y="868712"/>
            <a:chExt cx="9277350" cy="532021"/>
          </a:xfrm>
        </p:grpSpPr>
        <p:pic>
          <p:nvPicPr>
            <p:cNvPr id="279" name="Rectangle 1"/>
            <p:cNvPicPr>
              <a:picLocks noChangeAspect="1"/>
            </p:cNvPicPr>
            <p:nvPr/>
          </p:nvPicPr>
          <p:blipFill>
            <a:blip r:embed="rId1">
              <a:duotone>
                <a:schemeClr val="bg2">
                  <a:shade val="45000"/>
                  <a:satMod val="135000"/>
                </a:schemeClr>
                <a:prstClr val="white"/>
              </a:duotone>
            </a:blip>
            <a:stretch>
              <a:fillRect/>
            </a:stretch>
          </p:blipFill>
          <p:spPr>
            <a:xfrm>
              <a:off x="0" y="932212"/>
              <a:ext cx="6124458" cy="468521"/>
            </a:xfrm>
            <a:prstGeom prst="rect">
              <a:avLst/>
            </a:prstGeom>
          </p:spPr>
        </p:pic>
        <p:sp>
          <p:nvSpPr>
            <p:cNvPr id="280" name="TextBox 13"/>
            <p:cNvSpPr txBox="1"/>
            <p:nvPr/>
          </p:nvSpPr>
          <p:spPr>
            <a:xfrm>
              <a:off x="459184" y="868712"/>
              <a:ext cx="8818166" cy="499624"/>
            </a:xfrm>
            <a:prstGeom prst="rect">
              <a:avLst/>
            </a:prstGeom>
            <a:noFill/>
          </p:spPr>
          <p:txBody>
            <a:bodyPr wrap="square" rtlCol="0">
              <a:spAutoFit/>
            </a:bodyPr>
            <a:lstStyle/>
            <a:p>
              <a:pPr algn="just">
                <a:lnSpc>
                  <a:spcPct val="150000"/>
                </a:lnSpc>
              </a:pPr>
              <a:r>
                <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date </a:t>
              </a:r>
              <a:r>
                <a:rPr lang="zh-CN" altLang="en-US"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数据类型转换、校验与比较大小等</a:t>
              </a:r>
              <a:endPar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 name="文本框 6"/>
          <p:cNvSpPr txBox="1"/>
          <p:nvPr/>
        </p:nvSpPr>
        <p:spPr>
          <a:xfrm>
            <a:off x="289560" y="3046730"/>
            <a:ext cx="9577705" cy="133794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对于</a:t>
            </a:r>
            <a:r>
              <a:rPr lang="en-US" altLang="zh-CN" b="1" dirty="0">
                <a:latin typeface="微软雅黑" panose="020B0503020204020204" pitchFamily="34" charset="-122"/>
                <a:ea typeface="微软雅黑" panose="020B0503020204020204" pitchFamily="34" charset="-122"/>
              </a:rPr>
              <a:t>date</a:t>
            </a:r>
            <a:r>
              <a:rPr lang="zh-CN" altLang="en-US" b="1" dirty="0">
                <a:latin typeface="微软雅黑" panose="020B0503020204020204" pitchFamily="34" charset="-122"/>
                <a:ea typeface="微软雅黑" panose="020B0503020204020204" pitchFamily="34" charset="-122"/>
              </a:rPr>
              <a:t>类型的处理，处理为</a:t>
            </a:r>
            <a:r>
              <a:rPr lang="en-US" altLang="zh-CN" b="1" dirty="0">
                <a:latin typeface="微软雅黑" panose="020B0503020204020204" pitchFamily="34" charset="-122"/>
                <a:ea typeface="微软雅黑" panose="020B0503020204020204" pitchFamily="34" charset="-122"/>
              </a:rPr>
              <a:t>int</a:t>
            </a:r>
            <a:r>
              <a:rPr lang="zh-CN" altLang="en-US" b="1" dirty="0">
                <a:latin typeface="微软雅黑" panose="020B0503020204020204" pitchFamily="34" charset="-122"/>
                <a:ea typeface="微软雅黑" panose="020B0503020204020204" pitchFamily="34" charset="-122"/>
              </a:rPr>
              <a:t>类型</a:t>
            </a:r>
            <a:endParaRPr lang="zh-CN" altLang="en-US" b="1"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注意函数的</a:t>
            </a:r>
            <a:r>
              <a:rPr lang="zh-CN" altLang="en-US" b="1" dirty="0">
                <a:latin typeface="微软雅黑" panose="020B0503020204020204" pitchFamily="34" charset="-122"/>
                <a:ea typeface="微软雅黑" panose="020B0503020204020204" pitchFamily="34" charset="-122"/>
              </a:rPr>
              <a:t>设置</a:t>
            </a:r>
            <a:endParaRPr lang="zh-CN" altLang="en-US"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5959475" y="932180"/>
            <a:ext cx="5821680" cy="56654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79425" y="262489"/>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spc="500" dirty="0">
                <a:solidFill>
                  <a:schemeClr val="bg1"/>
                </a:solidFill>
                <a:latin typeface="微软雅黑" panose="020B0503020204020204" pitchFamily="34" charset="-122"/>
                <a:ea typeface="微软雅黑" panose="020B0503020204020204" pitchFamily="34" charset="-122"/>
              </a:rPr>
              <a:t>实验</a:t>
            </a:r>
            <a:r>
              <a:rPr lang="zh-CN" altLang="en-US" sz="2400" b="1" spc="500" dirty="0">
                <a:solidFill>
                  <a:schemeClr val="bg1"/>
                </a:solidFill>
                <a:latin typeface="微软雅黑" panose="020B0503020204020204" pitchFamily="34" charset="-122"/>
                <a:ea typeface="微软雅黑" panose="020B0503020204020204" pitchFamily="34" charset="-122"/>
              </a:rPr>
              <a:t>二</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grpSp>
        <p:nvGrpSpPr>
          <p:cNvPr id="278" name="组合 277"/>
          <p:cNvGrpSpPr/>
          <p:nvPr/>
        </p:nvGrpSpPr>
        <p:grpSpPr>
          <a:xfrm>
            <a:off x="0" y="868712"/>
            <a:ext cx="9277350" cy="532021"/>
            <a:chOff x="0" y="868712"/>
            <a:chExt cx="9277350" cy="532021"/>
          </a:xfrm>
        </p:grpSpPr>
        <p:pic>
          <p:nvPicPr>
            <p:cNvPr id="279" name="Rectangle 1"/>
            <p:cNvPicPr>
              <a:picLocks noChangeAspect="1"/>
            </p:cNvPicPr>
            <p:nvPr/>
          </p:nvPicPr>
          <p:blipFill>
            <a:blip r:embed="rId1">
              <a:duotone>
                <a:schemeClr val="bg2">
                  <a:shade val="45000"/>
                  <a:satMod val="135000"/>
                </a:schemeClr>
                <a:prstClr val="white"/>
              </a:duotone>
            </a:blip>
            <a:stretch>
              <a:fillRect/>
            </a:stretch>
          </p:blipFill>
          <p:spPr>
            <a:xfrm>
              <a:off x="0" y="932212"/>
              <a:ext cx="6124458" cy="468521"/>
            </a:xfrm>
            <a:prstGeom prst="rect">
              <a:avLst/>
            </a:prstGeom>
          </p:spPr>
        </p:pic>
        <p:sp>
          <p:nvSpPr>
            <p:cNvPr id="280" name="TextBox 13"/>
            <p:cNvSpPr txBox="1"/>
            <p:nvPr/>
          </p:nvSpPr>
          <p:spPr>
            <a:xfrm>
              <a:off x="459184" y="868712"/>
              <a:ext cx="8818166" cy="499624"/>
            </a:xfrm>
            <a:prstGeom prst="rect">
              <a:avLst/>
            </a:prstGeom>
            <a:noFill/>
          </p:spPr>
          <p:txBody>
            <a:bodyPr wrap="square" rtlCol="0">
              <a:spAutoFit/>
            </a:bodyPr>
            <a:lstStyle/>
            <a:p>
              <a:pPr algn="just">
                <a:lnSpc>
                  <a:spcPct val="150000"/>
                </a:lnSpc>
              </a:pPr>
              <a:r>
                <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date </a:t>
              </a:r>
              <a:r>
                <a:rPr lang="zh-CN" altLang="en-US"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数据类型转换、校验与比较大小等</a:t>
              </a:r>
              <a:endPar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 name="文本框 6"/>
          <p:cNvSpPr txBox="1"/>
          <p:nvPr/>
        </p:nvSpPr>
        <p:spPr>
          <a:xfrm>
            <a:off x="332105" y="4309745"/>
            <a:ext cx="9577705" cy="506730"/>
          </a:xfrm>
          <a:prstGeom prst="rect">
            <a:avLst/>
          </a:prstGeom>
          <a:noFill/>
        </p:spPr>
        <p:txBody>
          <a:bodyPr wrap="square" rtlCol="0">
            <a:spAutoFit/>
          </a:bodyPr>
          <a:lstStyle/>
          <a:p>
            <a:pPr indent="0" algn="just">
              <a:lnSpc>
                <a:spcPct val="150000"/>
              </a:lnSpc>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rPr>
              <a:t>对于输出的时候，需要转换</a:t>
            </a:r>
            <a:r>
              <a:rPr lang="zh-CN" altLang="en-US" b="1" dirty="0">
                <a:latin typeface="微软雅黑" panose="020B0503020204020204" pitchFamily="34" charset="-122"/>
                <a:ea typeface="微软雅黑" panose="020B0503020204020204" pitchFamily="34" charset="-122"/>
              </a:rPr>
              <a:t>格式</a:t>
            </a:r>
            <a:endParaRPr lang="zh-CN" altLang="en-US"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219710" y="1707515"/>
            <a:ext cx="5996940" cy="2095500"/>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6169660" y="1707515"/>
            <a:ext cx="5341620" cy="2179320"/>
          </a:xfrm>
          <a:prstGeom prst="rect">
            <a:avLst/>
          </a:prstGeom>
        </p:spPr>
      </p:pic>
      <p:sp>
        <p:nvSpPr>
          <p:cNvPr id="6" name="文本框 5"/>
          <p:cNvSpPr txBox="1"/>
          <p:nvPr>
            <p:custDataLst>
              <p:tags r:id="rId6"/>
            </p:custDataLst>
          </p:nvPr>
        </p:nvSpPr>
        <p:spPr>
          <a:xfrm>
            <a:off x="6169660" y="4309745"/>
            <a:ext cx="9577705" cy="506730"/>
          </a:xfrm>
          <a:prstGeom prst="rect">
            <a:avLst/>
          </a:prstGeom>
          <a:noFill/>
        </p:spPr>
        <p:txBody>
          <a:bodyPr wrap="square" rtlCol="0">
            <a:spAutoFit/>
          </a:bodyPr>
          <a:p>
            <a:pPr indent="0" algn="just">
              <a:lnSpc>
                <a:spcPct val="150000"/>
              </a:lnSpc>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rPr>
              <a:t>对于</a:t>
            </a:r>
            <a:r>
              <a:rPr lang="zh-CN" altLang="en-US" b="1" dirty="0">
                <a:latin typeface="微软雅黑" panose="020B0503020204020204" pitchFamily="34" charset="-122"/>
                <a:ea typeface="微软雅黑" panose="020B0503020204020204" pitchFamily="34" charset="-122"/>
              </a:rPr>
              <a:t>赋值的时候，增加</a:t>
            </a:r>
            <a:r>
              <a:rPr lang="zh-CN" altLang="en-US" b="1" dirty="0">
                <a:latin typeface="微软雅黑" panose="020B0503020204020204" pitchFamily="34" charset="-122"/>
                <a:ea typeface="微软雅黑" panose="020B0503020204020204" pitchFamily="34" charset="-122"/>
              </a:rPr>
              <a:t>类型</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79425" y="262489"/>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spc="500" dirty="0">
                <a:solidFill>
                  <a:schemeClr val="bg1"/>
                </a:solidFill>
                <a:latin typeface="微软雅黑" panose="020B0503020204020204" pitchFamily="34" charset="-122"/>
                <a:ea typeface="微软雅黑" panose="020B0503020204020204" pitchFamily="34" charset="-122"/>
              </a:rPr>
              <a:t>实验</a:t>
            </a:r>
            <a:r>
              <a:rPr lang="zh-CN" altLang="en-US" sz="2400" b="1" spc="500" dirty="0">
                <a:solidFill>
                  <a:schemeClr val="bg1"/>
                </a:solidFill>
                <a:latin typeface="微软雅黑" panose="020B0503020204020204" pitchFamily="34" charset="-122"/>
                <a:ea typeface="微软雅黑" panose="020B0503020204020204" pitchFamily="34" charset="-122"/>
              </a:rPr>
              <a:t>二</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grpSp>
        <p:nvGrpSpPr>
          <p:cNvPr id="278" name="组合 277"/>
          <p:cNvGrpSpPr/>
          <p:nvPr/>
        </p:nvGrpSpPr>
        <p:grpSpPr>
          <a:xfrm>
            <a:off x="0" y="868712"/>
            <a:ext cx="9277350" cy="532021"/>
            <a:chOff x="0" y="868712"/>
            <a:chExt cx="9277350" cy="532021"/>
          </a:xfrm>
        </p:grpSpPr>
        <p:pic>
          <p:nvPicPr>
            <p:cNvPr id="279" name="Rectangle 1"/>
            <p:cNvPicPr>
              <a:picLocks noChangeAspect="1"/>
            </p:cNvPicPr>
            <p:nvPr/>
          </p:nvPicPr>
          <p:blipFill>
            <a:blip r:embed="rId1">
              <a:duotone>
                <a:schemeClr val="bg2">
                  <a:shade val="45000"/>
                  <a:satMod val="135000"/>
                </a:schemeClr>
                <a:prstClr val="white"/>
              </a:duotone>
            </a:blip>
            <a:stretch>
              <a:fillRect/>
            </a:stretch>
          </p:blipFill>
          <p:spPr>
            <a:xfrm>
              <a:off x="0" y="932212"/>
              <a:ext cx="6124458" cy="468521"/>
            </a:xfrm>
            <a:prstGeom prst="rect">
              <a:avLst/>
            </a:prstGeom>
          </p:spPr>
        </p:pic>
        <p:sp>
          <p:nvSpPr>
            <p:cNvPr id="280" name="TextBox 13"/>
            <p:cNvSpPr txBox="1"/>
            <p:nvPr/>
          </p:nvSpPr>
          <p:spPr>
            <a:xfrm>
              <a:off x="459184" y="868712"/>
              <a:ext cx="8818166" cy="499624"/>
            </a:xfrm>
            <a:prstGeom prst="rect">
              <a:avLst/>
            </a:prstGeom>
            <a:noFill/>
          </p:spPr>
          <p:txBody>
            <a:bodyPr wrap="square" rtlCol="0">
              <a:spAutoFit/>
            </a:bodyPr>
            <a:lstStyle/>
            <a:p>
              <a:pPr algn="just">
                <a:lnSpc>
                  <a:spcPct val="150000"/>
                </a:lnSpc>
              </a:pPr>
              <a:r>
                <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date </a:t>
              </a:r>
              <a:r>
                <a:rPr lang="zh-CN" altLang="en-US"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数据类型转换、校验与比较大小等</a:t>
              </a:r>
              <a:endPar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3" name="图片 2"/>
          <p:cNvPicPr>
            <a:picLocks noChangeAspect="1"/>
          </p:cNvPicPr>
          <p:nvPr>
            <p:custDataLst>
              <p:tags r:id="rId2"/>
            </p:custDataLst>
          </p:nvPr>
        </p:nvPicPr>
        <p:blipFill>
          <a:blip r:embed="rId3"/>
          <a:stretch>
            <a:fillRect/>
          </a:stretch>
        </p:blipFill>
        <p:spPr>
          <a:xfrm>
            <a:off x="94615" y="1392555"/>
            <a:ext cx="5516880" cy="3649980"/>
          </a:xfrm>
          <a:prstGeom prst="rect">
            <a:avLst/>
          </a:prstGeom>
        </p:spPr>
      </p:pic>
      <p:sp>
        <p:nvSpPr>
          <p:cNvPr id="8" name="文本框 7"/>
          <p:cNvSpPr txBox="1"/>
          <p:nvPr>
            <p:custDataLst>
              <p:tags r:id="rId4"/>
            </p:custDataLst>
          </p:nvPr>
        </p:nvSpPr>
        <p:spPr>
          <a:xfrm>
            <a:off x="171450" y="5347970"/>
            <a:ext cx="9577705" cy="506730"/>
          </a:xfrm>
          <a:prstGeom prst="rect">
            <a:avLst/>
          </a:prstGeom>
          <a:noFill/>
        </p:spPr>
        <p:txBody>
          <a:bodyPr wrap="square" rtlCol="0">
            <a:spAutoFit/>
          </a:bodyPr>
          <a:p>
            <a:pPr indent="0" algn="just">
              <a:lnSpc>
                <a:spcPct val="150000"/>
              </a:lnSpc>
              <a:buFont typeface="Arial" panose="020B0604020202020204" pitchFamily="34" charset="0"/>
              <a:buNone/>
            </a:pPr>
            <a:r>
              <a:rPr lang="en-US" altLang="zh-CN" b="1" dirty="0">
                <a:latin typeface="微软雅黑" panose="020B0503020204020204" pitchFamily="34" charset="-122"/>
                <a:ea typeface="微软雅黑" panose="020B0503020204020204" pitchFamily="34" charset="-122"/>
                <a:sym typeface="+mn-ea"/>
              </a:rPr>
              <a:t>B+</a:t>
            </a:r>
            <a:r>
              <a:rPr lang="zh-CN" altLang="en-US" b="1" dirty="0">
                <a:latin typeface="微软雅黑" panose="020B0503020204020204" pitchFamily="34" charset="-122"/>
                <a:ea typeface="微软雅黑" panose="020B0503020204020204" pitchFamily="34" charset="-122"/>
                <a:sym typeface="+mn-ea"/>
              </a:rPr>
              <a:t>树索引中增加对</a:t>
            </a:r>
            <a:r>
              <a:rPr lang="en-US" altLang="zh-CN" b="1" dirty="0">
                <a:latin typeface="微软雅黑" panose="020B0503020204020204" pitchFamily="34" charset="-122"/>
                <a:ea typeface="微软雅黑" panose="020B0503020204020204" pitchFamily="34" charset="-122"/>
                <a:sym typeface="+mn-ea"/>
              </a:rPr>
              <a:t>Date</a:t>
            </a:r>
            <a:r>
              <a:rPr lang="zh-CN" altLang="en-US" b="1" dirty="0">
                <a:latin typeface="微软雅黑" panose="020B0503020204020204" pitchFamily="34" charset="-122"/>
                <a:ea typeface="微软雅黑" panose="020B0503020204020204" pitchFamily="34" charset="-122"/>
                <a:sym typeface="+mn-ea"/>
              </a:rPr>
              <a:t>类型的处理</a:t>
            </a:r>
            <a:endParaRPr lang="zh-CN" altLang="en-US" b="1"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custDataLst>
              <p:tags r:id="rId5"/>
            </p:custDataLst>
          </p:nvPr>
        </p:nvPicPr>
        <p:blipFill>
          <a:blip r:embed="rId6"/>
          <a:srcRect l="8678"/>
          <a:stretch>
            <a:fillRect/>
          </a:stretch>
        </p:blipFill>
        <p:spPr>
          <a:xfrm>
            <a:off x="5691505" y="1403350"/>
            <a:ext cx="6234430" cy="3586480"/>
          </a:xfrm>
          <a:prstGeom prst="rect">
            <a:avLst/>
          </a:prstGeom>
        </p:spPr>
      </p:pic>
      <p:sp>
        <p:nvSpPr>
          <p:cNvPr id="10" name="文本框 9"/>
          <p:cNvSpPr txBox="1"/>
          <p:nvPr>
            <p:custDataLst>
              <p:tags r:id="rId7"/>
            </p:custDataLst>
          </p:nvPr>
        </p:nvSpPr>
        <p:spPr>
          <a:xfrm>
            <a:off x="5885815" y="5412105"/>
            <a:ext cx="9577705" cy="506730"/>
          </a:xfrm>
          <a:prstGeom prst="rect">
            <a:avLst/>
          </a:prstGeom>
          <a:noFill/>
        </p:spPr>
        <p:txBody>
          <a:bodyPr wrap="square" rtlCol="0">
            <a:spAutoFit/>
          </a:bodyPr>
          <a:p>
            <a:pPr indent="0" algn="just">
              <a:lnSpc>
                <a:spcPct val="150000"/>
              </a:lnSpc>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sym typeface="+mn-ea"/>
              </a:rPr>
              <a:t>输入条件中，也需要判断值的合法</a:t>
            </a:r>
            <a:r>
              <a:rPr lang="zh-CN" altLang="en-US" b="1" dirty="0">
                <a:latin typeface="微软雅黑" panose="020B0503020204020204" pitchFamily="34" charset="-122"/>
                <a:ea typeface="微软雅黑" panose="020B0503020204020204" pitchFamily="34" charset="-122"/>
                <a:sym typeface="+mn-ea"/>
              </a:rPr>
              <a:t>性</a:t>
            </a:r>
            <a:endParaRPr lang="zh-CN" altLang="en-US" b="1"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37515" y="297414"/>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spc="500" dirty="0">
                <a:solidFill>
                  <a:schemeClr val="bg1"/>
                </a:solidFill>
                <a:latin typeface="微软雅黑" panose="020B0503020204020204" pitchFamily="34" charset="-122"/>
                <a:ea typeface="微软雅黑" panose="020B0503020204020204" pitchFamily="34" charset="-122"/>
                <a:sym typeface="+mn-ea"/>
              </a:rPr>
              <a:t>miniob</a:t>
            </a:r>
            <a:r>
              <a:rPr lang="zh-CN" altLang="en-US" sz="2400" b="1" spc="500" dirty="0">
                <a:solidFill>
                  <a:schemeClr val="bg1"/>
                </a:solidFill>
                <a:latin typeface="微软雅黑" panose="020B0503020204020204" pitchFamily="34" charset="-122"/>
                <a:ea typeface="微软雅黑" panose="020B0503020204020204" pitchFamily="34" charset="-122"/>
                <a:sym typeface="+mn-ea"/>
              </a:rPr>
              <a:t>整体流程</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38400" y="6002020"/>
            <a:ext cx="9890760" cy="501650"/>
          </a:xfrm>
          <a:prstGeom prst="rect">
            <a:avLst/>
          </a:prstGeom>
          <a:noFill/>
        </p:spPr>
        <p:txBody>
          <a:bodyPr wrap="square" rtlCol="0" anchor="t">
            <a:spAutoFit/>
          </a:bodyPr>
          <a:p>
            <a:pPr>
              <a:lnSpc>
                <a:spcPts val="3200"/>
              </a:lnSpc>
              <a:spcBef>
                <a:spcPts val="600"/>
              </a:spcBef>
              <a:spcAft>
                <a:spcPts val="1200"/>
              </a:spcAft>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https://oceanbase.github.io/miniob/miniob-introduction.html</a:t>
            </a:r>
            <a:endPar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p:cNvPicPr>
            <a:picLocks noChangeAspect="1"/>
          </p:cNvPicPr>
          <p:nvPr>
            <p:custDataLst>
              <p:tags r:id="rId1"/>
            </p:custDataLst>
          </p:nvPr>
        </p:nvPicPr>
        <p:blipFill>
          <a:blip r:embed="rId2"/>
          <a:stretch>
            <a:fillRect/>
          </a:stretch>
        </p:blipFill>
        <p:spPr>
          <a:xfrm>
            <a:off x="605155" y="1691640"/>
            <a:ext cx="9616440" cy="34747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37515" y="297414"/>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spc="500" dirty="0">
                <a:solidFill>
                  <a:schemeClr val="bg1"/>
                </a:solidFill>
                <a:latin typeface="微软雅黑" panose="020B0503020204020204" pitchFamily="34" charset="-122"/>
                <a:ea typeface="微软雅黑" panose="020B0503020204020204" pitchFamily="34" charset="-122"/>
                <a:sym typeface="+mn-ea"/>
              </a:rPr>
              <a:t>miniob</a:t>
            </a:r>
            <a:r>
              <a:rPr lang="zh-CN" altLang="en-US" sz="2400" b="1" spc="500" dirty="0">
                <a:solidFill>
                  <a:schemeClr val="bg1"/>
                </a:solidFill>
                <a:latin typeface="微软雅黑" panose="020B0503020204020204" pitchFamily="34" charset="-122"/>
                <a:ea typeface="微软雅黑" panose="020B0503020204020204" pitchFamily="34" charset="-122"/>
                <a:sym typeface="+mn-ea"/>
              </a:rPr>
              <a:t>整体流程</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6480810" y="855980"/>
            <a:ext cx="4476750" cy="5658485"/>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186690" y="855980"/>
            <a:ext cx="5116830" cy="5502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37515" y="297414"/>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spc="500" dirty="0">
                <a:solidFill>
                  <a:schemeClr val="bg1"/>
                </a:solidFill>
                <a:latin typeface="微软雅黑" panose="020B0503020204020204" pitchFamily="34" charset="-122"/>
                <a:ea typeface="微软雅黑" panose="020B0503020204020204" pitchFamily="34" charset="-122"/>
                <a:sym typeface="+mn-ea"/>
              </a:rPr>
              <a:t>miniob</a:t>
            </a:r>
            <a:r>
              <a:rPr lang="zh-CN" altLang="en-US" sz="2400" b="1" spc="500" dirty="0">
                <a:solidFill>
                  <a:schemeClr val="bg1"/>
                </a:solidFill>
                <a:latin typeface="微软雅黑" panose="020B0503020204020204" pitchFamily="34" charset="-122"/>
                <a:ea typeface="微软雅黑" panose="020B0503020204020204" pitchFamily="34" charset="-122"/>
                <a:sym typeface="+mn-ea"/>
              </a:rPr>
              <a:t>整体流程</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6480810" y="855980"/>
            <a:ext cx="4476750" cy="5658485"/>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186690" y="855980"/>
            <a:ext cx="5116830" cy="5502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79425" y="262489"/>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spc="500" dirty="0">
                <a:solidFill>
                  <a:schemeClr val="bg1"/>
                </a:solidFill>
                <a:latin typeface="微软雅黑" panose="020B0503020204020204" pitchFamily="34" charset="-122"/>
                <a:ea typeface="微软雅黑" panose="020B0503020204020204" pitchFamily="34" charset="-122"/>
              </a:rPr>
              <a:t>miniob</a:t>
            </a:r>
            <a:r>
              <a:rPr lang="zh-CN" altLang="en-US" sz="2400" b="1" spc="500" dirty="0">
                <a:solidFill>
                  <a:schemeClr val="bg1"/>
                </a:solidFill>
                <a:latin typeface="微软雅黑" panose="020B0503020204020204" pitchFamily="34" charset="-122"/>
                <a:ea typeface="微软雅黑" panose="020B0503020204020204" pitchFamily="34" charset="-122"/>
              </a:rPr>
              <a:t>整体</a:t>
            </a:r>
            <a:r>
              <a:rPr lang="zh-CN" altLang="en-US" sz="2400" b="1" spc="500" dirty="0">
                <a:solidFill>
                  <a:schemeClr val="bg1"/>
                </a:solidFill>
                <a:latin typeface="微软雅黑" panose="020B0503020204020204" pitchFamily="34" charset="-122"/>
                <a:ea typeface="微软雅黑" panose="020B0503020204020204" pitchFamily="34" charset="-122"/>
              </a:rPr>
              <a:t>流程</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1"/>
            </p:custDataLst>
          </p:nvPr>
        </p:nvPicPr>
        <p:blipFill>
          <a:blip r:embed="rId2"/>
          <a:srcRect r="33549" b="24880"/>
          <a:stretch>
            <a:fillRect/>
          </a:stretch>
        </p:blipFill>
        <p:spPr>
          <a:xfrm>
            <a:off x="0" y="932180"/>
            <a:ext cx="4175760" cy="5346065"/>
          </a:xfrm>
          <a:prstGeom prst="rect">
            <a:avLst/>
          </a:prstGeom>
        </p:spPr>
      </p:pic>
      <p:sp>
        <p:nvSpPr>
          <p:cNvPr id="5" name="文本框 4"/>
          <p:cNvSpPr txBox="1"/>
          <p:nvPr/>
        </p:nvSpPr>
        <p:spPr>
          <a:xfrm>
            <a:off x="4655185" y="1233170"/>
            <a:ext cx="6096000" cy="5118100"/>
          </a:xfrm>
          <a:prstGeom prst="rect">
            <a:avLst/>
          </a:prstGeom>
          <a:noFill/>
        </p:spPr>
        <p:txBody>
          <a:bodyPr wrap="square" rtlCol="0" anchor="t">
            <a:spAutoFit/>
          </a:bodyPr>
          <a:p>
            <a:pPr>
              <a:lnSpc>
                <a:spcPts val="3200"/>
              </a:lnSpc>
              <a:spcBef>
                <a:spcPts val="600"/>
              </a:spcBef>
              <a:spcAft>
                <a:spcPts val="1200"/>
              </a:spcAft>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我们收到了一个SQL请求，此请求以字符串形式存储;</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200"/>
              </a:lnSpc>
              <a:spcBef>
                <a:spcPts val="600"/>
              </a:spcBef>
              <a:spcAft>
                <a:spcPts val="1200"/>
              </a:spcAft>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在Parser阶段将SQL字符串，通过词法解析(lex_sql.l)与语法解析(yacc_sql.y)解析成ParsedSqlNode(parse_defs.h);</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200"/>
              </a:lnSpc>
              <a:spcBef>
                <a:spcPts val="600"/>
              </a:spcBef>
              <a:spcAft>
                <a:spcPts val="1200"/>
              </a:spcAft>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在Resolver阶段，将ParsedSqlNode转换成Stmt(全称 Statement， 参考 stmt.h);</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200"/>
              </a:lnSpc>
              <a:spcBef>
                <a:spcPts val="600"/>
              </a:spcBef>
              <a:spcAft>
                <a:spcPts val="1200"/>
              </a:spcAft>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在Transformer和Optimizer阶段，将Stmt转换成LogicalOperator，优化后输出PhysicalOperator(参考 optimize_stage.cpp)。如果是命令执行类型的SQL请求，会创建对应的 CommandExecutor(参考 command_executor.cpp);</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200"/>
              </a:lnSpc>
              <a:spcBef>
                <a:spcPts val="600"/>
              </a:spcBef>
              <a:spcAft>
                <a:spcPts val="1200"/>
              </a:spcAft>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最终执行阶段 Executor，工作量比较少，将PhysicalOperator(物理执行计划)转换为SqlResult(执行结果)，或者将CommandExecutor执行后通过SqlResult输出结果。</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37515" y="297414"/>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spc="500" dirty="0">
                <a:solidFill>
                  <a:schemeClr val="bg1"/>
                </a:solidFill>
                <a:latin typeface="微软雅黑" panose="020B0503020204020204" pitchFamily="34" charset="-122"/>
                <a:ea typeface="微软雅黑" panose="020B0503020204020204" pitchFamily="34" charset="-122"/>
                <a:sym typeface="+mn-ea"/>
              </a:rPr>
              <a:t>miniob</a:t>
            </a:r>
            <a:r>
              <a:rPr lang="zh-CN" altLang="en-US" sz="2400" b="1" spc="500" dirty="0">
                <a:solidFill>
                  <a:schemeClr val="bg1"/>
                </a:solidFill>
                <a:latin typeface="微软雅黑" panose="020B0503020204020204" pitchFamily="34" charset="-122"/>
                <a:ea typeface="微软雅黑" panose="020B0503020204020204" pitchFamily="34" charset="-122"/>
                <a:sym typeface="+mn-ea"/>
              </a:rPr>
              <a:t>整体流程</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1"/>
            </p:custDataLst>
          </p:nvPr>
        </p:nvPicPr>
        <p:blipFill>
          <a:blip r:embed="rId2"/>
          <a:srcRect r="33549" b="24880"/>
          <a:stretch>
            <a:fillRect/>
          </a:stretch>
        </p:blipFill>
        <p:spPr>
          <a:xfrm>
            <a:off x="0" y="932180"/>
            <a:ext cx="4175760" cy="534606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5293995" y="932180"/>
            <a:ext cx="2901950" cy="510540"/>
          </a:xfrm>
          <a:prstGeom prst="rect">
            <a:avLst/>
          </a:prstGeom>
        </p:spPr>
      </p:pic>
      <p:sp>
        <p:nvSpPr>
          <p:cNvPr id="6" name="文本框 5"/>
          <p:cNvSpPr txBox="1"/>
          <p:nvPr/>
        </p:nvSpPr>
        <p:spPr>
          <a:xfrm>
            <a:off x="5293995" y="1518920"/>
            <a:ext cx="6096000" cy="4759325"/>
          </a:xfrm>
          <a:prstGeom prst="rect">
            <a:avLst/>
          </a:prstGeom>
          <a:noFill/>
        </p:spPr>
        <p:txBody>
          <a:bodyPr wrap="square" rtlCol="0" anchor="t">
            <a:spAutoFit/>
          </a:bodyPr>
          <a:p>
            <a:pPr>
              <a:lnSpc>
                <a:spcPts val="3200"/>
              </a:lnSpc>
              <a:spcBef>
                <a:spcPts val="600"/>
              </a:spcBef>
              <a:spcAft>
                <a:spcPts val="1200"/>
              </a:spcAft>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词法解析，增加新的词法规则(lex_sql.l);</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200"/>
              </a:lnSpc>
              <a:spcBef>
                <a:spcPts val="600"/>
              </a:spcBef>
              <a:spcAft>
                <a:spcPts val="1200"/>
              </a:spcAft>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语法解析，增加新的语法规则(yacc_sql.y);</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200"/>
              </a:lnSpc>
              <a:spcBef>
                <a:spcPts val="600"/>
              </a:spcBef>
              <a:spcAft>
                <a:spcPts val="1200"/>
              </a:spcAft>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增加新的SQL语法树类型(parse_defs.h);</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200"/>
              </a:lnSpc>
              <a:spcBef>
                <a:spcPts val="600"/>
              </a:spcBef>
              <a:spcAft>
                <a:spcPts val="1200"/>
              </a:spcAft>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增加新的Stmt类型(stmt.h);</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200"/>
              </a:lnSpc>
              <a:spcBef>
                <a:spcPts val="600"/>
              </a:spcBef>
              <a:spcAft>
                <a:spcPts val="1200"/>
              </a:spcAft>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增加新的LogicalOperator和PhysicalOperator(logical_operator.h, physical_operator.h, optimize_stage.cpp，如果有需要);</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200"/>
              </a:lnSpc>
              <a:spcBef>
                <a:spcPts val="600"/>
              </a:spcBef>
              <a:spcAft>
                <a:spcPts val="1200"/>
              </a:spcAft>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增加新的CommandExecutor(command_executor.cpp，如果有需要);</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ts val="3200"/>
              </a:lnSpc>
              <a:spcBef>
                <a:spcPts val="600"/>
              </a:spcBef>
              <a:spcAft>
                <a:spcPts val="1200"/>
              </a:spcAft>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设置SqlResult的TupleSchema(execute_stage.cpp，如果有需要)。</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79425" y="262489"/>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spc="500" dirty="0">
                <a:solidFill>
                  <a:schemeClr val="bg1"/>
                </a:solidFill>
                <a:latin typeface="微软雅黑" panose="020B0503020204020204" pitchFamily="34" charset="-122"/>
                <a:ea typeface="微软雅黑" panose="020B0503020204020204" pitchFamily="34" charset="-122"/>
              </a:rPr>
              <a:t>实验提示</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grpSp>
        <p:nvGrpSpPr>
          <p:cNvPr id="278" name="组合 277"/>
          <p:cNvGrpSpPr/>
          <p:nvPr/>
        </p:nvGrpSpPr>
        <p:grpSpPr>
          <a:xfrm>
            <a:off x="0" y="868712"/>
            <a:ext cx="9277350" cy="532021"/>
            <a:chOff x="0" y="868712"/>
            <a:chExt cx="9277350" cy="532021"/>
          </a:xfrm>
        </p:grpSpPr>
        <p:pic>
          <p:nvPicPr>
            <p:cNvPr id="279" name="Rectangle 1"/>
            <p:cNvPicPr>
              <a:picLocks noChangeAspect="1"/>
            </p:cNvPicPr>
            <p:nvPr/>
          </p:nvPicPr>
          <p:blipFill>
            <a:blip r:embed="rId1">
              <a:duotone>
                <a:schemeClr val="bg2">
                  <a:shade val="45000"/>
                  <a:satMod val="135000"/>
                </a:schemeClr>
                <a:prstClr val="white"/>
              </a:duotone>
            </a:blip>
            <a:stretch>
              <a:fillRect/>
            </a:stretch>
          </p:blipFill>
          <p:spPr>
            <a:xfrm>
              <a:off x="0" y="932212"/>
              <a:ext cx="6124458" cy="468521"/>
            </a:xfrm>
            <a:prstGeom prst="rect">
              <a:avLst/>
            </a:prstGeom>
          </p:spPr>
        </p:pic>
        <p:sp>
          <p:nvSpPr>
            <p:cNvPr id="280" name="TextBox 13"/>
            <p:cNvSpPr txBox="1"/>
            <p:nvPr/>
          </p:nvSpPr>
          <p:spPr>
            <a:xfrm>
              <a:off x="459184" y="868712"/>
              <a:ext cx="8818166" cy="499624"/>
            </a:xfrm>
            <a:prstGeom prst="rect">
              <a:avLst/>
            </a:prstGeom>
            <a:noFill/>
          </p:spPr>
          <p:txBody>
            <a:bodyPr wrap="square" rtlCol="0">
              <a:spAutoFit/>
            </a:bodyPr>
            <a:lstStyle/>
            <a:p>
              <a:pPr algn="just">
                <a:lnSpc>
                  <a:spcPct val="150000"/>
                </a:lnSpc>
              </a:pPr>
              <a:r>
                <a:rPr lang="zh-CN" altLang="en-US"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提高开发效率的小技巧</a:t>
              </a:r>
              <a:endPar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 name="文本框 6"/>
          <p:cNvSpPr txBox="1"/>
          <p:nvPr/>
        </p:nvSpPr>
        <p:spPr>
          <a:xfrm>
            <a:off x="344671" y="1569949"/>
            <a:ext cx="3235927" cy="3782895"/>
          </a:xfrm>
          <a:prstGeom prst="rect">
            <a:avLst/>
          </a:prstGeom>
          <a:noFill/>
        </p:spPr>
        <p:txBody>
          <a:bodyPr wrap="square" rtlCol="0">
            <a:spAutoFit/>
          </a:bodyPr>
          <a:lstStyle/>
          <a:p>
            <a:pPr algn="just">
              <a:lnSpc>
                <a:spcPct val="150000"/>
              </a:lnSpc>
            </a:pPr>
            <a:r>
              <a:rPr lang="en-US" altLang="zh-CN" b="1" dirty="0">
                <a:solidFill>
                  <a:srgbClr val="C00000"/>
                </a:solidFill>
                <a:latin typeface="微软雅黑" panose="020B0503020204020204" pitchFamily="34" charset="-122"/>
                <a:ea typeface="微软雅黑" panose="020B0503020204020204" pitchFamily="34" charset="-122"/>
              </a:rPr>
              <a:t>1.vscode</a:t>
            </a:r>
            <a:r>
              <a:rPr lang="zh-CN" altLang="en-US" b="1" dirty="0">
                <a:solidFill>
                  <a:srgbClr val="C00000"/>
                </a:solidFill>
                <a:latin typeface="微软雅黑" panose="020B0503020204020204" pitchFamily="34" charset="-122"/>
                <a:ea typeface="微软雅黑" panose="020B0503020204020204" pitchFamily="34" charset="-122"/>
              </a:rPr>
              <a:t>中的</a:t>
            </a:r>
            <a:r>
              <a:rPr lang="en-US" altLang="zh-CN" b="1" dirty="0">
                <a:solidFill>
                  <a:srgbClr val="C00000"/>
                </a:solidFill>
                <a:latin typeface="微软雅黑" panose="020B0503020204020204" pitchFamily="34" charset="-122"/>
                <a:ea typeface="微软雅黑" panose="020B0503020204020204" pitchFamily="34" charset="-122"/>
              </a:rPr>
              <a:t>debug</a:t>
            </a:r>
            <a:r>
              <a:rPr lang="zh-CN" altLang="en-US" b="1" dirty="0">
                <a:solidFill>
                  <a:srgbClr val="C00000"/>
                </a:solidFill>
                <a:latin typeface="微软雅黑" panose="020B0503020204020204" pitchFamily="34" charset="-122"/>
                <a:ea typeface="微软雅黑" panose="020B0503020204020204" pitchFamily="34" charset="-122"/>
              </a:rPr>
              <a:t>模式</a:t>
            </a:r>
            <a:endParaRPr lang="en-US" altLang="zh-CN" b="1" dirty="0">
              <a:solidFill>
                <a:srgbClr val="C00000"/>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注意：需要</a:t>
            </a:r>
            <a:r>
              <a:rPr lang="en-US" altLang="zh-CN" b="1" dirty="0">
                <a:latin typeface="微软雅黑" panose="020B0503020204020204" pitchFamily="34" charset="-122"/>
                <a:ea typeface="微软雅黑" panose="020B0503020204020204" pitchFamily="34" charset="-122"/>
              </a:rPr>
              <a:t>attach</a:t>
            </a:r>
            <a:r>
              <a:rPr lang="zh-CN" altLang="en-US" b="1" dirty="0">
                <a:latin typeface="微软雅黑" panose="020B0503020204020204" pitchFamily="34" charset="-122"/>
                <a:ea typeface="微软雅黑" panose="020B0503020204020204" pitchFamily="34" charset="-122"/>
              </a:rPr>
              <a:t>到</a:t>
            </a:r>
            <a:r>
              <a:rPr lang="en-US" altLang="zh-CN" b="1" dirty="0">
                <a:latin typeface="微软雅黑" panose="020B0503020204020204" pitchFamily="34" charset="-122"/>
                <a:ea typeface="微软雅黑" panose="020B0503020204020204" pitchFamily="34" charset="-122"/>
              </a:rPr>
              <a:t>observer</a:t>
            </a:r>
            <a:r>
              <a:rPr lang="zh-CN" altLang="en-US" b="1" dirty="0">
                <a:latin typeface="微软雅黑" panose="020B0503020204020204" pitchFamily="34" charset="-122"/>
                <a:ea typeface="微软雅黑" panose="020B0503020204020204" pitchFamily="34" charset="-122"/>
              </a:rPr>
              <a:t>运行时的进程号上，</a:t>
            </a:r>
            <a:r>
              <a:rPr lang="en-US" altLang="zh-CN" b="1" dirty="0">
                <a:latin typeface="微软雅黑" panose="020B0503020204020204" pitchFamily="34" charset="-122"/>
                <a:ea typeface="微软雅黑" panose="020B0503020204020204" pitchFamily="34" charset="-122"/>
              </a:rPr>
              <a:t>F10</a:t>
            </a:r>
            <a:r>
              <a:rPr lang="zh-CN" altLang="en-US" b="1" dirty="0">
                <a:latin typeface="微软雅黑" panose="020B0503020204020204" pitchFamily="34" charset="-122"/>
                <a:ea typeface="微软雅黑" panose="020B0503020204020204" pitchFamily="34" charset="-122"/>
              </a:rPr>
              <a:t>单步执行查看变量变化情况和异常信息。</a:t>
            </a:r>
            <a:endParaRPr lang="en-US" altLang="zh-CN" b="1"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也可以在代码中添加变量的</a:t>
            </a:r>
            <a:r>
              <a:rPr lang="en-US" altLang="zh-CN" b="1" dirty="0" err="1">
                <a:latin typeface="微软雅黑" panose="020B0503020204020204" pitchFamily="34" charset="-122"/>
                <a:ea typeface="微软雅黑" panose="020B0503020204020204" pitchFamily="34" charset="-122"/>
              </a:rPr>
              <a:t>cout</a:t>
            </a:r>
            <a:r>
              <a:rPr lang="zh-CN" altLang="en-US" b="1" dirty="0">
                <a:latin typeface="微软雅黑" panose="020B0503020204020204" pitchFamily="34" charset="-122"/>
                <a:ea typeface="微软雅黑" panose="020B0503020204020204" pitchFamily="34" charset="-122"/>
              </a:rPr>
              <a:t>输出，随时查看变量变化。</a:t>
            </a:r>
            <a:endParaRPr lang="en-US" altLang="zh-CN" b="1"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使用方法详见实验一手册。</a:t>
            </a:r>
            <a:endParaRPr lang="en-US" altLang="zh-CN"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657600" y="1569949"/>
            <a:ext cx="8365956" cy="466207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79425" y="262489"/>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spc="500" dirty="0">
                <a:solidFill>
                  <a:schemeClr val="bg1"/>
                </a:solidFill>
                <a:latin typeface="微软雅黑" panose="020B0503020204020204" pitchFamily="34" charset="-122"/>
                <a:ea typeface="微软雅黑" panose="020B0503020204020204" pitchFamily="34" charset="-122"/>
              </a:rPr>
              <a:t>实验提示</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grpSp>
        <p:nvGrpSpPr>
          <p:cNvPr id="278" name="组合 277"/>
          <p:cNvGrpSpPr/>
          <p:nvPr/>
        </p:nvGrpSpPr>
        <p:grpSpPr>
          <a:xfrm>
            <a:off x="0" y="868712"/>
            <a:ext cx="9277350" cy="532021"/>
            <a:chOff x="0" y="868712"/>
            <a:chExt cx="9277350" cy="532021"/>
          </a:xfrm>
        </p:grpSpPr>
        <p:pic>
          <p:nvPicPr>
            <p:cNvPr id="279" name="Rectangle 1"/>
            <p:cNvPicPr>
              <a:picLocks noChangeAspect="1"/>
            </p:cNvPicPr>
            <p:nvPr/>
          </p:nvPicPr>
          <p:blipFill>
            <a:blip r:embed="rId1">
              <a:duotone>
                <a:schemeClr val="bg2">
                  <a:shade val="45000"/>
                  <a:satMod val="135000"/>
                </a:schemeClr>
                <a:prstClr val="white"/>
              </a:duotone>
            </a:blip>
            <a:stretch>
              <a:fillRect/>
            </a:stretch>
          </p:blipFill>
          <p:spPr>
            <a:xfrm>
              <a:off x="0" y="932212"/>
              <a:ext cx="6124458" cy="468521"/>
            </a:xfrm>
            <a:prstGeom prst="rect">
              <a:avLst/>
            </a:prstGeom>
          </p:spPr>
        </p:pic>
        <p:sp>
          <p:nvSpPr>
            <p:cNvPr id="280" name="TextBox 13"/>
            <p:cNvSpPr txBox="1"/>
            <p:nvPr/>
          </p:nvSpPr>
          <p:spPr>
            <a:xfrm>
              <a:off x="459184" y="868712"/>
              <a:ext cx="8818166" cy="499624"/>
            </a:xfrm>
            <a:prstGeom prst="rect">
              <a:avLst/>
            </a:prstGeom>
            <a:noFill/>
          </p:spPr>
          <p:txBody>
            <a:bodyPr wrap="square" rtlCol="0">
              <a:spAutoFit/>
            </a:bodyPr>
            <a:lstStyle/>
            <a:p>
              <a:pPr algn="just">
                <a:lnSpc>
                  <a:spcPct val="150000"/>
                </a:lnSpc>
              </a:pPr>
              <a:r>
                <a:rPr lang="zh-CN" altLang="en-US"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提高开发效率的小技巧</a:t>
              </a:r>
              <a:endPar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 name="文本框 8"/>
          <p:cNvSpPr txBox="1"/>
          <p:nvPr/>
        </p:nvSpPr>
        <p:spPr>
          <a:xfrm>
            <a:off x="459184" y="1595304"/>
            <a:ext cx="4541140" cy="4939030"/>
          </a:xfrm>
          <a:prstGeom prst="rect">
            <a:avLst/>
          </a:prstGeom>
          <a:noFill/>
        </p:spPr>
        <p:txBody>
          <a:bodyPr wrap="square" rtlCol="0">
            <a:spAutoFit/>
          </a:bodyPr>
          <a:lstStyle/>
          <a:p>
            <a:pPr algn="just">
              <a:lnSpc>
                <a:spcPct val="150000"/>
              </a:lnSpc>
            </a:pP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使用</a:t>
            </a:r>
            <a:r>
              <a:rPr lang="en-US" altLang="zh-CN" b="1" dirty="0">
                <a:solidFill>
                  <a:srgbClr val="C00000"/>
                </a:solidFill>
                <a:latin typeface="微软雅黑" panose="020B0503020204020204" pitchFamily="34" charset="-122"/>
                <a:ea typeface="微软雅黑" panose="020B0503020204020204" pitchFamily="34" charset="-122"/>
              </a:rPr>
              <a:t>git</a:t>
            </a:r>
            <a:r>
              <a:rPr lang="zh-CN" altLang="en-US" b="1" dirty="0">
                <a:solidFill>
                  <a:srgbClr val="C00000"/>
                </a:solidFill>
                <a:latin typeface="微软雅黑" panose="020B0503020204020204" pitchFamily="34" charset="-122"/>
                <a:ea typeface="微软雅黑" panose="020B0503020204020204" pitchFamily="34" charset="-122"/>
              </a:rPr>
              <a:t>命令的技巧</a:t>
            </a:r>
            <a:endParaRPr lang="en-US" altLang="zh-CN" b="1" dirty="0">
              <a:solidFill>
                <a:srgbClr val="C00000"/>
              </a:solidFill>
              <a:latin typeface="微软雅黑" panose="020B0503020204020204" pitchFamily="34" charset="-122"/>
              <a:ea typeface="微软雅黑" panose="020B0503020204020204" pitchFamily="34" charset="-122"/>
            </a:endParaRPr>
          </a:p>
          <a:p>
            <a:pPr algn="just">
              <a:lnSpc>
                <a:spcPct val="150000"/>
              </a:lnSpc>
            </a:pPr>
            <a:r>
              <a:rPr lang="zh-CN" altLang="en-US" sz="1600" b="1" dirty="0">
                <a:latin typeface="微软雅黑" panose="020B0503020204020204" pitchFamily="34" charset="-122"/>
                <a:ea typeface="微软雅黑" panose="020B0503020204020204" pitchFamily="34" charset="-122"/>
              </a:rPr>
              <a:t>实际工作开发四步曲（添，提，拉，推）</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添：将修改的内容添加到本地暂存区 </a:t>
            </a:r>
            <a:r>
              <a:rPr lang="en-US" altLang="zh-CN" sz="1600" b="1" dirty="0">
                <a:latin typeface="微软雅黑" panose="020B0503020204020204" pitchFamily="34" charset="-122"/>
                <a:ea typeface="微软雅黑" panose="020B0503020204020204" pitchFamily="34" charset="-122"/>
              </a:rPr>
              <a:t>git add</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提：将本地暂存区中的内容提交到本地代码库 </a:t>
            </a:r>
            <a:r>
              <a:rPr lang="en-US" altLang="zh-CN" sz="1600" b="1" dirty="0">
                <a:latin typeface="微软雅黑" panose="020B0503020204020204" pitchFamily="34" charset="-122"/>
                <a:ea typeface="微软雅黑" panose="020B0503020204020204" pitchFamily="34" charset="-122"/>
              </a:rPr>
              <a:t>git commit -m 'description'</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拉：同步，拉取远程代码库中的内容，在多人协同开发中十分的重要，因为假如事先没有同步更新到最新版本有可能会覆盖别人修改的东西，假如拉取后有冲突直接使用</a:t>
            </a:r>
            <a:r>
              <a:rPr lang="en-US" altLang="zh-CN" sz="1600" b="1" dirty="0">
                <a:latin typeface="微软雅黑" panose="020B0503020204020204" pitchFamily="34" charset="-122"/>
                <a:ea typeface="微软雅黑" panose="020B0503020204020204" pitchFamily="34" charset="-122"/>
              </a:rPr>
              <a:t>VS Code</a:t>
            </a:r>
            <a:r>
              <a:rPr lang="zh-CN" altLang="en-US" sz="1600" b="1" dirty="0">
                <a:latin typeface="微软雅黑" panose="020B0503020204020204" pitchFamily="34" charset="-122"/>
                <a:ea typeface="微软雅黑" panose="020B0503020204020204" pitchFamily="34" charset="-122"/>
              </a:rPr>
              <a:t>解决冲突即可 </a:t>
            </a:r>
            <a:r>
              <a:rPr lang="en-US" altLang="zh-CN" sz="1600" b="1" dirty="0">
                <a:latin typeface="微软雅黑" panose="020B0503020204020204" pitchFamily="34" charset="-122"/>
                <a:ea typeface="微软雅黑" panose="020B0503020204020204" pitchFamily="34" charset="-122"/>
              </a:rPr>
              <a:t>git pull</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推：将本地代码库中的</a:t>
            </a:r>
            <a:endParaRPr lang="en-US" altLang="zh-CN" sz="1600" b="1" dirty="0">
              <a:latin typeface="微软雅黑" panose="020B0503020204020204" pitchFamily="34" charset="-122"/>
              <a:ea typeface="微软雅黑" panose="020B0503020204020204" pitchFamily="34" charset="-122"/>
            </a:endParaRPr>
          </a:p>
          <a:p>
            <a:pPr algn="just">
              <a:lnSpc>
                <a:spcPct val="150000"/>
              </a:lnSpc>
            </a:pP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内容推送到远程代码</a:t>
            </a:r>
            <a:endParaRPr lang="en-US" altLang="zh-CN" sz="1600" b="1" dirty="0">
              <a:latin typeface="微软雅黑" panose="020B0503020204020204" pitchFamily="34" charset="-122"/>
              <a:ea typeface="微软雅黑" panose="020B0503020204020204" pitchFamily="34" charset="-122"/>
            </a:endParaRPr>
          </a:p>
          <a:p>
            <a:pPr algn="just">
              <a:lnSpc>
                <a:spcPct val="150000"/>
              </a:lnSpc>
            </a:pP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仓库 </a:t>
            </a:r>
            <a:r>
              <a:rPr lang="en-US" altLang="zh-CN" sz="1600" b="1" dirty="0">
                <a:latin typeface="微软雅黑" panose="020B0503020204020204" pitchFamily="34" charset="-122"/>
                <a:ea typeface="微软雅黑" panose="020B0503020204020204" pitchFamily="34" charset="-122"/>
              </a:rPr>
              <a:t>git push</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324" y="1431836"/>
            <a:ext cx="7059751" cy="47163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2846021"/>
            <a:ext cx="12191999" cy="1014730"/>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rPr>
              <a:t>实验</a:t>
            </a:r>
            <a:r>
              <a:rPr lang="zh-CN" altLang="en-US" sz="6000" b="1" dirty="0">
                <a:solidFill>
                  <a:schemeClr val="bg1"/>
                </a:solidFill>
                <a:latin typeface="微软雅黑" panose="020B0503020204020204" pitchFamily="34" charset="-122"/>
                <a:ea typeface="微软雅黑" panose="020B0503020204020204" pitchFamily="34" charset="-122"/>
              </a:rPr>
              <a:t>二</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79425" y="262489"/>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spc="500" dirty="0">
                <a:solidFill>
                  <a:schemeClr val="bg1"/>
                </a:solidFill>
                <a:latin typeface="微软雅黑" panose="020B0503020204020204" pitchFamily="34" charset="-122"/>
                <a:ea typeface="微软雅黑" panose="020B0503020204020204" pitchFamily="34" charset="-122"/>
              </a:rPr>
              <a:t>实验提示</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grpSp>
        <p:nvGrpSpPr>
          <p:cNvPr id="278" name="组合 277"/>
          <p:cNvGrpSpPr/>
          <p:nvPr/>
        </p:nvGrpSpPr>
        <p:grpSpPr>
          <a:xfrm>
            <a:off x="0" y="868712"/>
            <a:ext cx="9277350" cy="532021"/>
            <a:chOff x="0" y="868712"/>
            <a:chExt cx="9277350" cy="532021"/>
          </a:xfrm>
        </p:grpSpPr>
        <p:pic>
          <p:nvPicPr>
            <p:cNvPr id="279" name="Rectangle 1"/>
            <p:cNvPicPr>
              <a:picLocks noChangeAspect="1"/>
            </p:cNvPicPr>
            <p:nvPr/>
          </p:nvPicPr>
          <p:blipFill>
            <a:blip r:embed="rId1">
              <a:duotone>
                <a:schemeClr val="bg2">
                  <a:shade val="45000"/>
                  <a:satMod val="135000"/>
                </a:schemeClr>
                <a:prstClr val="white"/>
              </a:duotone>
            </a:blip>
            <a:stretch>
              <a:fillRect/>
            </a:stretch>
          </p:blipFill>
          <p:spPr>
            <a:xfrm>
              <a:off x="0" y="932212"/>
              <a:ext cx="6124458" cy="468521"/>
            </a:xfrm>
            <a:prstGeom prst="rect">
              <a:avLst/>
            </a:prstGeom>
          </p:spPr>
        </p:pic>
        <p:sp>
          <p:nvSpPr>
            <p:cNvPr id="280" name="TextBox 13"/>
            <p:cNvSpPr txBox="1"/>
            <p:nvPr/>
          </p:nvSpPr>
          <p:spPr>
            <a:xfrm>
              <a:off x="459184" y="868712"/>
              <a:ext cx="8818166" cy="499624"/>
            </a:xfrm>
            <a:prstGeom prst="rect">
              <a:avLst/>
            </a:prstGeom>
            <a:noFill/>
          </p:spPr>
          <p:txBody>
            <a:bodyPr wrap="square" rtlCol="0">
              <a:spAutoFit/>
            </a:bodyPr>
            <a:lstStyle/>
            <a:p>
              <a:pPr algn="just">
                <a:lnSpc>
                  <a:spcPct val="150000"/>
                </a:lnSpc>
              </a:pPr>
              <a:r>
                <a:rPr lang="zh-CN" altLang="en-US"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提高开发效率的小技巧</a:t>
              </a:r>
              <a:endPar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 name="文本框 6"/>
          <p:cNvSpPr txBox="1"/>
          <p:nvPr/>
        </p:nvSpPr>
        <p:spPr>
          <a:xfrm>
            <a:off x="344671" y="1569949"/>
            <a:ext cx="3671751" cy="2168525"/>
          </a:xfrm>
          <a:prstGeom prst="rect">
            <a:avLst/>
          </a:prstGeom>
          <a:noFill/>
        </p:spPr>
        <p:txBody>
          <a:bodyPr wrap="square" rtlCol="0">
            <a:spAutoFit/>
          </a:bodyPr>
          <a:lstStyle/>
          <a:p>
            <a:pPr algn="just">
              <a:lnSpc>
                <a:spcPct val="150000"/>
              </a:lnSpc>
            </a:pPr>
            <a:r>
              <a:rPr lang="en-US" altLang="zh-CN" b="1" dirty="0">
                <a:solidFill>
                  <a:srgbClr val="C00000"/>
                </a:solidFill>
                <a:latin typeface="微软雅黑" panose="020B0503020204020204" pitchFamily="34" charset="-122"/>
                <a:ea typeface="微软雅黑" panose="020B0503020204020204" pitchFamily="34" charset="-122"/>
              </a:rPr>
              <a:t>3.vscode</a:t>
            </a:r>
            <a:r>
              <a:rPr lang="zh-CN" altLang="en-US" b="1" dirty="0">
                <a:solidFill>
                  <a:srgbClr val="C00000"/>
                </a:solidFill>
                <a:latin typeface="微软雅黑" panose="020B0503020204020204" pitchFamily="34" charset="-122"/>
                <a:ea typeface="微软雅黑" panose="020B0503020204020204" pitchFamily="34" charset="-122"/>
              </a:rPr>
              <a:t>中的</a:t>
            </a:r>
            <a:r>
              <a:rPr lang="en-US" altLang="zh-CN" b="1" dirty="0">
                <a:solidFill>
                  <a:srgbClr val="C00000"/>
                </a:solidFill>
                <a:latin typeface="微软雅黑" panose="020B0503020204020204" pitchFamily="34" charset="-122"/>
                <a:ea typeface="微软雅黑" panose="020B0503020204020204" pitchFamily="34" charset="-122"/>
              </a:rPr>
              <a:t>git</a:t>
            </a:r>
            <a:r>
              <a:rPr lang="zh-CN" altLang="en-US" b="1" dirty="0">
                <a:solidFill>
                  <a:srgbClr val="C00000"/>
                </a:solidFill>
                <a:latin typeface="微软雅黑" panose="020B0503020204020204" pitchFamily="34" charset="-122"/>
                <a:ea typeface="微软雅黑" panose="020B0503020204020204" pitchFamily="34" charset="-122"/>
              </a:rPr>
              <a:t>导航栏</a:t>
            </a:r>
            <a:endParaRPr lang="en-US" altLang="zh-CN" b="1" dirty="0">
              <a:solidFill>
                <a:srgbClr val="C00000"/>
              </a:solidFill>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利用</a:t>
            </a:r>
            <a:r>
              <a:rPr lang="en-US" altLang="zh-CN" b="1" dirty="0">
                <a:latin typeface="微软雅黑" panose="020B0503020204020204" pitchFamily="34" charset="-122"/>
                <a:ea typeface="微软雅黑" panose="020B0503020204020204" pitchFamily="34" charset="-122"/>
              </a:rPr>
              <a:t>git</a:t>
            </a:r>
            <a:r>
              <a:rPr lang="zh-CN" altLang="en-US" b="1" dirty="0">
                <a:latin typeface="微软雅黑" panose="020B0503020204020204" pitchFamily="34" charset="-122"/>
                <a:ea typeface="微软雅黑" panose="020B0503020204020204" pitchFamily="34" charset="-122"/>
              </a:rPr>
              <a:t>扩展中的可视化导航栏，可以清楚的看到代码变化前后对比情况，提交信息情况以及仓库分支信息等。</a:t>
            </a:r>
            <a:endParaRPr lang="en-US" altLang="zh-CN"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rotWithShape="1">
          <a:blip r:embed="rId2"/>
          <a:srcRect b="58290"/>
          <a:stretch>
            <a:fillRect/>
          </a:stretch>
        </p:blipFill>
        <p:spPr>
          <a:xfrm>
            <a:off x="4076981" y="1804216"/>
            <a:ext cx="4038037" cy="3919856"/>
          </a:xfrm>
          <a:prstGeom prst="rect">
            <a:avLst/>
          </a:prstGeom>
        </p:spPr>
      </p:pic>
      <p:pic>
        <p:nvPicPr>
          <p:cNvPr id="9" name="图片 8"/>
          <p:cNvPicPr>
            <a:picLocks noChangeAspect="1"/>
          </p:cNvPicPr>
          <p:nvPr/>
        </p:nvPicPr>
        <p:blipFill rotWithShape="1">
          <a:blip r:embed="rId2"/>
          <a:srcRect t="32982"/>
          <a:stretch>
            <a:fillRect/>
          </a:stretch>
        </p:blipFill>
        <p:spPr>
          <a:xfrm>
            <a:off x="8258052" y="964939"/>
            <a:ext cx="3744651" cy="5840756"/>
          </a:xfrm>
          <a:prstGeom prst="rect">
            <a:avLst/>
          </a:prstGeom>
        </p:spPr>
      </p:pic>
      <p:sp>
        <p:nvSpPr>
          <p:cNvPr id="10" name="矩形 9"/>
          <p:cNvSpPr/>
          <p:nvPr/>
        </p:nvSpPr>
        <p:spPr>
          <a:xfrm>
            <a:off x="3992169" y="3367758"/>
            <a:ext cx="916715" cy="6556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50526" y="2509977"/>
            <a:ext cx="3582783" cy="6556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521484" y="2641158"/>
            <a:ext cx="3192461" cy="158433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79425" y="262489"/>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spc="500" dirty="0">
                <a:solidFill>
                  <a:schemeClr val="bg1"/>
                </a:solidFill>
                <a:latin typeface="微软雅黑" panose="020B0503020204020204" pitchFamily="34" charset="-122"/>
                <a:ea typeface="微软雅黑" panose="020B0503020204020204" pitchFamily="34" charset="-122"/>
              </a:rPr>
              <a:t>实验三</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grpSp>
        <p:nvGrpSpPr>
          <p:cNvPr id="278" name="组合 277"/>
          <p:cNvGrpSpPr/>
          <p:nvPr/>
        </p:nvGrpSpPr>
        <p:grpSpPr>
          <a:xfrm>
            <a:off x="0" y="868712"/>
            <a:ext cx="9277350" cy="532021"/>
            <a:chOff x="0" y="868712"/>
            <a:chExt cx="9277350" cy="532021"/>
          </a:xfrm>
        </p:grpSpPr>
        <p:pic>
          <p:nvPicPr>
            <p:cNvPr id="279" name="Rectangle 1"/>
            <p:cNvPicPr>
              <a:picLocks noChangeAspect="1"/>
            </p:cNvPicPr>
            <p:nvPr/>
          </p:nvPicPr>
          <p:blipFill>
            <a:blip r:embed="rId1">
              <a:duotone>
                <a:schemeClr val="bg2">
                  <a:shade val="45000"/>
                  <a:satMod val="135000"/>
                </a:schemeClr>
                <a:prstClr val="white"/>
              </a:duotone>
            </a:blip>
            <a:stretch>
              <a:fillRect/>
            </a:stretch>
          </p:blipFill>
          <p:spPr>
            <a:xfrm>
              <a:off x="0" y="932212"/>
              <a:ext cx="6124458" cy="468521"/>
            </a:xfrm>
            <a:prstGeom prst="rect">
              <a:avLst/>
            </a:prstGeom>
          </p:spPr>
        </p:pic>
        <p:sp>
          <p:nvSpPr>
            <p:cNvPr id="280" name="TextBox 13"/>
            <p:cNvSpPr txBox="1"/>
            <p:nvPr/>
          </p:nvSpPr>
          <p:spPr>
            <a:xfrm>
              <a:off x="459184" y="868712"/>
              <a:ext cx="8818166" cy="499624"/>
            </a:xfrm>
            <a:prstGeom prst="rect">
              <a:avLst/>
            </a:prstGeom>
            <a:noFill/>
          </p:spPr>
          <p:txBody>
            <a:bodyPr wrap="square" rtlCol="0">
              <a:spAutoFit/>
            </a:bodyPr>
            <a:lstStyle/>
            <a:p>
              <a:pPr algn="just">
                <a:lnSpc>
                  <a:spcPct val="150000"/>
                </a:lnSpc>
              </a:pPr>
              <a:r>
                <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date</a:t>
              </a:r>
              <a:endPar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4" name="图片 3"/>
          <p:cNvPicPr>
            <a:picLocks noChangeAspect="1"/>
          </p:cNvPicPr>
          <p:nvPr>
            <p:custDataLst>
              <p:tags r:id="rId2"/>
            </p:custDataLst>
          </p:nvPr>
        </p:nvPicPr>
        <p:blipFill>
          <a:blip r:embed="rId3"/>
          <a:stretch>
            <a:fillRect/>
          </a:stretch>
        </p:blipFill>
        <p:spPr>
          <a:xfrm>
            <a:off x="19050" y="1511935"/>
            <a:ext cx="12172950" cy="38722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79425" y="262489"/>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spc="500" dirty="0">
                <a:solidFill>
                  <a:schemeClr val="bg1"/>
                </a:solidFill>
                <a:latin typeface="微软雅黑" panose="020B0503020204020204" pitchFamily="34" charset="-122"/>
                <a:ea typeface="微软雅黑" panose="020B0503020204020204" pitchFamily="34" charset="-122"/>
              </a:rPr>
              <a:t>实验三</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grpSp>
        <p:nvGrpSpPr>
          <p:cNvPr id="278" name="组合 277"/>
          <p:cNvGrpSpPr/>
          <p:nvPr/>
        </p:nvGrpSpPr>
        <p:grpSpPr>
          <a:xfrm>
            <a:off x="0" y="868712"/>
            <a:ext cx="9277350" cy="532021"/>
            <a:chOff x="0" y="868712"/>
            <a:chExt cx="9277350" cy="532021"/>
          </a:xfrm>
        </p:grpSpPr>
        <p:pic>
          <p:nvPicPr>
            <p:cNvPr id="279" name="Rectangle 1"/>
            <p:cNvPicPr>
              <a:picLocks noChangeAspect="1"/>
            </p:cNvPicPr>
            <p:nvPr/>
          </p:nvPicPr>
          <p:blipFill>
            <a:blip r:embed="rId1">
              <a:duotone>
                <a:schemeClr val="bg2">
                  <a:shade val="45000"/>
                  <a:satMod val="135000"/>
                </a:schemeClr>
                <a:prstClr val="white"/>
              </a:duotone>
            </a:blip>
            <a:stretch>
              <a:fillRect/>
            </a:stretch>
          </p:blipFill>
          <p:spPr>
            <a:xfrm>
              <a:off x="0" y="932212"/>
              <a:ext cx="6124458" cy="468521"/>
            </a:xfrm>
            <a:prstGeom prst="rect">
              <a:avLst/>
            </a:prstGeom>
          </p:spPr>
        </p:pic>
        <p:sp>
          <p:nvSpPr>
            <p:cNvPr id="280" name="TextBox 13"/>
            <p:cNvSpPr txBox="1"/>
            <p:nvPr/>
          </p:nvSpPr>
          <p:spPr>
            <a:xfrm>
              <a:off x="459184" y="868712"/>
              <a:ext cx="8818166" cy="499624"/>
            </a:xfrm>
            <a:prstGeom prst="rect">
              <a:avLst/>
            </a:prstGeom>
            <a:noFill/>
          </p:spPr>
          <p:txBody>
            <a:bodyPr wrap="square" rtlCol="0">
              <a:spAutoFit/>
            </a:bodyPr>
            <a:lstStyle/>
            <a:p>
              <a:pPr algn="just">
                <a:lnSpc>
                  <a:spcPct val="150000"/>
                </a:lnSpc>
              </a:pPr>
              <a:r>
                <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date</a:t>
              </a:r>
              <a:endPar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 name="文本框 6"/>
          <p:cNvSpPr txBox="1"/>
          <p:nvPr/>
        </p:nvSpPr>
        <p:spPr>
          <a:xfrm>
            <a:off x="598749" y="1641003"/>
            <a:ext cx="11249949" cy="4523105"/>
          </a:xfrm>
          <a:prstGeom prst="rect">
            <a:avLst/>
          </a:prstGeom>
          <a:noFill/>
        </p:spPr>
        <p:txBody>
          <a:bodyPr wrap="square" rtlCol="0">
            <a:spAutoFit/>
          </a:bodyPr>
          <a:lstStyle/>
          <a:p>
            <a:pPr>
              <a:lnSpc>
                <a:spcPct val="200000"/>
              </a:lnSpc>
            </a:pPr>
            <a:r>
              <a:rPr lang="zh-CN" altLang="en-US" b="1" dirty="0">
                <a:latin typeface="微软雅黑" panose="020B0503020204020204" pitchFamily="34" charset="-122"/>
                <a:ea typeface="微软雅黑" panose="020B0503020204020204" pitchFamily="34" charset="-122"/>
              </a:rPr>
              <a:t>解题思路：</a:t>
            </a:r>
            <a:endParaRPr lang="en-US" altLang="zh-CN" b="1"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实现新的数据类型，可参考原有数据类型</a:t>
            </a:r>
            <a:r>
              <a:rPr lang="en-US" altLang="zh-CN" b="1" dirty="0">
                <a:latin typeface="微软雅黑" panose="020B0503020204020204" pitchFamily="34" charset="-122"/>
                <a:ea typeface="微软雅黑" panose="020B0503020204020204" pitchFamily="34" charset="-122"/>
              </a:rPr>
              <a:t>int</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char</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float</a:t>
            </a:r>
            <a:r>
              <a:rPr lang="zh-CN" altLang="en-US" b="1" dirty="0">
                <a:latin typeface="微软雅黑" panose="020B0503020204020204" pitchFamily="34" charset="-122"/>
                <a:ea typeface="微软雅黑" panose="020B0503020204020204" pitchFamily="34" charset="-122"/>
              </a:rPr>
              <a:t>的实现方式（使用</a:t>
            </a:r>
            <a:r>
              <a:rPr lang="en-US" altLang="zh-CN" b="1" dirty="0" err="1">
                <a:latin typeface="微软雅黑" panose="020B0503020204020204" pitchFamily="34" charset="-122"/>
                <a:ea typeface="微软雅黑" panose="020B0503020204020204" pitchFamily="34" charset="-122"/>
              </a:rPr>
              <a:t>vscode</a:t>
            </a:r>
            <a:r>
              <a:rPr lang="zh-CN" altLang="en-US" b="1" dirty="0">
                <a:latin typeface="微软雅黑" panose="020B0503020204020204" pitchFamily="34" charset="-122"/>
                <a:ea typeface="微软雅黑" panose="020B0503020204020204" pitchFamily="34" charset="-122"/>
              </a:rPr>
              <a:t>全局搜索</a:t>
            </a:r>
            <a:r>
              <a:rPr lang="en-US" altLang="zh-CN" b="1" dirty="0">
                <a:latin typeface="微软雅黑" panose="020B0503020204020204" pitchFamily="34" charset="-122"/>
                <a:ea typeface="微软雅黑" panose="020B0503020204020204" pitchFamily="34" charset="-122"/>
              </a:rPr>
              <a:t>INT,CHAR,FLOAT</a:t>
            </a:r>
            <a:r>
              <a:rPr lang="zh-CN" altLang="en-US" b="1" dirty="0">
                <a:latin typeface="微软雅黑" panose="020B0503020204020204" pitchFamily="34" charset="-122"/>
                <a:ea typeface="微软雅黑" panose="020B0503020204020204" pitchFamily="34" charset="-122"/>
              </a:rPr>
              <a:t>等）。</a:t>
            </a:r>
            <a:endParaRPr lang="en-US" altLang="zh-CN" b="1"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date</a:t>
            </a:r>
            <a:r>
              <a:rPr lang="zh-CN" altLang="en-US" b="1" dirty="0">
                <a:latin typeface="微软雅黑" panose="020B0503020204020204" pitchFamily="34" charset="-122"/>
                <a:ea typeface="微软雅黑" panose="020B0503020204020204" pitchFamily="34" charset="-122"/>
              </a:rPr>
              <a:t>类型在数据库中的存储方式，需考虑其</a:t>
            </a:r>
            <a:r>
              <a:rPr lang="zh-CN" altLang="en-US" b="1" dirty="0">
                <a:solidFill>
                  <a:srgbClr val="C00000"/>
                </a:solidFill>
                <a:latin typeface="微软雅黑" panose="020B0503020204020204" pitchFamily="34" charset="-122"/>
                <a:ea typeface="微软雅黑" panose="020B0503020204020204" pitchFamily="34" charset="-122"/>
              </a:rPr>
              <a:t>便于进行合法性校验、比较大小</a:t>
            </a:r>
            <a:r>
              <a:rPr lang="zh-CN" altLang="en-US" b="1" dirty="0">
                <a:latin typeface="微软雅黑" panose="020B0503020204020204" pitchFamily="34" charset="-122"/>
                <a:ea typeface="微软雅黑" panose="020B0503020204020204" pitchFamily="34" charset="-122"/>
              </a:rPr>
              <a:t>等。如“</a:t>
            </a:r>
            <a:r>
              <a:rPr lang="en-US" altLang="zh-CN" b="1" dirty="0">
                <a:latin typeface="微软雅黑" panose="020B0503020204020204" pitchFamily="34" charset="-122"/>
                <a:ea typeface="微软雅黑" panose="020B0503020204020204" pitchFamily="34" charset="-122"/>
              </a:rPr>
              <a:t>2022-11-2</a:t>
            </a:r>
            <a:r>
              <a:rPr lang="zh-CN" altLang="en-US" b="1" dirty="0">
                <a:latin typeface="微软雅黑" panose="020B0503020204020204" pitchFamily="34" charset="-122"/>
                <a:ea typeface="微软雅黑" panose="020B0503020204020204" pitchFamily="34" charset="-122"/>
              </a:rPr>
              <a:t>”，存储为字符串，还是年、月、日</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个</a:t>
            </a:r>
            <a:r>
              <a:rPr lang="en-US" altLang="zh-CN" b="1" dirty="0">
                <a:latin typeface="微软雅黑" panose="020B0503020204020204" pitchFamily="34" charset="-122"/>
                <a:ea typeface="微软雅黑" panose="020B0503020204020204" pitchFamily="34" charset="-122"/>
              </a:rPr>
              <a:t>int</a:t>
            </a:r>
            <a:r>
              <a:rPr lang="zh-CN" altLang="en-US" b="1" dirty="0">
                <a:latin typeface="微软雅黑" panose="020B0503020204020204" pitchFamily="34" charset="-122"/>
                <a:ea typeface="微软雅黑" panose="020B0503020204020204" pitchFamily="34" charset="-122"/>
              </a:rPr>
              <a:t>型组成的类，还是</a:t>
            </a:r>
            <a:r>
              <a:rPr lang="zh-CN" altLang="en-US" b="1" dirty="0">
                <a:solidFill>
                  <a:srgbClr val="C00000"/>
                </a:solidFill>
                <a:latin typeface="微软雅黑" panose="020B0503020204020204" pitchFamily="34" charset="-122"/>
                <a:ea typeface="微软雅黑" panose="020B0503020204020204" pitchFamily="34" charset="-122"/>
              </a:rPr>
              <a:t>转化为</a:t>
            </a:r>
            <a:r>
              <a:rPr lang="en-US" altLang="zh-CN" b="1" dirty="0">
                <a:solidFill>
                  <a:srgbClr val="C00000"/>
                </a:solidFill>
                <a:latin typeface="微软雅黑" panose="020B0503020204020204" pitchFamily="34" charset="-122"/>
                <a:ea typeface="微软雅黑" panose="020B0503020204020204" pitchFamily="34" charset="-122"/>
              </a:rPr>
              <a:t>8</a:t>
            </a:r>
            <a:r>
              <a:rPr lang="zh-CN" altLang="en-US" b="1" dirty="0">
                <a:solidFill>
                  <a:srgbClr val="C00000"/>
                </a:solidFill>
                <a:latin typeface="微软雅黑" panose="020B0503020204020204" pitchFamily="34" charset="-122"/>
                <a:ea typeface="微软雅黑" panose="020B0503020204020204" pitchFamily="34" charset="-122"/>
              </a:rPr>
              <a:t>位数的</a:t>
            </a:r>
            <a:r>
              <a:rPr lang="en-US" altLang="zh-CN" b="1" dirty="0">
                <a:solidFill>
                  <a:srgbClr val="C00000"/>
                </a:solidFill>
                <a:latin typeface="微软雅黑" panose="020B0503020204020204" pitchFamily="34" charset="-122"/>
                <a:ea typeface="微软雅黑" panose="020B0503020204020204" pitchFamily="34" charset="-122"/>
              </a:rPr>
              <a:t>int</a:t>
            </a:r>
            <a:r>
              <a:rPr lang="zh-CN" altLang="en-US" b="1" dirty="0">
                <a:solidFill>
                  <a:srgbClr val="C00000"/>
                </a:solidFill>
                <a:latin typeface="微软雅黑" panose="020B0503020204020204" pitchFamily="34" charset="-122"/>
                <a:ea typeface="微软雅黑" panose="020B0503020204020204" pitchFamily="34" charset="-122"/>
              </a:rPr>
              <a:t>型（</a:t>
            </a:r>
            <a:r>
              <a:rPr lang="en-US" altLang="zh-CN" b="1" dirty="0">
                <a:solidFill>
                  <a:srgbClr val="C00000"/>
                </a:solidFill>
                <a:latin typeface="微软雅黑" panose="020B0503020204020204" pitchFamily="34" charset="-122"/>
                <a:ea typeface="微软雅黑" panose="020B0503020204020204" pitchFamily="34" charset="-122"/>
              </a:rPr>
              <a:t>20221102</a:t>
            </a:r>
            <a:r>
              <a:rPr lang="zh-CN" altLang="en-US" b="1" dirty="0">
                <a:solidFill>
                  <a:srgbClr val="C00000"/>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日期合法性校验，需考虑闰年的判断，年、月、日合法范围，</a:t>
            </a:r>
            <a:r>
              <a:rPr lang="en-US" altLang="zh-CN" b="1" dirty="0">
                <a:solidFill>
                  <a:srgbClr val="C00000"/>
                </a:solidFill>
                <a:latin typeface="微软雅黑" panose="020B0503020204020204" pitchFamily="34" charset="-122"/>
                <a:ea typeface="微软雅黑" panose="020B0503020204020204" pitchFamily="34" charset="-122"/>
              </a:rPr>
              <a:t>1970-1-1</a:t>
            </a:r>
            <a:r>
              <a:rPr lang="zh-CN" altLang="en-US" b="1" dirty="0">
                <a:solidFill>
                  <a:srgbClr val="C00000"/>
                </a:solidFill>
                <a:latin typeface="微软雅黑" panose="020B0503020204020204" pitchFamily="34" charset="-122"/>
                <a:ea typeface="微软雅黑" panose="020B0503020204020204" pitchFamily="34" charset="-122"/>
              </a:rPr>
              <a:t>到</a:t>
            </a:r>
            <a:r>
              <a:rPr lang="en-US" altLang="zh-CN" b="1" dirty="0">
                <a:solidFill>
                  <a:srgbClr val="C00000"/>
                </a:solidFill>
                <a:latin typeface="微软雅黑" panose="020B0503020204020204" pitchFamily="34" charset="-122"/>
                <a:ea typeface="微软雅黑" panose="020B0503020204020204" pitchFamily="34" charset="-122"/>
              </a:rPr>
              <a:t>2038-3-1</a:t>
            </a:r>
            <a:r>
              <a:rPr lang="zh-CN" altLang="en-US" b="1" dirty="0">
                <a:solidFill>
                  <a:srgbClr val="C00000"/>
                </a:solidFill>
                <a:latin typeface="微软雅黑" panose="020B0503020204020204" pitchFamily="34" charset="-122"/>
                <a:ea typeface="微软雅黑" panose="020B0503020204020204" pitchFamily="34" charset="-122"/>
              </a:rPr>
              <a:t>。</a:t>
            </a:r>
            <a:endParaRPr lang="en-US" altLang="zh-CN"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日期大小比较（在</a:t>
            </a:r>
            <a:r>
              <a:rPr lang="en-US" altLang="zh-CN" b="1" dirty="0">
                <a:latin typeface="微软雅黑" panose="020B0503020204020204" pitchFamily="34" charset="-122"/>
                <a:ea typeface="微软雅黑" panose="020B0503020204020204" pitchFamily="34" charset="-122"/>
              </a:rPr>
              <a:t>where</a:t>
            </a:r>
            <a:r>
              <a:rPr lang="zh-CN" altLang="en-US" b="1" dirty="0">
                <a:latin typeface="微软雅黑" panose="020B0503020204020204" pitchFamily="34" charset="-122"/>
                <a:ea typeface="微软雅黑" panose="020B0503020204020204" pitchFamily="34" charset="-122"/>
              </a:rPr>
              <a:t>子句以及作为索引时需要）如何实现。</a:t>
            </a:r>
            <a:endParaRPr lang="en-US" altLang="zh-CN" b="1"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数据类型转换，合法输出格式为</a:t>
            </a:r>
            <a:r>
              <a:rPr lang="zh-CN" altLang="en-US" b="1" dirty="0">
                <a:solidFill>
                  <a:srgbClr val="C00000"/>
                </a:solidFill>
                <a:latin typeface="微软雅黑" panose="020B0503020204020204" pitchFamily="34" charset="-122"/>
                <a:ea typeface="微软雅黑" panose="020B0503020204020204" pitchFamily="34" charset="-122"/>
              </a:rPr>
              <a:t>“</a:t>
            </a:r>
            <a:r>
              <a:rPr lang="en-US" altLang="zh-CN" b="1" dirty="0">
                <a:solidFill>
                  <a:srgbClr val="C00000"/>
                </a:solidFill>
                <a:latin typeface="微软雅黑" panose="020B0503020204020204" pitchFamily="34" charset="-122"/>
                <a:ea typeface="微软雅黑" panose="020B0503020204020204" pitchFamily="34" charset="-122"/>
              </a:rPr>
              <a:t>YYYY-mm-DD</a:t>
            </a:r>
            <a:r>
              <a:rPr lang="zh-CN" altLang="en-US" b="1" dirty="0">
                <a:solidFill>
                  <a:srgbClr val="C00000"/>
                </a:solidFill>
                <a:latin typeface="微软雅黑" panose="020B0503020204020204" pitchFamily="34" charset="-122"/>
                <a:ea typeface="微软雅黑" panose="020B0503020204020204" pitchFamily="34" charset="-122"/>
              </a:rPr>
              <a:t>”，个位数月、日需要补“</a:t>
            </a:r>
            <a:r>
              <a:rPr lang="en-US" altLang="zh-CN" b="1" dirty="0">
                <a:solidFill>
                  <a:srgbClr val="C00000"/>
                </a:solidFill>
                <a:latin typeface="微软雅黑" panose="020B0503020204020204" pitchFamily="34" charset="-122"/>
                <a:ea typeface="微软雅黑" panose="020B0503020204020204" pitchFamily="34" charset="-122"/>
              </a:rPr>
              <a:t>0</a:t>
            </a:r>
            <a:r>
              <a:rPr lang="zh-CN" altLang="en-US" b="1" dirty="0">
                <a:solidFill>
                  <a:srgbClr val="C00000"/>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79425" y="262489"/>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spc="500" dirty="0">
                <a:solidFill>
                  <a:schemeClr val="bg1"/>
                </a:solidFill>
                <a:latin typeface="微软雅黑" panose="020B0503020204020204" pitchFamily="34" charset="-122"/>
                <a:ea typeface="微软雅黑" panose="020B0503020204020204" pitchFamily="34" charset="-122"/>
              </a:rPr>
              <a:t>实验三</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grpSp>
        <p:nvGrpSpPr>
          <p:cNvPr id="278" name="组合 277"/>
          <p:cNvGrpSpPr/>
          <p:nvPr/>
        </p:nvGrpSpPr>
        <p:grpSpPr>
          <a:xfrm>
            <a:off x="0" y="868712"/>
            <a:ext cx="9277350" cy="532021"/>
            <a:chOff x="0" y="868712"/>
            <a:chExt cx="9277350" cy="532021"/>
          </a:xfrm>
        </p:grpSpPr>
        <p:pic>
          <p:nvPicPr>
            <p:cNvPr id="279" name="Rectangle 1"/>
            <p:cNvPicPr>
              <a:picLocks noChangeAspect="1"/>
            </p:cNvPicPr>
            <p:nvPr/>
          </p:nvPicPr>
          <p:blipFill>
            <a:blip r:embed="rId1">
              <a:duotone>
                <a:schemeClr val="bg2">
                  <a:shade val="45000"/>
                  <a:satMod val="135000"/>
                </a:schemeClr>
                <a:prstClr val="white"/>
              </a:duotone>
            </a:blip>
            <a:stretch>
              <a:fillRect/>
            </a:stretch>
          </p:blipFill>
          <p:spPr>
            <a:xfrm>
              <a:off x="0" y="932212"/>
              <a:ext cx="6124458" cy="468521"/>
            </a:xfrm>
            <a:prstGeom prst="rect">
              <a:avLst/>
            </a:prstGeom>
          </p:spPr>
        </p:pic>
        <p:sp>
          <p:nvSpPr>
            <p:cNvPr id="280" name="TextBox 13"/>
            <p:cNvSpPr txBox="1"/>
            <p:nvPr/>
          </p:nvSpPr>
          <p:spPr>
            <a:xfrm>
              <a:off x="459184" y="868712"/>
              <a:ext cx="8818166" cy="499624"/>
            </a:xfrm>
            <a:prstGeom prst="rect">
              <a:avLst/>
            </a:prstGeom>
            <a:noFill/>
          </p:spPr>
          <p:txBody>
            <a:bodyPr wrap="square" rtlCol="0">
              <a:spAutoFit/>
            </a:bodyPr>
            <a:lstStyle/>
            <a:p>
              <a:pPr algn="just">
                <a:lnSpc>
                  <a:spcPct val="150000"/>
                </a:lnSpc>
              </a:pPr>
              <a:r>
                <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date </a:t>
              </a:r>
              <a:r>
                <a:rPr lang="zh-CN" altLang="en-US"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可能需要修改的代码文件</a:t>
              </a:r>
              <a:endPar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 name="文本框 6"/>
          <p:cNvSpPr txBox="1"/>
          <p:nvPr/>
        </p:nvSpPr>
        <p:spPr>
          <a:xfrm>
            <a:off x="598749" y="1641003"/>
            <a:ext cx="11249949" cy="3969385"/>
          </a:xfrm>
          <a:prstGeom prst="rect">
            <a:avLst/>
          </a:prstGeom>
          <a:noFill/>
        </p:spPr>
        <p:txBody>
          <a:bodyPr wrap="square" rtlCol="0">
            <a:spAutoFit/>
          </a:bodyPr>
          <a:lstStyle/>
          <a:p>
            <a:pPr>
              <a:lnSpc>
                <a:spcPct val="20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词法分析（</a:t>
            </a:r>
            <a:r>
              <a:rPr lang="en-US" altLang="zh-CN" b="1">
                <a:latin typeface="微软雅黑" panose="020B0503020204020204" pitchFamily="34" charset="-122"/>
                <a:ea typeface="微软雅黑" panose="020B0503020204020204" pitchFamily="34" charset="-122"/>
              </a:rPr>
              <a:t>/root/miniob/src/observer/sql/parser/lex_sql.l</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200000"/>
              </a:lnSpc>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语法分析（</a:t>
            </a:r>
            <a:r>
              <a:rPr lang="en-US" altLang="zh-CN" b="1">
                <a:latin typeface="微软雅黑" panose="020B0503020204020204" pitchFamily="34" charset="-122"/>
                <a:ea typeface="微软雅黑" panose="020B0503020204020204" pitchFamily="34" charset="-122"/>
              </a:rPr>
              <a:t>/root/miniob/src/observer/sql/parser/yacc_sql.y</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20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语句解析器</a:t>
            </a:r>
            <a:r>
              <a:rPr lang="zh-CN" altLang="en-US" sz="1600" b="1" dirty="0">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/root/miniob/src/observer/sql/parser/parse_defs.h</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a:lnSpc>
                <a:spcPct val="200000"/>
              </a:lnSpc>
            </a:pP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数据合法性检查（需要单独实现）</a:t>
            </a:r>
            <a:endParaRPr lang="en-US" altLang="zh-CN" b="1" dirty="0">
              <a:latin typeface="微软雅黑" panose="020B0503020204020204" pitchFamily="34" charset="-122"/>
              <a:ea typeface="微软雅黑" panose="020B0503020204020204" pitchFamily="34" charset="-122"/>
            </a:endParaRPr>
          </a:p>
          <a:p>
            <a:pPr>
              <a:lnSpc>
                <a:spcPct val="200000"/>
              </a:lnSpc>
            </a:pPr>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数据大小比较（</a:t>
            </a:r>
            <a:r>
              <a:rPr lang="pt-BR" altLang="zh-CN" b="1" dirty="0">
                <a:latin typeface="微软雅黑" panose="020B0503020204020204" pitchFamily="34" charset="-122"/>
                <a:ea typeface="微软雅黑" panose="020B0503020204020204" pitchFamily="34" charset="-122"/>
              </a:rPr>
              <a:t>/root/miniob/src/observer/sql/parser/value.cpp</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200000"/>
              </a:lnSpc>
            </a:pPr>
            <a:r>
              <a:rPr lang="en-US" altLang="zh-CN" b="1" dirty="0">
                <a:latin typeface="微软雅黑" panose="020B0503020204020204" pitchFamily="34" charset="-122"/>
                <a:ea typeface="微软雅黑" panose="020B0503020204020204" pitchFamily="34" charset="-122"/>
              </a:rPr>
              <a:t>6.B+</a:t>
            </a:r>
            <a:r>
              <a:rPr lang="zh-CN" altLang="en-US" b="1" dirty="0">
                <a:latin typeface="微软雅黑" panose="020B0503020204020204" pitchFamily="34" charset="-122"/>
                <a:ea typeface="微软雅黑" panose="020B0503020204020204" pitchFamily="34" charset="-122"/>
              </a:rPr>
              <a:t>树索引中增加对</a:t>
            </a:r>
            <a:r>
              <a:rPr lang="en-US" altLang="zh-CN" b="1" dirty="0">
                <a:latin typeface="微软雅黑" panose="020B0503020204020204" pitchFamily="34" charset="-122"/>
                <a:ea typeface="微软雅黑" panose="020B0503020204020204" pitchFamily="34" charset="-122"/>
              </a:rPr>
              <a:t>Date</a:t>
            </a:r>
            <a:r>
              <a:rPr lang="zh-CN" altLang="en-US" b="1" dirty="0">
                <a:latin typeface="微软雅黑" panose="020B0503020204020204" pitchFamily="34" charset="-122"/>
                <a:ea typeface="微软雅黑" panose="020B0503020204020204" pitchFamily="34" charset="-122"/>
              </a:rPr>
              <a:t>类型的处理（</a:t>
            </a:r>
            <a:r>
              <a:rPr lang="en-US" altLang="zh-CN" b="1" dirty="0" err="1">
                <a:latin typeface="微软雅黑" panose="020B0503020204020204" pitchFamily="34" charset="-122"/>
                <a:ea typeface="微软雅黑" panose="020B0503020204020204" pitchFamily="34" charset="-122"/>
              </a:rPr>
              <a:t>miniob</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src</a:t>
            </a:r>
            <a:r>
              <a:rPr lang="en-US" altLang="zh-CN" b="1" dirty="0">
                <a:latin typeface="微软雅黑" panose="020B0503020204020204" pitchFamily="34" charset="-122"/>
                <a:ea typeface="微软雅黑" panose="020B0503020204020204" pitchFamily="34" charset="-122"/>
              </a:rPr>
              <a:t>/observer/storage/index/</a:t>
            </a:r>
            <a:r>
              <a:rPr lang="en-US" altLang="zh-CN" b="1" dirty="0" err="1">
                <a:latin typeface="微软雅黑" panose="020B0503020204020204" pitchFamily="34" charset="-122"/>
                <a:ea typeface="微软雅黑" panose="020B0503020204020204" pitchFamily="34" charset="-122"/>
              </a:rPr>
              <a:t>bplus_tree.h</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200000"/>
              </a:lnSpc>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与</a:t>
            </a:r>
            <a:r>
              <a:rPr lang="en-US" altLang="zh-CN" b="1" dirty="0" err="1">
                <a:latin typeface="微软雅黑" panose="020B0503020204020204" pitchFamily="34" charset="-122"/>
                <a:ea typeface="微软雅黑" panose="020B0503020204020204" pitchFamily="34" charset="-122"/>
              </a:rPr>
              <a:t>cpp</a:t>
            </a:r>
            <a:r>
              <a:rPr lang="zh-CN" altLang="en-US" b="1" dirty="0">
                <a:latin typeface="微软雅黑" panose="020B0503020204020204" pitchFamily="34" charset="-122"/>
                <a:ea typeface="微软雅黑" panose="020B0503020204020204" pitchFamily="34" charset="-122"/>
              </a:rPr>
              <a:t>文件关联的其他头文件</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79425" y="262489"/>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spc="500" dirty="0">
                <a:solidFill>
                  <a:schemeClr val="bg1"/>
                </a:solidFill>
                <a:latin typeface="微软雅黑" panose="020B0503020204020204" pitchFamily="34" charset="-122"/>
                <a:ea typeface="微软雅黑" panose="020B0503020204020204" pitchFamily="34" charset="-122"/>
              </a:rPr>
              <a:t>实验三</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grpSp>
        <p:nvGrpSpPr>
          <p:cNvPr id="278" name="组合 277"/>
          <p:cNvGrpSpPr/>
          <p:nvPr/>
        </p:nvGrpSpPr>
        <p:grpSpPr>
          <a:xfrm>
            <a:off x="0" y="868712"/>
            <a:ext cx="9277350" cy="532021"/>
            <a:chOff x="0" y="868712"/>
            <a:chExt cx="9277350" cy="532021"/>
          </a:xfrm>
        </p:grpSpPr>
        <p:pic>
          <p:nvPicPr>
            <p:cNvPr id="279" name="Rectangle 1"/>
            <p:cNvPicPr>
              <a:picLocks noChangeAspect="1"/>
            </p:cNvPicPr>
            <p:nvPr/>
          </p:nvPicPr>
          <p:blipFill>
            <a:blip r:embed="rId1">
              <a:duotone>
                <a:schemeClr val="bg2">
                  <a:shade val="45000"/>
                  <a:satMod val="135000"/>
                </a:schemeClr>
                <a:prstClr val="white"/>
              </a:duotone>
            </a:blip>
            <a:stretch>
              <a:fillRect/>
            </a:stretch>
          </p:blipFill>
          <p:spPr>
            <a:xfrm>
              <a:off x="0" y="932212"/>
              <a:ext cx="6124458" cy="468521"/>
            </a:xfrm>
            <a:prstGeom prst="rect">
              <a:avLst/>
            </a:prstGeom>
          </p:spPr>
        </p:pic>
        <p:sp>
          <p:nvSpPr>
            <p:cNvPr id="280" name="TextBox 13"/>
            <p:cNvSpPr txBox="1"/>
            <p:nvPr/>
          </p:nvSpPr>
          <p:spPr>
            <a:xfrm>
              <a:off x="459184" y="868712"/>
              <a:ext cx="8818166" cy="499624"/>
            </a:xfrm>
            <a:prstGeom prst="rect">
              <a:avLst/>
            </a:prstGeom>
            <a:noFill/>
          </p:spPr>
          <p:txBody>
            <a:bodyPr wrap="square" rtlCol="0">
              <a:spAutoFit/>
            </a:bodyPr>
            <a:lstStyle/>
            <a:p>
              <a:pPr algn="just">
                <a:lnSpc>
                  <a:spcPct val="150000"/>
                </a:lnSpc>
              </a:pPr>
              <a:r>
                <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date </a:t>
              </a:r>
              <a:r>
                <a:rPr lang="zh-CN" altLang="en-US"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词法分析</a:t>
              </a:r>
              <a:r>
                <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&amp;</a:t>
              </a:r>
              <a:r>
                <a:rPr lang="zh-CN" altLang="en-US"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语法分析</a:t>
              </a:r>
              <a:endPar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8" name="图片 7"/>
          <p:cNvPicPr>
            <a:picLocks noChangeAspect="1"/>
          </p:cNvPicPr>
          <p:nvPr/>
        </p:nvPicPr>
        <p:blipFill>
          <a:blip r:embed="rId2"/>
          <a:stretch>
            <a:fillRect/>
          </a:stretch>
        </p:blipFill>
        <p:spPr>
          <a:xfrm>
            <a:off x="6603883" y="1400733"/>
            <a:ext cx="5529510" cy="4321486"/>
          </a:xfrm>
          <a:prstGeom prst="rect">
            <a:avLst/>
          </a:prstGeom>
        </p:spPr>
      </p:pic>
      <p:sp>
        <p:nvSpPr>
          <p:cNvPr id="9" name="文本框 8"/>
          <p:cNvSpPr txBox="1"/>
          <p:nvPr/>
        </p:nvSpPr>
        <p:spPr>
          <a:xfrm>
            <a:off x="8749364" y="5931537"/>
            <a:ext cx="1196161" cy="461152"/>
          </a:xfrm>
          <a:prstGeom prst="rect">
            <a:avLst/>
          </a:prstGeom>
          <a:noFill/>
        </p:spPr>
        <p:txBody>
          <a:bodyPr wrap="none" rtlCol="0">
            <a:spAutoFit/>
          </a:bodyPr>
          <a:lstStyle/>
          <a:p>
            <a:pPr>
              <a:lnSpc>
                <a:spcPts val="3200"/>
              </a:lnSpc>
              <a:spcBef>
                <a:spcPts val="600"/>
              </a:spcBef>
              <a:spcAft>
                <a:spcPts val="1200"/>
              </a:spcAft>
            </a:pP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lex_sql.l</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p:cNvSpPr txBox="1"/>
          <p:nvPr/>
        </p:nvSpPr>
        <p:spPr>
          <a:xfrm>
            <a:off x="479425" y="1537552"/>
            <a:ext cx="6124458" cy="4661535"/>
          </a:xfrm>
          <a:prstGeom prst="rect">
            <a:avLst/>
          </a:prstGeom>
          <a:noFill/>
        </p:spPr>
        <p:txBody>
          <a:bodyPr wrap="square" rtlCol="0">
            <a:spAutoFit/>
          </a:bodyPr>
          <a:lstStyle/>
          <a:p>
            <a:pPr algn="just">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词法分析（</a:t>
            </a:r>
            <a:r>
              <a:rPr lang="en-US" altLang="zh-CN"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lex_sql.l</a:t>
            </a:r>
            <a:r>
              <a:rPr lang="zh-CN" altLang="en-US" b="1" dirty="0">
                <a:solidFill>
                  <a:srgbClr val="C00000"/>
                </a:solidFill>
                <a:latin typeface="微软雅黑" panose="020B0503020204020204" pitchFamily="34" charset="-122"/>
                <a:ea typeface="微软雅黑" panose="020B0503020204020204" pitchFamily="34" charset="-122"/>
              </a:rPr>
              <a:t>）</a:t>
            </a:r>
            <a:endParaRPr lang="en-US" altLang="zh-CN" b="1" dirty="0">
              <a:solidFill>
                <a:srgbClr val="C00000"/>
              </a:solidFill>
              <a:latin typeface="微软雅黑" panose="020B0503020204020204" pitchFamily="34" charset="-122"/>
              <a:ea typeface="微软雅黑" panose="020B0503020204020204" pitchFamily="34" charset="-122"/>
            </a:endParaRPr>
          </a:p>
          <a:p>
            <a:pPr algn="just">
              <a:lnSpc>
                <a:spcPct val="150000"/>
              </a:lnSpc>
            </a:pPr>
            <a:r>
              <a:rPr lang="zh-CN" altLang="en-US" b="1" dirty="0">
                <a:latin typeface="微软雅黑" panose="020B0503020204020204" pitchFamily="34" charset="-122"/>
                <a:ea typeface="微软雅黑" panose="020B0503020204020204" pitchFamily="34" charset="-122"/>
              </a:rPr>
              <a:t>其任务就是将输入的各种符号，转化成相应的标识符</a:t>
            </a:r>
            <a:r>
              <a:rPr lang="en-US" altLang="zh-CN" b="1" dirty="0">
                <a:solidFill>
                  <a:srgbClr val="C00000"/>
                </a:solidFill>
                <a:latin typeface="微软雅黑" panose="020B0503020204020204" pitchFamily="34" charset="-122"/>
                <a:ea typeface="微软雅黑" panose="020B0503020204020204" pitchFamily="34" charset="-122"/>
              </a:rPr>
              <a:t>(token)</a:t>
            </a:r>
            <a:r>
              <a:rPr lang="zh-CN" altLang="en-US" b="1" dirty="0">
                <a:latin typeface="微软雅黑" panose="020B0503020204020204" pitchFamily="34" charset="-122"/>
                <a:ea typeface="微软雅黑" panose="020B0503020204020204" pitchFamily="34" charset="-122"/>
              </a:rPr>
              <a:t>，转化后的标识符很容易被后续阶段处理，描述词法分析器的文件*</a:t>
            </a:r>
            <a:r>
              <a:rPr lang="en-US" altLang="zh-CN" b="1" dirty="0">
                <a:latin typeface="微软雅黑" panose="020B0503020204020204" pitchFamily="34" charset="-122"/>
                <a:ea typeface="微软雅黑" panose="020B0503020204020204" pitchFamily="34" charset="-122"/>
              </a:rPr>
              <a:t>.l</a:t>
            </a:r>
            <a:r>
              <a:rPr lang="zh-CN" altLang="en-US" b="1" dirty="0">
                <a:latin typeface="微软雅黑" panose="020B0503020204020204" pitchFamily="34" charset="-122"/>
                <a:ea typeface="微软雅黑" panose="020B0503020204020204" pitchFamily="34" charset="-122"/>
              </a:rPr>
              <a:t>，经过</a:t>
            </a:r>
            <a:r>
              <a:rPr lang="en-US" altLang="zh-CN" b="1" dirty="0" err="1">
                <a:latin typeface="微软雅黑" panose="020B0503020204020204" pitchFamily="34" charset="-122"/>
                <a:ea typeface="微软雅黑" panose="020B0503020204020204" pitchFamily="34" charset="-122"/>
              </a:rPr>
              <a:t>lex</a:t>
            </a:r>
            <a:r>
              <a:rPr lang="zh-CN" altLang="en-US" b="1" dirty="0">
                <a:latin typeface="微软雅黑" panose="020B0503020204020204" pitchFamily="34" charset="-122"/>
                <a:ea typeface="微软雅黑" panose="020B0503020204020204" pitchFamily="34" charset="-122"/>
              </a:rPr>
              <a:t>编译后，生成一个</a:t>
            </a:r>
            <a:r>
              <a:rPr lang="en-US" altLang="zh-CN" b="1" dirty="0" err="1">
                <a:latin typeface="微软雅黑" panose="020B0503020204020204" pitchFamily="34" charset="-122"/>
                <a:ea typeface="微软雅黑" panose="020B0503020204020204" pitchFamily="34" charset="-122"/>
              </a:rPr>
              <a:t>lex.yy.c</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的文件，然后由</a:t>
            </a:r>
            <a:r>
              <a:rPr lang="en-US" altLang="zh-CN" b="1" dirty="0">
                <a:latin typeface="微软雅黑" panose="020B0503020204020204" pitchFamily="34" charset="-122"/>
                <a:ea typeface="微软雅黑" panose="020B0503020204020204" pitchFamily="34" charset="-122"/>
              </a:rPr>
              <a:t>C</a:t>
            </a:r>
            <a:r>
              <a:rPr lang="zh-CN" altLang="en-US" b="1" dirty="0">
                <a:latin typeface="微软雅黑" panose="020B0503020204020204" pitchFamily="34" charset="-122"/>
                <a:ea typeface="微软雅黑" panose="020B0503020204020204" pitchFamily="34" charset="-122"/>
              </a:rPr>
              <a:t>编译器编译生成一个词法分析器。</a:t>
            </a:r>
            <a:endParaRPr lang="en-US" altLang="zh-CN" b="1" dirty="0">
              <a:latin typeface="微软雅黑" panose="020B0503020204020204" pitchFamily="34" charset="-122"/>
              <a:ea typeface="微软雅黑" panose="020B0503020204020204" pitchFamily="34" charset="-122"/>
            </a:endParaRPr>
          </a:p>
          <a:p>
            <a:pPr algn="just">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语法分析（</a:t>
            </a:r>
            <a:r>
              <a:rPr lang="en-US" altLang="zh-CN"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yacc_sql.y</a:t>
            </a:r>
            <a:r>
              <a:rPr lang="zh-CN" altLang="en-US" b="1" dirty="0">
                <a:solidFill>
                  <a:srgbClr val="C00000"/>
                </a:solidFill>
                <a:latin typeface="微软雅黑" panose="020B0503020204020204" pitchFamily="34" charset="-122"/>
                <a:ea typeface="微软雅黑" panose="020B0503020204020204" pitchFamily="34" charset="-122"/>
              </a:rPr>
              <a:t>）</a:t>
            </a:r>
            <a:endParaRPr lang="en-US" altLang="zh-CN" b="1" dirty="0">
              <a:solidFill>
                <a:srgbClr val="C00000"/>
              </a:solidFill>
              <a:latin typeface="微软雅黑" panose="020B0503020204020204" pitchFamily="34" charset="-122"/>
              <a:ea typeface="微软雅黑" panose="020B0503020204020204" pitchFamily="34" charset="-122"/>
            </a:endParaRPr>
          </a:p>
          <a:p>
            <a:pPr algn="just">
              <a:lnSpc>
                <a:spcPct val="150000"/>
              </a:lnSpc>
            </a:pPr>
            <a:r>
              <a:rPr lang="en-US" altLang="zh-CN" b="1" dirty="0" err="1">
                <a:latin typeface="微软雅黑" panose="020B0503020204020204" pitchFamily="34" charset="-122"/>
                <a:ea typeface="微软雅黑" panose="020B0503020204020204" pitchFamily="34" charset="-122"/>
              </a:rPr>
              <a:t>yacc</a:t>
            </a:r>
            <a:r>
              <a:rPr lang="zh-CN" altLang="en-US" b="1" dirty="0">
                <a:latin typeface="微软雅黑" panose="020B0503020204020204" pitchFamily="34" charset="-122"/>
                <a:ea typeface="微软雅黑" panose="020B0503020204020204" pitchFamily="34" charset="-122"/>
              </a:rPr>
              <a:t>生成的编译器主要是用</a:t>
            </a:r>
            <a:r>
              <a:rPr lang="en-US" altLang="zh-CN" b="1" dirty="0">
                <a:latin typeface="微软雅黑" panose="020B0503020204020204" pitchFamily="34" charset="-122"/>
                <a:ea typeface="微软雅黑" panose="020B0503020204020204" pitchFamily="34" charset="-122"/>
              </a:rPr>
              <a:t>C</a:t>
            </a:r>
            <a:r>
              <a:rPr lang="zh-CN" altLang="en-US" b="1" dirty="0">
                <a:latin typeface="微软雅黑" panose="020B0503020204020204" pitchFamily="34" charset="-122"/>
                <a:ea typeface="微软雅黑" panose="020B0503020204020204" pitchFamily="34" charset="-122"/>
              </a:rPr>
              <a:t>语言写成的语法解析器（</a:t>
            </a:r>
            <a:r>
              <a:rPr lang="en-US" altLang="zh-CN" b="1" dirty="0">
                <a:latin typeface="微软雅黑" panose="020B0503020204020204" pitchFamily="34" charset="-122"/>
                <a:ea typeface="微软雅黑" panose="020B0503020204020204" pitchFamily="34" charset="-122"/>
              </a:rPr>
              <a:t>Parser</a:t>
            </a:r>
            <a:r>
              <a:rPr lang="zh-CN" altLang="en-US" b="1" dirty="0">
                <a:latin typeface="微软雅黑" panose="020B0503020204020204" pitchFamily="34" charset="-122"/>
                <a:ea typeface="微软雅黑" panose="020B0503020204020204" pitchFamily="34" charset="-122"/>
              </a:rPr>
              <a:t>），需要与词法解析器</a:t>
            </a:r>
            <a:r>
              <a:rPr lang="en-US" altLang="zh-CN" b="1" dirty="0">
                <a:latin typeface="微软雅黑" panose="020B0503020204020204" pitchFamily="34" charset="-122"/>
                <a:ea typeface="微软雅黑" panose="020B0503020204020204" pitchFamily="34" charset="-122"/>
              </a:rPr>
              <a:t>Lex</a:t>
            </a:r>
            <a:r>
              <a:rPr lang="zh-CN" altLang="en-US" b="1" dirty="0">
                <a:latin typeface="微软雅黑" panose="020B0503020204020204" pitchFamily="34" charset="-122"/>
                <a:ea typeface="微软雅黑" panose="020B0503020204020204" pitchFamily="34" charset="-122"/>
              </a:rPr>
              <a:t>一起使用，再把两部份产生出来的</a:t>
            </a:r>
            <a:r>
              <a:rPr lang="en-US" altLang="zh-CN" b="1" dirty="0">
                <a:latin typeface="微软雅黑" panose="020B0503020204020204" pitchFamily="34" charset="-122"/>
                <a:ea typeface="微软雅黑" panose="020B0503020204020204" pitchFamily="34" charset="-122"/>
              </a:rPr>
              <a:t>C</a:t>
            </a:r>
            <a:r>
              <a:rPr lang="zh-CN" altLang="en-US" b="1" dirty="0">
                <a:latin typeface="微软雅黑" panose="020B0503020204020204" pitchFamily="34" charset="-122"/>
                <a:ea typeface="微软雅黑" panose="020B0503020204020204" pitchFamily="34" charset="-122"/>
              </a:rPr>
              <a:t>程序一并编译。</a:t>
            </a:r>
            <a:endParaRPr lang="en-US" altLang="zh-CN" b="1" dirty="0">
              <a:latin typeface="微软雅黑" panose="020B0503020204020204" pitchFamily="34" charset="-122"/>
              <a:ea typeface="微软雅黑" panose="020B0503020204020204" pitchFamily="34" charset="-122"/>
            </a:endParaRPr>
          </a:p>
          <a:p>
            <a:pPr algn="just">
              <a:lnSpc>
                <a:spcPct val="150000"/>
              </a:lnSpc>
            </a:pPr>
            <a:endParaRPr lang="en-US" altLang="zh-CN" b="1" dirty="0">
              <a:latin typeface="微软雅黑" panose="020B0503020204020204" pitchFamily="34" charset="-122"/>
              <a:ea typeface="微软雅黑" panose="020B0503020204020204" pitchFamily="34" charset="-122"/>
            </a:endParaRPr>
          </a:p>
          <a:p>
            <a:pPr algn="just">
              <a:lnSpc>
                <a:spcPct val="150000"/>
              </a:lnSpc>
            </a:pPr>
            <a:r>
              <a:rPr lang="zh-CN" altLang="en-US"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79425" y="262489"/>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spc="500" dirty="0">
                <a:solidFill>
                  <a:schemeClr val="bg1"/>
                </a:solidFill>
                <a:latin typeface="微软雅黑" panose="020B0503020204020204" pitchFamily="34" charset="-122"/>
                <a:ea typeface="微软雅黑" panose="020B0503020204020204" pitchFamily="34" charset="-122"/>
              </a:rPr>
              <a:t>实验三</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grpSp>
        <p:nvGrpSpPr>
          <p:cNvPr id="278" name="组合 277"/>
          <p:cNvGrpSpPr/>
          <p:nvPr/>
        </p:nvGrpSpPr>
        <p:grpSpPr>
          <a:xfrm>
            <a:off x="0" y="868712"/>
            <a:ext cx="9277350" cy="532021"/>
            <a:chOff x="0" y="868712"/>
            <a:chExt cx="9277350" cy="532021"/>
          </a:xfrm>
        </p:grpSpPr>
        <p:pic>
          <p:nvPicPr>
            <p:cNvPr id="279" name="Rectangle 1"/>
            <p:cNvPicPr>
              <a:picLocks noChangeAspect="1"/>
            </p:cNvPicPr>
            <p:nvPr/>
          </p:nvPicPr>
          <p:blipFill>
            <a:blip r:embed="rId1">
              <a:duotone>
                <a:schemeClr val="bg2">
                  <a:shade val="45000"/>
                  <a:satMod val="135000"/>
                </a:schemeClr>
                <a:prstClr val="white"/>
              </a:duotone>
            </a:blip>
            <a:stretch>
              <a:fillRect/>
            </a:stretch>
          </p:blipFill>
          <p:spPr>
            <a:xfrm>
              <a:off x="0" y="932212"/>
              <a:ext cx="6124458" cy="468521"/>
            </a:xfrm>
            <a:prstGeom prst="rect">
              <a:avLst/>
            </a:prstGeom>
          </p:spPr>
        </p:pic>
        <p:sp>
          <p:nvSpPr>
            <p:cNvPr id="280" name="TextBox 13"/>
            <p:cNvSpPr txBox="1"/>
            <p:nvPr/>
          </p:nvSpPr>
          <p:spPr>
            <a:xfrm>
              <a:off x="459184" y="868712"/>
              <a:ext cx="8818166" cy="499624"/>
            </a:xfrm>
            <a:prstGeom prst="rect">
              <a:avLst/>
            </a:prstGeom>
            <a:noFill/>
          </p:spPr>
          <p:txBody>
            <a:bodyPr wrap="square" rtlCol="0">
              <a:spAutoFit/>
            </a:bodyPr>
            <a:lstStyle/>
            <a:p>
              <a:pPr algn="just">
                <a:lnSpc>
                  <a:spcPct val="150000"/>
                </a:lnSpc>
              </a:pPr>
              <a:r>
                <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date </a:t>
              </a:r>
              <a:r>
                <a:rPr lang="zh-CN" altLang="en-US"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词法分析</a:t>
              </a:r>
              <a:r>
                <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&amp;</a:t>
              </a:r>
              <a:r>
                <a:rPr lang="zh-CN" altLang="en-US"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语法分析</a:t>
              </a:r>
              <a:endPar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3" name="图片 2"/>
          <p:cNvPicPr>
            <a:picLocks noChangeAspect="1"/>
          </p:cNvPicPr>
          <p:nvPr>
            <p:custDataLst>
              <p:tags r:id="rId2"/>
            </p:custDataLst>
          </p:nvPr>
        </p:nvPicPr>
        <p:blipFill>
          <a:blip r:embed="rId3"/>
          <a:stretch>
            <a:fillRect/>
          </a:stretch>
        </p:blipFill>
        <p:spPr>
          <a:xfrm>
            <a:off x="361950" y="1511935"/>
            <a:ext cx="4210685" cy="4626610"/>
          </a:xfrm>
          <a:prstGeom prst="rect">
            <a:avLst/>
          </a:prstGeom>
        </p:spPr>
      </p:pic>
      <p:pic>
        <p:nvPicPr>
          <p:cNvPr id="7" name="图片 6"/>
          <p:cNvPicPr>
            <a:picLocks noChangeAspect="1"/>
          </p:cNvPicPr>
          <p:nvPr>
            <p:custDataLst>
              <p:tags r:id="rId4"/>
            </p:custDataLst>
          </p:nvPr>
        </p:nvPicPr>
        <p:blipFill>
          <a:blip r:embed="rId5"/>
          <a:srcRect r="33446"/>
          <a:stretch>
            <a:fillRect/>
          </a:stretch>
        </p:blipFill>
        <p:spPr>
          <a:xfrm>
            <a:off x="5399405" y="3427095"/>
            <a:ext cx="5629275" cy="277368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5399405" y="1193165"/>
            <a:ext cx="6419215" cy="21856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79425" y="262489"/>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spc="500" dirty="0">
                <a:solidFill>
                  <a:schemeClr val="bg1"/>
                </a:solidFill>
                <a:latin typeface="微软雅黑" panose="020B0503020204020204" pitchFamily="34" charset="-122"/>
                <a:ea typeface="微软雅黑" panose="020B0503020204020204" pitchFamily="34" charset="-122"/>
              </a:rPr>
              <a:t>实验三</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grpSp>
        <p:nvGrpSpPr>
          <p:cNvPr id="278" name="组合 277"/>
          <p:cNvGrpSpPr/>
          <p:nvPr/>
        </p:nvGrpSpPr>
        <p:grpSpPr>
          <a:xfrm>
            <a:off x="0" y="868712"/>
            <a:ext cx="9277350" cy="532021"/>
            <a:chOff x="0" y="868712"/>
            <a:chExt cx="9277350" cy="532021"/>
          </a:xfrm>
        </p:grpSpPr>
        <p:pic>
          <p:nvPicPr>
            <p:cNvPr id="279" name="Rectangle 1"/>
            <p:cNvPicPr>
              <a:picLocks noChangeAspect="1"/>
            </p:cNvPicPr>
            <p:nvPr/>
          </p:nvPicPr>
          <p:blipFill>
            <a:blip r:embed="rId1">
              <a:duotone>
                <a:schemeClr val="bg2">
                  <a:shade val="45000"/>
                  <a:satMod val="135000"/>
                </a:schemeClr>
                <a:prstClr val="white"/>
              </a:duotone>
            </a:blip>
            <a:stretch>
              <a:fillRect/>
            </a:stretch>
          </p:blipFill>
          <p:spPr>
            <a:xfrm>
              <a:off x="0" y="932212"/>
              <a:ext cx="6124458" cy="468521"/>
            </a:xfrm>
            <a:prstGeom prst="rect">
              <a:avLst/>
            </a:prstGeom>
          </p:spPr>
        </p:pic>
        <p:sp>
          <p:nvSpPr>
            <p:cNvPr id="280" name="TextBox 13"/>
            <p:cNvSpPr txBox="1"/>
            <p:nvPr/>
          </p:nvSpPr>
          <p:spPr>
            <a:xfrm>
              <a:off x="459184" y="868712"/>
              <a:ext cx="8818166" cy="499624"/>
            </a:xfrm>
            <a:prstGeom prst="rect">
              <a:avLst/>
            </a:prstGeom>
            <a:noFill/>
          </p:spPr>
          <p:txBody>
            <a:bodyPr wrap="square" rtlCol="0">
              <a:spAutoFit/>
            </a:bodyPr>
            <a:lstStyle/>
            <a:p>
              <a:pPr algn="just">
                <a:lnSpc>
                  <a:spcPct val="150000"/>
                </a:lnSpc>
              </a:pPr>
              <a:r>
                <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date </a:t>
              </a:r>
              <a:r>
                <a:rPr lang="zh-CN" altLang="en-US"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词法分析</a:t>
              </a:r>
              <a:r>
                <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&amp;</a:t>
              </a:r>
              <a:r>
                <a:rPr lang="zh-CN" altLang="en-US"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语法分析</a:t>
              </a:r>
              <a:endPar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4" name="图片 3"/>
          <p:cNvPicPr>
            <a:picLocks noChangeAspect="1"/>
          </p:cNvPicPr>
          <p:nvPr>
            <p:custDataLst>
              <p:tags r:id="rId2"/>
            </p:custDataLst>
          </p:nvPr>
        </p:nvPicPr>
        <p:blipFill>
          <a:blip r:embed="rId3"/>
          <a:stretch>
            <a:fillRect/>
          </a:stretch>
        </p:blipFill>
        <p:spPr>
          <a:xfrm>
            <a:off x="309880" y="1742440"/>
            <a:ext cx="11572240" cy="2429510"/>
          </a:xfrm>
          <a:prstGeom prst="rect">
            <a:avLst/>
          </a:prstGeom>
        </p:spPr>
      </p:pic>
      <p:sp>
        <p:nvSpPr>
          <p:cNvPr id="5" name="文本框 4"/>
          <p:cNvSpPr txBox="1"/>
          <p:nvPr/>
        </p:nvSpPr>
        <p:spPr>
          <a:xfrm>
            <a:off x="3602355" y="4513580"/>
            <a:ext cx="6096000" cy="922020"/>
          </a:xfrm>
          <a:prstGeom prst="rect">
            <a:avLst/>
          </a:prstGeom>
          <a:noFill/>
        </p:spPr>
        <p:txBody>
          <a:bodyPr wrap="square" rtlCol="0" anchor="t">
            <a:spAutoFit/>
          </a:bodyPr>
          <a:p>
            <a:pPr algn="just">
              <a:lnSpc>
                <a:spcPct val="150000"/>
              </a:lnSpc>
            </a:pPr>
            <a:r>
              <a:rPr lang="zh-CN" altLang="en-US" sz="3600" b="1" dirty="0" smtClean="0">
                <a:solidFill>
                  <a:srgbClr val="9C0C15"/>
                </a:solidFill>
                <a:latin typeface="微软雅黑" panose="020B0503020204020204" pitchFamily="34" charset="-122"/>
                <a:ea typeface="微软雅黑" panose="020B0503020204020204" pitchFamily="34" charset="-122"/>
                <a:cs typeface="Times New Roman" panose="02020603050405020304" pitchFamily="18" charset="0"/>
                <a:sym typeface="+mn-ea"/>
              </a:rPr>
              <a:t>编译词法语法部分</a:t>
            </a:r>
            <a:endParaRPr lang="zh-CN" altLang="en-US" sz="3600" b="1" dirty="0" smtClean="0">
              <a:solidFill>
                <a:srgbClr val="9C0C15"/>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79425" y="262489"/>
            <a:ext cx="7353300"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spc="500" dirty="0">
                <a:solidFill>
                  <a:schemeClr val="bg1"/>
                </a:solidFill>
                <a:latin typeface="微软雅黑" panose="020B0503020204020204" pitchFamily="34" charset="-122"/>
                <a:ea typeface="微软雅黑" panose="020B0503020204020204" pitchFamily="34" charset="-122"/>
              </a:rPr>
              <a:t>实验</a:t>
            </a:r>
            <a:r>
              <a:rPr lang="zh-CN" altLang="en-US" sz="2400" b="1" spc="500" dirty="0">
                <a:solidFill>
                  <a:schemeClr val="bg1"/>
                </a:solidFill>
                <a:latin typeface="微软雅黑" panose="020B0503020204020204" pitchFamily="34" charset="-122"/>
                <a:ea typeface="微软雅黑" panose="020B0503020204020204" pitchFamily="34" charset="-122"/>
              </a:rPr>
              <a:t>二</a:t>
            </a:r>
            <a:endParaRPr lang="zh-CN" altLang="en-US" sz="2400" b="1" spc="500" dirty="0">
              <a:solidFill>
                <a:schemeClr val="bg1"/>
              </a:solidFill>
              <a:latin typeface="微软雅黑" panose="020B0503020204020204" pitchFamily="34" charset="-122"/>
              <a:ea typeface="微软雅黑" panose="020B0503020204020204" pitchFamily="34" charset="-122"/>
            </a:endParaRPr>
          </a:p>
        </p:txBody>
      </p:sp>
      <p:grpSp>
        <p:nvGrpSpPr>
          <p:cNvPr id="278" name="组合 277"/>
          <p:cNvGrpSpPr/>
          <p:nvPr/>
        </p:nvGrpSpPr>
        <p:grpSpPr>
          <a:xfrm>
            <a:off x="0" y="868712"/>
            <a:ext cx="9277350" cy="532021"/>
            <a:chOff x="0" y="868712"/>
            <a:chExt cx="9277350" cy="532021"/>
          </a:xfrm>
        </p:grpSpPr>
        <p:pic>
          <p:nvPicPr>
            <p:cNvPr id="279" name="Rectangle 1"/>
            <p:cNvPicPr>
              <a:picLocks noChangeAspect="1"/>
            </p:cNvPicPr>
            <p:nvPr/>
          </p:nvPicPr>
          <p:blipFill>
            <a:blip r:embed="rId1">
              <a:duotone>
                <a:schemeClr val="bg2">
                  <a:shade val="45000"/>
                  <a:satMod val="135000"/>
                </a:schemeClr>
                <a:prstClr val="white"/>
              </a:duotone>
            </a:blip>
            <a:stretch>
              <a:fillRect/>
            </a:stretch>
          </p:blipFill>
          <p:spPr>
            <a:xfrm>
              <a:off x="0" y="932212"/>
              <a:ext cx="6124458" cy="468521"/>
            </a:xfrm>
            <a:prstGeom prst="rect">
              <a:avLst/>
            </a:prstGeom>
          </p:spPr>
        </p:pic>
        <p:sp>
          <p:nvSpPr>
            <p:cNvPr id="280" name="TextBox 13"/>
            <p:cNvSpPr txBox="1"/>
            <p:nvPr/>
          </p:nvSpPr>
          <p:spPr>
            <a:xfrm>
              <a:off x="459184" y="868712"/>
              <a:ext cx="8818166" cy="499624"/>
            </a:xfrm>
            <a:prstGeom prst="rect">
              <a:avLst/>
            </a:prstGeom>
            <a:noFill/>
          </p:spPr>
          <p:txBody>
            <a:bodyPr wrap="square" rtlCol="0">
              <a:spAutoFit/>
            </a:bodyPr>
            <a:lstStyle/>
            <a:p>
              <a:pPr algn="just">
                <a:lnSpc>
                  <a:spcPct val="150000"/>
                </a:lnSpc>
              </a:pPr>
              <a:r>
                <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date </a:t>
              </a:r>
              <a:r>
                <a:rPr lang="zh-CN" altLang="en-US"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rPr>
                <a:t>数据类型转换、校验与比较大小等</a:t>
              </a:r>
              <a:endParaRPr lang="en-US" altLang="zh-CN" sz="2000" b="1" dirty="0">
                <a:solidFill>
                  <a:srgbClr val="9C0C15"/>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 name="文本框 6"/>
          <p:cNvSpPr txBox="1"/>
          <p:nvPr/>
        </p:nvSpPr>
        <p:spPr>
          <a:xfrm>
            <a:off x="479425" y="1537335"/>
            <a:ext cx="9577705" cy="133794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代码中其他部分对于</a:t>
            </a:r>
            <a:r>
              <a:rPr lang="en-US" altLang="zh-CN" b="1" dirty="0">
                <a:latin typeface="微软雅黑" panose="020B0503020204020204" pitchFamily="34" charset="-122"/>
                <a:ea typeface="微软雅黑" panose="020B0503020204020204" pitchFamily="34" charset="-122"/>
              </a:rPr>
              <a:t>date</a:t>
            </a:r>
            <a:r>
              <a:rPr lang="zh-CN" altLang="en-US" b="1" dirty="0">
                <a:latin typeface="微软雅黑" panose="020B0503020204020204" pitchFamily="34" charset="-122"/>
                <a:ea typeface="微软雅黑" panose="020B0503020204020204" pitchFamily="34" charset="-122"/>
              </a:rPr>
              <a:t>类型的处理，可参考对于</a:t>
            </a:r>
            <a:r>
              <a:rPr lang="en-US" altLang="zh-CN" b="1" dirty="0">
                <a:latin typeface="微软雅黑" panose="020B0503020204020204" pitchFamily="34" charset="-122"/>
                <a:ea typeface="微软雅黑" panose="020B0503020204020204" pitchFamily="34" charset="-122"/>
              </a:rPr>
              <a:t>int</a:t>
            </a:r>
            <a:r>
              <a:rPr lang="zh-CN" altLang="en-US" b="1" dirty="0">
                <a:latin typeface="微软雅黑" panose="020B0503020204020204" pitchFamily="34" charset="-122"/>
                <a:ea typeface="微软雅黑" panose="020B0503020204020204" pitchFamily="34" charset="-122"/>
              </a:rPr>
              <a:t>类型的处理方法。</a:t>
            </a:r>
            <a:endParaRPr lang="en-US" altLang="zh-CN" b="1"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注意熟练使用</a:t>
            </a:r>
            <a:r>
              <a:rPr lang="en-US" altLang="zh-CN" b="1" dirty="0" err="1">
                <a:latin typeface="微软雅黑" panose="020B0503020204020204" pitchFamily="34" charset="-122"/>
                <a:ea typeface="微软雅黑" panose="020B0503020204020204" pitchFamily="34" charset="-122"/>
              </a:rPr>
              <a:t>vscode</a:t>
            </a:r>
            <a:r>
              <a:rPr lang="zh-CN" altLang="en-US" b="1" dirty="0">
                <a:latin typeface="微软雅黑" panose="020B0503020204020204" pitchFamily="34" charset="-122"/>
                <a:ea typeface="微软雅黑" panose="020B0503020204020204" pitchFamily="34" charset="-122"/>
              </a:rPr>
              <a:t>中的全局搜索，定位需要修改的代码位置。</a:t>
            </a:r>
            <a:endParaRPr lang="en-US" altLang="zh-CN" b="1" dirty="0">
              <a:latin typeface="微软雅黑" panose="020B0503020204020204" pitchFamily="34" charset="-122"/>
              <a:ea typeface="微软雅黑" panose="020B0503020204020204" pitchFamily="34" charset="-122"/>
            </a:endParaRPr>
          </a:p>
          <a:p>
            <a:pPr indent="0" algn="just">
              <a:lnSpc>
                <a:spcPct val="150000"/>
              </a:lnSpc>
              <a:buFont typeface="Arial" panose="020B0604020202020204" pitchFamily="34" charset="0"/>
              <a:buNone/>
            </a:pPr>
            <a:endParaRPr lang="en-US" altLang="zh-CN"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2"/>
            </p:custDataLst>
          </p:nvPr>
        </p:nvPicPr>
        <p:blipFill>
          <a:blip r:embed="rId3"/>
          <a:stretch>
            <a:fillRect/>
          </a:stretch>
        </p:blipFill>
        <p:spPr>
          <a:xfrm>
            <a:off x="410210" y="2398395"/>
            <a:ext cx="8549640" cy="422148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PP_MARK_KEY" val="97150478-3a59-4bc6-bf7d-ff4f65e7eaec"/>
  <p:tag name="COMMONDATA" val="eyJoZGlkIjoiNDk4YTc1YTc5OTJiMjUwZTk3ZTRkNDI2OTdmYTQwZTk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nSpc>
            <a:spcPts val="3200"/>
          </a:lnSpc>
          <a:spcBef>
            <a:spcPts val="600"/>
          </a:spcBef>
          <a:spcAft>
            <a:spcPts val="1200"/>
          </a:spcAft>
          <a:defRPr sz="2000" dirty="0" smtClean="0">
            <a:latin typeface="Times New Roman" panose="02020603050405020304" pitchFamily="18" charset="0"/>
            <a:ea typeface="微软雅黑" panose="020B0503020204020204" pitchFamily="34" charset="-122"/>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nSpc>
            <a:spcPts val="2800"/>
          </a:lnSpc>
          <a:spcBef>
            <a:spcPts val="600"/>
          </a:spcBef>
          <a:defRPr dirty="0">
            <a:latin typeface="Times New Roman" panose="02020603050405020304" pitchFamily="18" charset="0"/>
            <a:ea typeface="微软雅黑" panose="020B0503020204020204" pitchFamily="34" charset="-122"/>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2511</Words>
  <Application>WPS 演示</Application>
  <PresentationFormat>宽屏</PresentationFormat>
  <Paragraphs>144</Paragraphs>
  <Slides>20</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20</vt:i4>
      </vt:variant>
    </vt:vector>
  </HeadingPairs>
  <TitlesOfParts>
    <vt:vector size="30" baseType="lpstr">
      <vt:lpstr>Arial</vt:lpstr>
      <vt:lpstr>宋体</vt:lpstr>
      <vt:lpstr>Wingdings</vt:lpstr>
      <vt:lpstr>Times New Roman</vt:lpstr>
      <vt:lpstr>微软雅黑</vt:lpstr>
      <vt:lpstr>华文中宋</vt:lpstr>
      <vt:lpstr>Calibri</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董春杰</dc:creator>
  <cp:lastModifiedBy>92489</cp:lastModifiedBy>
  <cp:revision>1325</cp:revision>
  <cp:lastPrinted>2017-08-15T02:49:00Z</cp:lastPrinted>
  <dcterms:created xsi:type="dcterms:W3CDTF">2016-05-13T06:18:00Z</dcterms:created>
  <dcterms:modified xsi:type="dcterms:W3CDTF">2023-11-03T02:27:42Z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D144F123361E4F48B87CAF8A423A10D8_12</vt:lpwstr>
  </property>
  <property fmtid="{D5CDD505-2E9C-101B-9397-08002B2CF9AE}" pid="3" name="KSOProductBuildVer">
    <vt:lpwstr>2052-11.1.0.15319</vt:lpwstr>
  </property>
</Properties>
</file>