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257" r:id="rId3"/>
    <p:sldId id="270" r:id="rId4"/>
    <p:sldId id="258" r:id="rId5"/>
    <p:sldId id="264" r:id="rId6"/>
    <p:sldId id="260" r:id="rId7"/>
    <p:sldId id="261" r:id="rId8"/>
    <p:sldId id="262" r:id="rId9"/>
    <p:sldId id="263" r:id="rId10"/>
    <p:sldId id="265" r:id="rId11"/>
    <p:sldId id="306" r:id="rId12"/>
    <p:sldId id="307" r:id="rId13"/>
    <p:sldId id="308" r:id="rId14"/>
    <p:sldId id="309" r:id="rId15"/>
    <p:sldId id="3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3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EBB7-87EE-4C64-8FCE-FDC9F330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125AE-F590-4BE8-94C8-3CAF14575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52915-DF69-45B6-A604-7E3FCE50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D8D0F-5F6E-40B8-AC28-C9E17CCB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8067-4419-4218-B162-848D8DF0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76489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2D64-3737-4344-8302-8C17A832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3A9EE-5EC3-4510-A796-35E89894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2B3B1-C04F-424E-BC0B-4149B40C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B206-DF7C-421B-8BA6-34F34F81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5D203-CA91-40A0-92FF-5480881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3407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0459B-C1E7-4387-8968-41C77177F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D9159-CB0F-4A08-9344-167846E0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6624E-B12B-4D42-BE21-2184B67B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8D73D-6B8A-44AC-91E4-ACA3407D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CC6E3-F594-4125-8407-2FD6ADC2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736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37C44-B2E6-45CC-84A0-BB5BAAC3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6980F-596E-4DD5-BE95-1F18037D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E3C77-4F20-4C47-92F0-14CB96E4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D6D36-5E52-49EE-9FF5-EA6866B4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91496-E891-44E4-97F0-904273FA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7910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883A-C06C-4EDD-A828-9C44C3E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7EBEF-797B-4BA9-B31E-12A9C1A7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2EDAF-742F-4123-A78D-970C391F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2FF83-9E0B-44AC-8669-C628844E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E27E3-7378-480F-A148-6F38CAD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3686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6C1B-D2D1-436D-9C92-50359A58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2256A-E9EB-42E3-B13D-1893B654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DB953-3E46-459B-AE59-D3E59A16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46ABA-565D-4C91-85D9-0BDA44EB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14106-EDA8-4BA6-BCA7-DD5F7046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2743B-D1B1-4204-BCD2-4F7BEA7F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6749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7130-8BA5-457A-B7DB-53E57221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942FA-3898-4DFC-9C51-D19E76C8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2A707-1C66-4790-8F69-F052949B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3DA32-696F-49ED-82F5-0444D41A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AB9AD-A485-4C9C-A128-77618BB2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3577-13EF-4B09-841D-CC65AD9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CA37-5C83-4F26-B442-3D984C0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EB0F5-A23E-4B93-9648-BDD8C733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714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D434-6CA4-4DDA-B7B7-31894A82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6CFB-4875-4267-9CF8-C3CA171E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4CCC0-0094-4A46-807E-10CF8C47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3605E7-FC11-40C7-8D4D-D9CDF55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6738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BFF28-C081-44B8-A30E-D9E56DF8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62BC-1554-402A-A0A0-3102C2F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57EE0-B03C-45C7-8C17-72DE9FB2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962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CFD24-740C-4185-BAA9-9C18998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2ADAE-B2C8-4145-9B24-7B09B73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FC980-0A0A-4F77-8CC8-CB4125C6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3C5F2-49D3-46B9-B6AE-9FCE0D5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A5503-B127-4DAA-803A-D5D02D1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98ADC-A563-491A-A4AF-41D40E7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487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7AD5-F10E-4FDC-8BB6-637FBBA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94730-16D3-47EA-A5E0-518E30AF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B31A4-525E-4272-8E50-F9AFB185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BA4F4-BA7D-45F5-A81D-A4B4A0E8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DFDB5-B347-4602-BF13-7C3A6F09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409C7-2DDB-469A-9CA5-CFEBDD24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0173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9F872E-4568-43AA-9CAD-065DA5C62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1D5A7E-3985-4447-B12B-1F980D653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4F8B39-8E5F-4FA1-8856-65D3AC2DC8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DBA51D-39CE-4F16-980B-D32AA4B938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7A58EE-14DC-4ABF-964C-42B02843A3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>
            <a:extLst>
              <a:ext uri="{FF2B5EF4-FFF2-40B4-BE49-F238E27FC236}">
                <a16:creationId xmlns:a16="http://schemas.microsoft.com/office/drawing/2014/main" id="{736CC8CF-04D4-4F09-A4AA-91B0E0F31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8600"/>
            <a:ext cx="6465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/>
              <a:t>§3.2</a:t>
            </a:r>
            <a:r>
              <a:rPr lang="en-US" altLang="zh-CN" b="1" dirty="0"/>
              <a:t>  </a:t>
            </a:r>
            <a:r>
              <a:rPr lang="zh-CN" altLang="en-US" sz="3600" b="1" dirty="0"/>
              <a:t>洛必达法则</a:t>
            </a:r>
            <a:r>
              <a:rPr lang="en-US" altLang="zh-CN" sz="3600" b="1" dirty="0"/>
              <a:t>(</a:t>
            </a:r>
            <a:r>
              <a:rPr lang="zh-CN" altLang="en-US" sz="3200" b="1" dirty="0"/>
              <a:t>未定式的极限</a:t>
            </a:r>
            <a:r>
              <a:rPr lang="en-US" altLang="zh-CN" sz="36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4" name="Text Box 8">
                <a:extLst>
                  <a:ext uri="{FF2B5EF4-FFF2-40B4-BE49-F238E27FC236}">
                    <a16:creationId xmlns:a16="http://schemas.microsoft.com/office/drawing/2014/main" id="{174C3213-6083-4CAB-B3CF-BF8077BBD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394" y="849917"/>
                <a:ext cx="11671812" cy="1552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 dirty="0"/>
                  <a:t>如果在同一极限过程中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两个函数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,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都是无穷小量或都是无穷大量</a:t>
                </a:r>
                <a:r>
                  <a:rPr lang="en-US" altLang="zh-CN" b="1" dirty="0"/>
                  <a:t>,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b="1" dirty="0"/>
                  <a:t>那么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b="1" dirty="0"/>
                  <a:t>可能存在也可能不存在</a:t>
                </a:r>
                <a:r>
                  <a:rPr lang="en-US" altLang="zh-CN" b="1" dirty="0"/>
                  <a:t>. </a:t>
                </a:r>
              </a:p>
            </p:txBody>
          </p:sp>
        </mc:Choice>
        <mc:Fallback xmlns="">
          <p:sp>
            <p:nvSpPr>
              <p:cNvPr id="3104" name="Text Box 8">
                <a:extLst>
                  <a:ext uri="{FF2B5EF4-FFF2-40B4-BE49-F238E27FC236}">
                    <a16:creationId xmlns:a16="http://schemas.microsoft.com/office/drawing/2014/main" id="{174C3213-6083-4CAB-B3CF-BF8077BB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94" y="849917"/>
                <a:ext cx="11671812" cy="1552733"/>
              </a:xfrm>
              <a:prstGeom prst="rect">
                <a:avLst/>
              </a:prstGeom>
              <a:blipFill>
                <a:blip r:embed="rId2"/>
                <a:stretch>
                  <a:fillRect l="-1044" t="-5098" r="-836" b="-3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7" name="Text Box 4">
                <a:extLst>
                  <a:ext uri="{FF2B5EF4-FFF2-40B4-BE49-F238E27FC236}">
                    <a16:creationId xmlns:a16="http://schemas.microsoft.com/office/drawing/2014/main" id="{0D5571D5-28FD-423B-BF7D-16E9844CF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394" y="2551417"/>
                <a:ext cx="4785062" cy="7146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一</a:t>
                </a:r>
                <a:r>
                  <a:rPr lang="en-US" altLang="zh-CN" b="1" dirty="0"/>
                  <a:t>.  </a:t>
                </a:r>
                <a:r>
                  <a:rPr lang="zh-CN" altLang="en-US" b="1" dirty="0"/>
                  <a:t>未定式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b="1" dirty="0"/>
                  <a:t> 型的极限</a:t>
                </a:r>
              </a:p>
            </p:txBody>
          </p:sp>
        </mc:Choice>
        <mc:Fallback xmlns="">
          <p:sp>
            <p:nvSpPr>
              <p:cNvPr id="3097" name="Text Box 4">
                <a:extLst>
                  <a:ext uri="{FF2B5EF4-FFF2-40B4-BE49-F238E27FC236}">
                    <a16:creationId xmlns:a16="http://schemas.microsoft.com/office/drawing/2014/main" id="{0D5571D5-28FD-423B-BF7D-16E9844CF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94" y="2551417"/>
                <a:ext cx="4785062" cy="714683"/>
              </a:xfrm>
              <a:prstGeom prst="rect">
                <a:avLst/>
              </a:prstGeom>
              <a:blipFill>
                <a:blip r:embed="rId3"/>
                <a:stretch>
                  <a:fillRect l="-2548" b="-94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5" name="Text Box 16">
                <a:extLst>
                  <a:ext uri="{FF2B5EF4-FFF2-40B4-BE49-F238E27FC236}">
                    <a16:creationId xmlns:a16="http://schemas.microsoft.com/office/drawing/2014/main" id="{1CE55577-A7B7-4399-B5C7-983E459A60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720" y="4132032"/>
                <a:ext cx="6915369" cy="7060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1</a:t>
                </a:r>
                <a:r>
                  <a:rPr lang="en-US" altLang="zh-CN" b="1" baseline="30000" dirty="0"/>
                  <a:t>0</a:t>
                </a:r>
                <a:r>
                  <a:rPr lang="en-US" altLang="zh-CN" b="1" dirty="0"/>
                  <a:t>.  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dirty="0"/>
                  <a:t>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func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095" name="Text Box 16">
                <a:extLst>
                  <a:ext uri="{FF2B5EF4-FFF2-40B4-BE49-F238E27FC236}">
                    <a16:creationId xmlns:a16="http://schemas.microsoft.com/office/drawing/2014/main" id="{1CE55577-A7B7-4399-B5C7-983E459A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8720" y="4132032"/>
                <a:ext cx="6915369" cy="706027"/>
              </a:xfrm>
              <a:prstGeom prst="rect">
                <a:avLst/>
              </a:prstGeom>
              <a:blipFill>
                <a:blip r:embed="rId4"/>
                <a:stretch>
                  <a:fillRect l="-1852" t="-94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2" name="Text Box 14">
                <a:extLst>
                  <a:ext uri="{FF2B5EF4-FFF2-40B4-BE49-F238E27FC236}">
                    <a16:creationId xmlns:a16="http://schemas.microsoft.com/office/drawing/2014/main" id="{3FCAC8D0-CED6-44E7-9E78-5DFB93430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832" y="3270354"/>
                <a:ext cx="1106260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 dirty="0"/>
                  <a:t>定理      设函数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/>
                  <a:t>的某一去心邻域内有定义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且满足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92" name="Text Box 14">
                <a:extLst>
                  <a:ext uri="{FF2B5EF4-FFF2-40B4-BE49-F238E27FC236}">
                    <a16:creationId xmlns:a16="http://schemas.microsoft.com/office/drawing/2014/main" id="{3FCAC8D0-CED6-44E7-9E78-5DFB93430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832" y="3270354"/>
                <a:ext cx="11062607" cy="523220"/>
              </a:xfrm>
              <a:prstGeom prst="rect">
                <a:avLst/>
              </a:prstGeom>
              <a:blipFill>
                <a:blip r:embed="rId5"/>
                <a:stretch>
                  <a:fillRect l="-1157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8" name="Text Box 19">
                <a:extLst>
                  <a:ext uri="{FF2B5EF4-FFF2-40B4-BE49-F238E27FC236}">
                    <a16:creationId xmlns:a16="http://schemas.microsoft.com/office/drawing/2014/main" id="{6E6D20A0-93DF-4FE0-ADCD-7CFEAB8AE9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179" y="4944183"/>
                <a:ext cx="10400404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/>
                  <a:t> 的某一去心邻域内存在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)≠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88" name="Text Box 19">
                <a:extLst>
                  <a:ext uri="{FF2B5EF4-FFF2-40B4-BE49-F238E27FC236}">
                    <a16:creationId xmlns:a16="http://schemas.microsoft.com/office/drawing/2014/main" id="{6E6D20A0-93DF-4FE0-ADCD-7CFEAB8AE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179" y="4944183"/>
                <a:ext cx="10400404" cy="532966"/>
              </a:xfrm>
              <a:prstGeom prst="rect">
                <a:avLst/>
              </a:prstGeom>
              <a:blipFill>
                <a:blip r:embed="rId6"/>
                <a:stretch>
                  <a:fillRect t="-13793" b="-3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6" name="Object 28">
                <a:extLst>
                  <a:ext uri="{FF2B5EF4-FFF2-40B4-BE49-F238E27FC236}">
                    <a16:creationId xmlns:a16="http://schemas.microsoft.com/office/drawing/2014/main" id="{DB7502DC-E206-4780-88EC-122637834AB2}"/>
                  </a:ext>
                </a:extLst>
              </p:cNvPr>
              <p:cNvSpPr txBox="1"/>
              <p:nvPr/>
            </p:nvSpPr>
            <p:spPr bwMode="auto">
              <a:xfrm>
                <a:off x="1128730" y="5641130"/>
                <a:ext cx="3946809" cy="11490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76" name="Object 28">
                <a:extLst>
                  <a:ext uri="{FF2B5EF4-FFF2-40B4-BE49-F238E27FC236}">
                    <a16:creationId xmlns:a16="http://schemas.microsoft.com/office/drawing/2014/main" id="{DB7502DC-E206-4780-88EC-122637834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8730" y="5641130"/>
                <a:ext cx="3946809" cy="11490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 Box 8">
            <a:extLst>
              <a:ext uri="{FF2B5EF4-FFF2-40B4-BE49-F238E27FC236}">
                <a16:creationId xmlns:a16="http://schemas.microsoft.com/office/drawing/2014/main" id="{E3EACF82-BF9A-4D48-84BF-D805DD17D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009" y="1737654"/>
            <a:ext cx="64079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通常称这种类型的极限为未定式的极限</a:t>
            </a:r>
            <a:r>
              <a:rPr lang="en-US" altLang="zh-CN" b="1" dirty="0"/>
              <a:t>.       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3104" grpId="0"/>
      <p:bldP spid="3097" grpId="0"/>
      <p:bldP spid="3095" grpId="0"/>
      <p:bldP spid="3092" grpId="0"/>
      <p:bldP spid="3088" grpId="0"/>
      <p:bldP spid="2076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3" name="Group 9">
            <a:extLst>
              <a:ext uri="{FF2B5EF4-FFF2-40B4-BE49-F238E27FC236}">
                <a16:creationId xmlns:a16="http://schemas.microsoft.com/office/drawing/2014/main" id="{1392860A-9B1C-4ED6-A14B-BEA803B7028B}"/>
              </a:ext>
            </a:extLst>
          </p:cNvPr>
          <p:cNvGrpSpPr>
            <a:grpSpLocks/>
          </p:cNvGrpSpPr>
          <p:nvPr/>
        </p:nvGrpSpPr>
        <p:grpSpPr bwMode="auto">
          <a:xfrm>
            <a:off x="1694295" y="1383145"/>
            <a:ext cx="6705600" cy="1447800"/>
            <a:chOff x="96" y="48"/>
            <a:chExt cx="4224" cy="912"/>
          </a:xfrm>
        </p:grpSpPr>
        <p:sp>
          <p:nvSpPr>
            <p:cNvPr id="12300" name="Text Box 2">
              <a:extLst>
                <a:ext uri="{FF2B5EF4-FFF2-40B4-BE49-F238E27FC236}">
                  <a16:creationId xmlns:a16="http://schemas.microsoft.com/office/drawing/2014/main" id="{E30357F1-63BE-4F37-B0DF-9E160611A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432"/>
              <a:ext cx="42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再如                            用洛比达法则不存在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1" name="Object 3">
                  <a:extLst>
                    <a:ext uri="{FF2B5EF4-FFF2-40B4-BE49-F238E27FC236}">
                      <a16:creationId xmlns:a16="http://schemas.microsoft.com/office/drawing/2014/main" id="{A52DBA43-39CB-4A26-B267-0FEC44EBEE12}"/>
                    </a:ext>
                  </a:extLst>
                </p:cNvPr>
                <p:cNvSpPr txBox="1"/>
                <p:nvPr/>
              </p:nvSpPr>
              <p:spPr bwMode="auto">
                <a:xfrm>
                  <a:off x="672" y="48"/>
                  <a:ext cx="1344" cy="9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den>
                                    </m:f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func>
                              </m:den>
                            </m:f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2301" name="Object 3">
                  <a:extLst>
                    <a:ext uri="{FF2B5EF4-FFF2-40B4-BE49-F238E27FC236}">
                      <a16:creationId xmlns:a16="http://schemas.microsoft.com/office/drawing/2014/main" id="{A52DBA43-39CB-4A26-B267-0FEC44EBE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" y="48"/>
                  <a:ext cx="1344" cy="9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71" name="Group 7">
            <a:extLst>
              <a:ext uri="{FF2B5EF4-FFF2-40B4-BE49-F238E27FC236}">
                <a16:creationId xmlns:a16="http://schemas.microsoft.com/office/drawing/2014/main" id="{E7E0F1B0-2BB2-42C2-B0FC-2C95F499512C}"/>
              </a:ext>
            </a:extLst>
          </p:cNvPr>
          <p:cNvGrpSpPr>
            <a:grpSpLocks/>
          </p:cNvGrpSpPr>
          <p:nvPr/>
        </p:nvGrpSpPr>
        <p:grpSpPr bwMode="auto">
          <a:xfrm>
            <a:off x="1687945" y="2830945"/>
            <a:ext cx="7239000" cy="1447800"/>
            <a:chOff x="384" y="864"/>
            <a:chExt cx="4560" cy="912"/>
          </a:xfrm>
        </p:grpSpPr>
        <p:sp>
          <p:nvSpPr>
            <p:cNvPr id="12298" name="Text Box 4">
              <a:extLst>
                <a:ext uri="{FF2B5EF4-FFF2-40B4-BE49-F238E27FC236}">
                  <a16:creationId xmlns:a16="http://schemas.microsoft.com/office/drawing/2014/main" id="{D0C1C20C-3D91-4A72-B027-D9AFD1FF6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48"/>
              <a:ext cx="16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事实上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9" name="Object 6">
                  <a:extLst>
                    <a:ext uri="{FF2B5EF4-FFF2-40B4-BE49-F238E27FC236}">
                      <a16:creationId xmlns:a16="http://schemas.microsoft.com/office/drawing/2014/main" id="{EC03DC65-70CA-4861-9CC3-38ED5BE9B6D7}"/>
                    </a:ext>
                  </a:extLst>
                </p:cNvPr>
                <p:cNvSpPr txBox="1"/>
                <p:nvPr/>
              </p:nvSpPr>
              <p:spPr bwMode="auto">
                <a:xfrm>
                  <a:off x="1154" y="864"/>
                  <a:ext cx="3790" cy="9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den>
                                    </m:f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func>
                              </m:den>
                            </m:f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func>
                              </m:den>
                            </m:f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2299" name="Object 6">
                  <a:extLst>
                    <a:ext uri="{FF2B5EF4-FFF2-40B4-BE49-F238E27FC236}">
                      <a16:creationId xmlns:a16="http://schemas.microsoft.com/office/drawing/2014/main" id="{EC03DC65-70CA-4861-9CC3-38ED5BE9B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4" y="864"/>
                  <a:ext cx="3790" cy="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272" name="Text Box 8">
            <a:extLst>
              <a:ext uri="{FF2B5EF4-FFF2-40B4-BE49-F238E27FC236}">
                <a16:creationId xmlns:a16="http://schemas.microsoft.com/office/drawing/2014/main" id="{EF2B0CCC-7237-442E-A46E-0D8730FE3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370" y="4367646"/>
            <a:ext cx="853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4</a:t>
            </a:r>
            <a:r>
              <a:rPr lang="zh-CN" altLang="en-US" b="1" dirty="0">
                <a:solidFill>
                  <a:schemeClr val="tx2"/>
                </a:solidFill>
              </a:rPr>
              <a:t>）反复应用洛比达法则，若出现循环，要停止使用。</a:t>
            </a:r>
          </a:p>
        </p:txBody>
      </p:sp>
      <p:grpSp>
        <p:nvGrpSpPr>
          <p:cNvPr id="11276" name="Group 12">
            <a:extLst>
              <a:ext uri="{FF2B5EF4-FFF2-40B4-BE49-F238E27FC236}">
                <a16:creationId xmlns:a16="http://schemas.microsoft.com/office/drawing/2014/main" id="{76C9E4B8-9ACB-435A-B9BB-EA00C8445EBC}"/>
              </a:ext>
            </a:extLst>
          </p:cNvPr>
          <p:cNvGrpSpPr>
            <a:grpSpLocks/>
          </p:cNvGrpSpPr>
          <p:nvPr/>
        </p:nvGrpSpPr>
        <p:grpSpPr bwMode="auto">
          <a:xfrm>
            <a:off x="1916545" y="4959783"/>
            <a:ext cx="4105275" cy="1295400"/>
            <a:chOff x="432" y="2493"/>
            <a:chExt cx="2586" cy="816"/>
          </a:xfrm>
        </p:grpSpPr>
        <p:sp>
          <p:nvSpPr>
            <p:cNvPr id="12296" name="Text Box 10">
              <a:extLst>
                <a:ext uri="{FF2B5EF4-FFF2-40B4-BE49-F238E27FC236}">
                  <a16:creationId xmlns:a16="http://schemas.microsoft.com/office/drawing/2014/main" id="{58FAD99D-2F75-42BA-9DD7-E4DC4AAAA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640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7" name="Object 11">
                  <a:extLst>
                    <a:ext uri="{FF2B5EF4-FFF2-40B4-BE49-F238E27FC236}">
                      <a16:creationId xmlns:a16="http://schemas.microsoft.com/office/drawing/2014/main" id="{8137AEFF-769F-4A5C-91A4-5B08444BEE1D}"/>
                    </a:ext>
                  </a:extLst>
                </p:cNvPr>
                <p:cNvSpPr txBox="1"/>
                <p:nvPr/>
              </p:nvSpPr>
              <p:spPr bwMode="auto">
                <a:xfrm>
                  <a:off x="868" y="2493"/>
                  <a:ext cx="2150" cy="8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2297" name="Object 11">
                  <a:extLst>
                    <a:ext uri="{FF2B5EF4-FFF2-40B4-BE49-F238E27FC236}">
                      <a16:creationId xmlns:a16="http://schemas.microsoft.com/office/drawing/2014/main" id="{8137AEFF-769F-4A5C-91A4-5B08444BE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" y="2493"/>
                  <a:ext cx="2150" cy="8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A0D3692D-B61F-496D-B6D7-9F17890EA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799" y="2182741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  <a:r>
              <a:rPr lang="en-US" altLang="zh-CN" b="1" baseline="30000"/>
              <a:t>0</a:t>
            </a:r>
            <a:endParaRPr lang="en-US" altLang="zh-C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3">
                <a:extLst>
                  <a:ext uri="{FF2B5EF4-FFF2-40B4-BE49-F238E27FC236}">
                    <a16:creationId xmlns:a16="http://schemas.microsoft.com/office/drawing/2014/main" id="{5BFA8626-C9E6-4A94-9788-697503BEE465}"/>
                  </a:ext>
                </a:extLst>
              </p:cNvPr>
              <p:cNvSpPr txBox="1"/>
              <p:nvPr/>
            </p:nvSpPr>
            <p:spPr bwMode="auto">
              <a:xfrm>
                <a:off x="2284413" y="2050979"/>
                <a:ext cx="6772275" cy="727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)→∞ (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→∞)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291" name="Object 3">
                <a:extLst>
                  <a:ext uri="{FF2B5EF4-FFF2-40B4-BE49-F238E27FC236}">
                    <a16:creationId xmlns:a16="http://schemas.microsoft.com/office/drawing/2014/main" id="{5BFA8626-C9E6-4A94-9788-697503BEE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413" y="2050979"/>
                <a:ext cx="6772275" cy="727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Object 4">
                <a:extLst>
                  <a:ext uri="{FF2B5EF4-FFF2-40B4-BE49-F238E27FC236}">
                    <a16:creationId xmlns:a16="http://schemas.microsoft.com/office/drawing/2014/main" id="{92CAD2E1-D619-4070-82D7-ED6B606FE7E6}"/>
                  </a:ext>
                </a:extLst>
              </p:cNvPr>
              <p:cNvSpPr txBox="1"/>
              <p:nvPr/>
            </p:nvSpPr>
            <p:spPr bwMode="auto">
              <a:xfrm>
                <a:off x="2055813" y="2874891"/>
                <a:ext cx="6330804" cy="1503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)  </m:t>
                          </m:r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292" name="Object 4">
                <a:extLst>
                  <a:ext uri="{FF2B5EF4-FFF2-40B4-BE49-F238E27FC236}">
                    <a16:creationId xmlns:a16="http://schemas.microsoft.com/office/drawing/2014/main" id="{92CAD2E1-D619-4070-82D7-ED6B606FE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813" y="2874891"/>
                <a:ext cx="6330804" cy="1503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4" name="Text Box 6">
            <a:extLst>
              <a:ext uri="{FF2B5EF4-FFF2-40B4-BE49-F238E27FC236}">
                <a16:creationId xmlns:a16="http://schemas.microsoft.com/office/drawing/2014/main" id="{40A40B2A-7AB7-4407-8BEC-D09D3892E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4492554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2</a:t>
            </a:r>
            <a:r>
              <a:rPr lang="en-US" altLang="zh-CN" b="1" baseline="30000">
                <a:latin typeface="宋体" panose="02010600030101010101" pitchFamily="2" charset="-122"/>
              </a:rPr>
              <a:t>0</a:t>
            </a:r>
            <a:endParaRPr lang="en-US" altLang="zh-CN" b="1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5" name="Object 7">
                <a:extLst>
                  <a:ext uri="{FF2B5EF4-FFF2-40B4-BE49-F238E27FC236}">
                    <a16:creationId xmlns:a16="http://schemas.microsoft.com/office/drawing/2014/main" id="{017F8F97-94AC-4138-9E9A-80C9983AA931}"/>
                  </a:ext>
                </a:extLst>
              </p:cNvPr>
              <p:cNvSpPr txBox="1"/>
              <p:nvPr/>
            </p:nvSpPr>
            <p:spPr bwMode="auto">
              <a:xfrm>
                <a:off x="2419349" y="4524303"/>
                <a:ext cx="6242050" cy="615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)→∞ 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)→∞ (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→∞)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295" name="Object 7">
                <a:extLst>
                  <a:ext uri="{FF2B5EF4-FFF2-40B4-BE49-F238E27FC236}">
                    <a16:creationId xmlns:a16="http://schemas.microsoft.com/office/drawing/2014/main" id="{017F8F97-94AC-4138-9E9A-80C9983AA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9349" y="4524303"/>
                <a:ext cx="6242050" cy="615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8" name="Object 10">
                <a:extLst>
                  <a:ext uri="{FF2B5EF4-FFF2-40B4-BE49-F238E27FC236}">
                    <a16:creationId xmlns:a16="http://schemas.microsoft.com/office/drawing/2014/main" id="{5F0558A3-6E0C-486B-8933-40D51F681F6C}"/>
                  </a:ext>
                </a:extLst>
              </p:cNvPr>
              <p:cNvSpPr txBox="1"/>
              <p:nvPr/>
            </p:nvSpPr>
            <p:spPr bwMode="auto">
              <a:xfrm>
                <a:off x="1385454" y="5187879"/>
                <a:ext cx="8164945" cy="1503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  </m:t>
                          </m:r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  </m:t>
                          </m:r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)•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298" name="Object 10">
                <a:extLst>
                  <a:ext uri="{FF2B5EF4-FFF2-40B4-BE49-F238E27FC236}">
                    <a16:creationId xmlns:a16="http://schemas.microsoft.com/office/drawing/2014/main" id="{5F0558A3-6E0C-486B-8933-40D51F681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5454" y="5187879"/>
                <a:ext cx="8164945" cy="1503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9" name="Object 11">
                <a:extLst>
                  <a:ext uri="{FF2B5EF4-FFF2-40B4-BE49-F238E27FC236}">
                    <a16:creationId xmlns:a16="http://schemas.microsoft.com/office/drawing/2014/main" id="{BBB32AD2-9EA7-4DA9-B567-37573725E49F}"/>
                  </a:ext>
                </a:extLst>
              </p:cNvPr>
              <p:cNvSpPr txBox="1"/>
              <p:nvPr/>
            </p:nvSpPr>
            <p:spPr bwMode="auto">
              <a:xfrm>
                <a:off x="9799782" y="5522481"/>
                <a:ext cx="1182543" cy="935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型）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299" name="Object 11">
                <a:extLst>
                  <a:ext uri="{FF2B5EF4-FFF2-40B4-BE49-F238E27FC236}">
                    <a16:creationId xmlns:a16="http://schemas.microsoft.com/office/drawing/2014/main" id="{BBB32AD2-9EA7-4DA9-B567-37573725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9782" y="5522481"/>
                <a:ext cx="1182543" cy="9350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13">
            <a:extLst>
              <a:ext uri="{FF2B5EF4-FFF2-40B4-BE49-F238E27FC236}">
                <a16:creationId xmlns:a16="http://schemas.microsoft.com/office/drawing/2014/main" id="{872517E3-E248-49A2-A756-FB84113AB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27" y="175672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三</a:t>
            </a:r>
            <a:r>
              <a:rPr lang="en-US" altLang="zh-CN" b="1" dirty="0">
                <a:solidFill>
                  <a:schemeClr val="tx2"/>
                </a:solidFill>
              </a:rPr>
              <a:t>.  </a:t>
            </a:r>
            <a:r>
              <a:rPr lang="zh-CN" altLang="en-US" b="1" dirty="0">
                <a:solidFill>
                  <a:schemeClr val="tx2"/>
                </a:solidFill>
              </a:rPr>
              <a:t>其它未定式的极限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4">
                <a:extLst>
                  <a:ext uri="{FF2B5EF4-FFF2-40B4-BE49-F238E27FC236}">
                    <a16:creationId xmlns:a16="http://schemas.microsoft.com/office/drawing/2014/main" id="{EC8987B9-34EB-4DAF-BDAF-A96FD67E5C33}"/>
                  </a:ext>
                </a:extLst>
              </p:cNvPr>
              <p:cNvSpPr txBox="1"/>
              <p:nvPr/>
            </p:nvSpPr>
            <p:spPr bwMode="auto">
              <a:xfrm>
                <a:off x="2186853" y="936553"/>
                <a:ext cx="7243474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⋅∞ ∞−∞ 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" name="Object 14">
                <a:extLst>
                  <a:ext uri="{FF2B5EF4-FFF2-40B4-BE49-F238E27FC236}">
                    <a16:creationId xmlns:a16="http://schemas.microsoft.com/office/drawing/2014/main" id="{EC8987B9-34EB-4DAF-BDAF-A96FD67E5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6853" y="936553"/>
                <a:ext cx="7243474" cy="609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/>
      <p:bldP spid="12292" grpId="0"/>
      <p:bldP spid="12294" grpId="0" autoUpdateAnimBg="0"/>
      <p:bldP spid="12295" grpId="0"/>
      <p:bldP spid="12298" grpId="0"/>
      <p:bldP spid="12299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Text Box 12">
            <a:extLst>
              <a:ext uri="{FF2B5EF4-FFF2-40B4-BE49-F238E27FC236}">
                <a16:creationId xmlns:a16="http://schemas.microsoft.com/office/drawing/2014/main" id="{0F8C3F94-EFF9-48ED-8286-69DF6F471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372" y="540543"/>
            <a:ext cx="95054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</a:t>
            </a:r>
            <a:r>
              <a:rPr lang="en-US" altLang="zh-CN" b="1" baseline="30000"/>
              <a:t>0</a:t>
            </a:r>
            <a:endParaRPr lang="en-US" altLang="zh-C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Object 5">
                <a:extLst>
                  <a:ext uri="{FF2B5EF4-FFF2-40B4-BE49-F238E27FC236}">
                    <a16:creationId xmlns:a16="http://schemas.microsoft.com/office/drawing/2014/main" id="{1DD45F46-3ADC-474D-8F24-A0B4D2D64BBC}"/>
                  </a:ext>
                </a:extLst>
              </p:cNvPr>
              <p:cNvSpPr txBox="1"/>
              <p:nvPr/>
            </p:nvSpPr>
            <p:spPr bwMode="auto">
              <a:xfrm>
                <a:off x="2788844" y="465535"/>
                <a:ext cx="2902776" cy="742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701" name="Object 5">
                <a:extLst>
                  <a:ext uri="{FF2B5EF4-FFF2-40B4-BE49-F238E27FC236}">
                    <a16:creationId xmlns:a16="http://schemas.microsoft.com/office/drawing/2014/main" id="{1DD45F46-3ADC-474D-8F24-A0B4D2D6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8844" y="465535"/>
                <a:ext cx="2902776" cy="742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474EA727-2EDD-4EF9-96AA-C9FDB64A2A0D}"/>
                  </a:ext>
                </a:extLst>
              </p:cNvPr>
              <p:cNvSpPr txBox="1"/>
              <p:nvPr/>
            </p:nvSpPr>
            <p:spPr bwMode="auto">
              <a:xfrm>
                <a:off x="2161310" y="1357313"/>
                <a:ext cx="6411192" cy="2036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)→∞ 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)→∞</m:t>
                              </m:r>
                            </m:e>
                          </m:eqArr>
                        </m:e>
                      </m:d>
                      <m:d>
                        <m:dPr>
                          <m:begChr m:val=""/>
                          <m:endChr m:val="}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474EA727-2EDD-4EF9-96AA-C9FDB64A2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1310" y="1357313"/>
                <a:ext cx="6411192" cy="2036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5782DAE2-73AE-4A89-969F-3AA3E0AEA283}"/>
                  </a:ext>
                </a:extLst>
              </p:cNvPr>
              <p:cNvSpPr txBox="1"/>
              <p:nvPr/>
            </p:nvSpPr>
            <p:spPr bwMode="auto">
              <a:xfrm>
                <a:off x="2021511" y="4714875"/>
                <a:ext cx="7582864" cy="1714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𝐥𝐢𝐦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𝐥𝐢𝐦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) 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5782DAE2-73AE-4A89-969F-3AA3E0AE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1511" y="4714875"/>
                <a:ext cx="7582864" cy="1714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B11DFB6A-6029-4549-84EE-CE208B45A8FF}"/>
                  </a:ext>
                </a:extLst>
              </p:cNvPr>
              <p:cNvSpPr txBox="1"/>
              <p:nvPr/>
            </p:nvSpPr>
            <p:spPr bwMode="auto">
              <a:xfrm>
                <a:off x="2428378" y="3753644"/>
                <a:ext cx="4258750" cy="601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B11DFB6A-6029-4549-84EE-CE208B45A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378" y="3753644"/>
                <a:ext cx="4258750" cy="601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utoUpdateAnimBg="0"/>
      <p:bldP spid="29701" grpId="0"/>
      <p:bldP spid="11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Object 5">
                <a:extLst>
                  <a:ext uri="{FF2B5EF4-FFF2-40B4-BE49-F238E27FC236}">
                    <a16:creationId xmlns:a16="http://schemas.microsoft.com/office/drawing/2014/main" id="{6E7812A8-EC7B-451C-A1D7-AABF1E25A865}"/>
                  </a:ext>
                </a:extLst>
              </p:cNvPr>
              <p:cNvSpPr txBox="1"/>
              <p:nvPr/>
            </p:nvSpPr>
            <p:spPr bwMode="auto">
              <a:xfrm>
                <a:off x="2505076" y="995364"/>
                <a:ext cx="7288213" cy="1550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317" name="Object 5">
                <a:extLst>
                  <a:ext uri="{FF2B5EF4-FFF2-40B4-BE49-F238E27FC236}">
                    <a16:creationId xmlns:a16="http://schemas.microsoft.com/office/drawing/2014/main" id="{6E7812A8-EC7B-451C-A1D7-AABF1E25A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5076" y="995364"/>
                <a:ext cx="7288213" cy="1550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Text Box 4">
            <a:extLst>
              <a:ext uri="{FF2B5EF4-FFF2-40B4-BE49-F238E27FC236}">
                <a16:creationId xmlns:a16="http://schemas.microsoft.com/office/drawing/2014/main" id="{3E786A48-2F33-42AC-B672-52568B37F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6" y="261284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例</a:t>
            </a:r>
            <a:r>
              <a:rPr lang="en-US" altLang="zh-CN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Object 6">
                <a:extLst>
                  <a:ext uri="{FF2B5EF4-FFF2-40B4-BE49-F238E27FC236}">
                    <a16:creationId xmlns:a16="http://schemas.microsoft.com/office/drawing/2014/main" id="{9E0F6B6A-ED28-4B64-8FB5-DEFBCE0E7E7B}"/>
                  </a:ext>
                </a:extLst>
              </p:cNvPr>
              <p:cNvSpPr txBox="1"/>
              <p:nvPr/>
            </p:nvSpPr>
            <p:spPr bwMode="auto">
              <a:xfrm>
                <a:off x="2809875" y="285751"/>
                <a:ext cx="2122488" cy="1014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318" name="Object 6">
                <a:extLst>
                  <a:ext uri="{FF2B5EF4-FFF2-40B4-BE49-F238E27FC236}">
                    <a16:creationId xmlns:a16="http://schemas.microsoft.com/office/drawing/2014/main" id="{9E0F6B6A-ED28-4B64-8FB5-DEFBCE0E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9875" y="285751"/>
                <a:ext cx="2122488" cy="1014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0" name="Text Box 8">
            <a:extLst>
              <a:ext uri="{FF2B5EF4-FFF2-40B4-BE49-F238E27FC236}">
                <a16:creationId xmlns:a16="http://schemas.microsoft.com/office/drawing/2014/main" id="{E9994740-7635-40C3-8FA3-CA556123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3157538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例</a:t>
            </a:r>
            <a:r>
              <a:rPr lang="en-US" altLang="zh-CN" b="1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2" name="Object 10">
                <a:extLst>
                  <a:ext uri="{FF2B5EF4-FFF2-40B4-BE49-F238E27FC236}">
                    <a16:creationId xmlns:a16="http://schemas.microsoft.com/office/drawing/2014/main" id="{37E36061-BAAC-4371-8096-1857336346A3}"/>
                  </a:ext>
                </a:extLst>
              </p:cNvPr>
              <p:cNvSpPr txBox="1"/>
              <p:nvPr/>
            </p:nvSpPr>
            <p:spPr bwMode="auto">
              <a:xfrm>
                <a:off x="2886075" y="2759076"/>
                <a:ext cx="3798888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322" name="Object 10">
                <a:extLst>
                  <a:ext uri="{FF2B5EF4-FFF2-40B4-BE49-F238E27FC236}">
                    <a16:creationId xmlns:a16="http://schemas.microsoft.com/office/drawing/2014/main" id="{37E36061-BAAC-4371-8096-18573363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6075" y="2759076"/>
                <a:ext cx="3798888" cy="1222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3" name="Object 11">
                <a:extLst>
                  <a:ext uri="{FF2B5EF4-FFF2-40B4-BE49-F238E27FC236}">
                    <a16:creationId xmlns:a16="http://schemas.microsoft.com/office/drawing/2014/main" id="{22969814-6195-438D-984F-4E95D894ABAB}"/>
                  </a:ext>
                </a:extLst>
              </p:cNvPr>
              <p:cNvSpPr txBox="1"/>
              <p:nvPr/>
            </p:nvSpPr>
            <p:spPr bwMode="auto">
              <a:xfrm>
                <a:off x="6843713" y="2762250"/>
                <a:ext cx="3238500" cy="1316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323" name="Object 11">
                <a:extLst>
                  <a:ext uri="{FF2B5EF4-FFF2-40B4-BE49-F238E27FC236}">
                    <a16:creationId xmlns:a16="http://schemas.microsoft.com/office/drawing/2014/main" id="{22969814-6195-438D-984F-4E95D894A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3713" y="2762250"/>
                <a:ext cx="3238500" cy="1316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4" name="Object 12">
                <a:extLst>
                  <a:ext uri="{FF2B5EF4-FFF2-40B4-BE49-F238E27FC236}">
                    <a16:creationId xmlns:a16="http://schemas.microsoft.com/office/drawing/2014/main" id="{7582DA7E-2C68-42D5-BB0E-06BCAD7491E6}"/>
                  </a:ext>
                </a:extLst>
              </p:cNvPr>
              <p:cNvSpPr txBox="1"/>
              <p:nvPr/>
            </p:nvSpPr>
            <p:spPr bwMode="auto">
              <a:xfrm>
                <a:off x="5289550" y="354333"/>
                <a:ext cx="927100" cy="474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324" name="Object 12">
                <a:extLst>
                  <a:ext uri="{FF2B5EF4-FFF2-40B4-BE49-F238E27FC236}">
                    <a16:creationId xmlns:a16="http://schemas.microsoft.com/office/drawing/2014/main" id="{7582DA7E-2C68-42D5-BB0E-06BCAD749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9550" y="354333"/>
                <a:ext cx="927100" cy="474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5" name="Object 13">
                <a:extLst>
                  <a:ext uri="{FF2B5EF4-FFF2-40B4-BE49-F238E27FC236}">
                    <a16:creationId xmlns:a16="http://schemas.microsoft.com/office/drawing/2014/main" id="{95850D83-F6F0-487E-84A8-ECB45E855065}"/>
                  </a:ext>
                </a:extLst>
              </p:cNvPr>
              <p:cNvSpPr txBox="1"/>
              <p:nvPr/>
            </p:nvSpPr>
            <p:spPr bwMode="auto">
              <a:xfrm>
                <a:off x="2514600" y="4414838"/>
                <a:ext cx="3581400" cy="15859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325" name="Object 13">
                <a:extLst>
                  <a:ext uri="{FF2B5EF4-FFF2-40B4-BE49-F238E27FC236}">
                    <a16:creationId xmlns:a16="http://schemas.microsoft.com/office/drawing/2014/main" id="{95850D83-F6F0-487E-84A8-ECB45E855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414838"/>
                <a:ext cx="3581400" cy="15859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6" name="Object 14">
                <a:extLst>
                  <a:ext uri="{FF2B5EF4-FFF2-40B4-BE49-F238E27FC236}">
                    <a16:creationId xmlns:a16="http://schemas.microsoft.com/office/drawing/2014/main" id="{C22C475C-9069-4686-B409-A92AA3014828}"/>
                  </a:ext>
                </a:extLst>
              </p:cNvPr>
              <p:cNvSpPr txBox="1"/>
              <p:nvPr/>
            </p:nvSpPr>
            <p:spPr bwMode="auto">
              <a:xfrm>
                <a:off x="6216650" y="4171950"/>
                <a:ext cx="3155950" cy="182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326" name="Object 14">
                <a:extLst>
                  <a:ext uri="{FF2B5EF4-FFF2-40B4-BE49-F238E27FC236}">
                    <a16:creationId xmlns:a16="http://schemas.microsoft.com/office/drawing/2014/main" id="{C22C475C-9069-4686-B409-A92AA301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6650" y="4171950"/>
                <a:ext cx="3155950" cy="1828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6" grpId="0" build="p" autoUpdateAnimBg="0"/>
      <p:bldP spid="13318" grpId="0"/>
      <p:bldP spid="13320" grpId="0" autoUpdateAnimBg="0"/>
      <p:bldP spid="13322" grpId="0"/>
      <p:bldP spid="13323" grpId="0"/>
      <p:bldP spid="13324" grpId="0"/>
      <p:bldP spid="13325" grpId="0"/>
      <p:bldP spid="133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5A5C0ECA-DA71-4BC8-8AEB-71091392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27" y="396589"/>
            <a:ext cx="10449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例</a:t>
            </a:r>
            <a:r>
              <a:rPr lang="en-US" altLang="zh-CN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Object 4">
                <a:extLst>
                  <a:ext uri="{FF2B5EF4-FFF2-40B4-BE49-F238E27FC236}">
                    <a16:creationId xmlns:a16="http://schemas.microsoft.com/office/drawing/2014/main" id="{9682F895-6B2B-4F98-830B-928EFA4E38E0}"/>
                  </a:ext>
                </a:extLst>
              </p:cNvPr>
              <p:cNvSpPr txBox="1"/>
              <p:nvPr/>
            </p:nvSpPr>
            <p:spPr bwMode="auto">
              <a:xfrm>
                <a:off x="6036212" y="1231901"/>
                <a:ext cx="2892337" cy="1311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0" name="Object 4">
                <a:extLst>
                  <a:ext uri="{FF2B5EF4-FFF2-40B4-BE49-F238E27FC236}">
                    <a16:creationId xmlns:a16="http://schemas.microsoft.com/office/drawing/2014/main" id="{9682F895-6B2B-4F98-830B-928EFA4E3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6212" y="1231901"/>
                <a:ext cx="2892337" cy="1311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Object 5">
                <a:extLst>
                  <a:ext uri="{FF2B5EF4-FFF2-40B4-BE49-F238E27FC236}">
                    <a16:creationId xmlns:a16="http://schemas.microsoft.com/office/drawing/2014/main" id="{28929811-36F0-45FE-8593-C7012CD3C669}"/>
                  </a:ext>
                </a:extLst>
              </p:cNvPr>
              <p:cNvSpPr txBox="1"/>
              <p:nvPr/>
            </p:nvSpPr>
            <p:spPr bwMode="auto">
              <a:xfrm>
                <a:off x="2711789" y="305959"/>
                <a:ext cx="5165806" cy="1155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) (∞−∞)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1" name="Object 5">
                <a:extLst>
                  <a:ext uri="{FF2B5EF4-FFF2-40B4-BE49-F238E27FC236}">
                    <a16:creationId xmlns:a16="http://schemas.microsoft.com/office/drawing/2014/main" id="{28929811-36F0-45FE-8593-C7012CD3C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789" y="305959"/>
                <a:ext cx="5165806" cy="1155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3" name="Text Box 7">
                <a:extLst>
                  <a:ext uri="{FF2B5EF4-FFF2-40B4-BE49-F238E27FC236}">
                    <a16:creationId xmlns:a16="http://schemas.microsoft.com/office/drawing/2014/main" id="{553E089C-11BF-444D-9A07-BFD1F2670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2424" y="3569930"/>
                <a:ext cx="2642177" cy="664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例</a:t>
                </a:r>
                <a:r>
                  <a:rPr lang="en-US" altLang="zh-CN" b="1" dirty="0"/>
                  <a:t>4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zh-CN" altLang="en-US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4343" name="Text Box 7">
                <a:extLst>
                  <a:ext uri="{FF2B5EF4-FFF2-40B4-BE49-F238E27FC236}">
                    <a16:creationId xmlns:a16="http://schemas.microsoft.com/office/drawing/2014/main" id="{553E089C-11BF-444D-9A07-BFD1F267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424" y="3569930"/>
                <a:ext cx="2642177" cy="664541"/>
              </a:xfrm>
              <a:prstGeom prst="rect">
                <a:avLst/>
              </a:prstGeom>
              <a:blipFill>
                <a:blip r:embed="rId4"/>
                <a:stretch>
                  <a:fillRect l="-4850" t="-12844" b="-45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7" name="Object 11">
                <a:extLst>
                  <a:ext uri="{FF2B5EF4-FFF2-40B4-BE49-F238E27FC236}">
                    <a16:creationId xmlns:a16="http://schemas.microsoft.com/office/drawing/2014/main" id="{5F2061F4-451D-405F-9129-4C572979C84E}"/>
                  </a:ext>
                </a:extLst>
              </p:cNvPr>
              <p:cNvSpPr txBox="1"/>
              <p:nvPr/>
            </p:nvSpPr>
            <p:spPr bwMode="auto">
              <a:xfrm>
                <a:off x="6693114" y="3641366"/>
                <a:ext cx="2368961" cy="546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7" name="Object 11">
                <a:extLst>
                  <a:ext uri="{FF2B5EF4-FFF2-40B4-BE49-F238E27FC236}">
                    <a16:creationId xmlns:a16="http://schemas.microsoft.com/office/drawing/2014/main" id="{5F2061F4-451D-405F-9129-4C57297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3114" y="3641366"/>
                <a:ext cx="2368961" cy="546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Text Box 10">
                <a:extLst>
                  <a:ext uri="{FF2B5EF4-FFF2-40B4-BE49-F238E27FC236}">
                    <a16:creationId xmlns:a16="http://schemas.microsoft.com/office/drawing/2014/main" id="{4E75DBAB-9655-460B-9178-BE1AE98B8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9476" y="3641367"/>
                <a:ext cx="25136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令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346" name="Text Box 10">
                <a:extLst>
                  <a:ext uri="{FF2B5EF4-FFF2-40B4-BE49-F238E27FC236}">
                    <a16:creationId xmlns:a16="http://schemas.microsoft.com/office/drawing/2014/main" id="{4E75DBAB-9655-460B-9178-BE1AE98B8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9476" y="3641367"/>
                <a:ext cx="2513656" cy="523220"/>
              </a:xfrm>
              <a:prstGeom prst="rect">
                <a:avLst/>
              </a:prstGeom>
              <a:blipFill>
                <a:blip r:embed="rId6"/>
                <a:stretch>
                  <a:fillRect l="-5097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0" name="Object 14">
                <a:extLst>
                  <a:ext uri="{FF2B5EF4-FFF2-40B4-BE49-F238E27FC236}">
                    <a16:creationId xmlns:a16="http://schemas.microsoft.com/office/drawing/2014/main" id="{7098FA86-4D03-4C24-9E54-42BBF0A4FFD1}"/>
                  </a:ext>
                </a:extLst>
              </p:cNvPr>
              <p:cNvSpPr txBox="1"/>
              <p:nvPr/>
            </p:nvSpPr>
            <p:spPr bwMode="auto">
              <a:xfrm>
                <a:off x="2171914" y="4003316"/>
                <a:ext cx="8091197" cy="17986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50" name="Object 14">
                <a:extLst>
                  <a:ext uri="{FF2B5EF4-FFF2-40B4-BE49-F238E27FC236}">
                    <a16:creationId xmlns:a16="http://schemas.microsoft.com/office/drawing/2014/main" id="{7098FA86-4D03-4C24-9E54-42BBF0A4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1914" y="4003316"/>
                <a:ext cx="8091197" cy="17986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1" name="Object 15">
                <a:extLst>
                  <a:ext uri="{FF2B5EF4-FFF2-40B4-BE49-F238E27FC236}">
                    <a16:creationId xmlns:a16="http://schemas.microsoft.com/office/drawing/2014/main" id="{5EE76AF1-A7A8-4FE5-ADC4-CF684574AC1E}"/>
                  </a:ext>
                </a:extLst>
              </p:cNvPr>
              <p:cNvSpPr txBox="1"/>
              <p:nvPr/>
            </p:nvSpPr>
            <p:spPr bwMode="auto">
              <a:xfrm>
                <a:off x="2414142" y="5687034"/>
                <a:ext cx="2840918" cy="987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51" name="Object 15">
                <a:extLst>
                  <a:ext uri="{FF2B5EF4-FFF2-40B4-BE49-F238E27FC236}">
                    <a16:creationId xmlns:a16="http://schemas.microsoft.com/office/drawing/2014/main" id="{5EE76AF1-A7A8-4FE5-ADC4-CF684574A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4142" y="5687034"/>
                <a:ext cx="2840918" cy="9874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3" name="Object 17">
                <a:extLst>
                  <a:ext uri="{FF2B5EF4-FFF2-40B4-BE49-F238E27FC236}">
                    <a16:creationId xmlns:a16="http://schemas.microsoft.com/office/drawing/2014/main" id="{6BA6C983-2AF2-4F6C-9397-AAC11F54B272}"/>
                  </a:ext>
                </a:extLst>
              </p:cNvPr>
              <p:cNvSpPr txBox="1"/>
              <p:nvPr/>
            </p:nvSpPr>
            <p:spPr bwMode="auto">
              <a:xfrm>
                <a:off x="2309814" y="2457450"/>
                <a:ext cx="3345928" cy="13287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53" name="Object 17">
                <a:extLst>
                  <a:ext uri="{FF2B5EF4-FFF2-40B4-BE49-F238E27FC236}">
                    <a16:creationId xmlns:a16="http://schemas.microsoft.com/office/drawing/2014/main" id="{6BA6C983-2AF2-4F6C-9397-AAC11F54B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9814" y="2457450"/>
                <a:ext cx="3345928" cy="13287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4" name="Object 18">
                <a:extLst>
                  <a:ext uri="{FF2B5EF4-FFF2-40B4-BE49-F238E27FC236}">
                    <a16:creationId xmlns:a16="http://schemas.microsoft.com/office/drawing/2014/main" id="{E7DEFF9B-60B1-40D2-A848-ABB64A090277}"/>
                  </a:ext>
                </a:extLst>
              </p:cNvPr>
              <p:cNvSpPr txBox="1"/>
              <p:nvPr/>
            </p:nvSpPr>
            <p:spPr bwMode="auto">
              <a:xfrm>
                <a:off x="2381251" y="1214439"/>
                <a:ext cx="3707701" cy="13287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54" name="Object 18">
                <a:extLst>
                  <a:ext uri="{FF2B5EF4-FFF2-40B4-BE49-F238E27FC236}">
                    <a16:creationId xmlns:a16="http://schemas.microsoft.com/office/drawing/2014/main" id="{E7DEFF9B-60B1-40D2-A848-ABB64A090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1251" y="1214439"/>
                <a:ext cx="3707701" cy="13287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/>
      <p:bldP spid="14341" grpId="0"/>
      <p:bldP spid="14343" grpId="0" autoUpdateAnimBg="0"/>
      <p:bldP spid="14347" grpId="0"/>
      <p:bldP spid="14346" grpId="0" autoUpdateAnimBg="0"/>
      <p:bldP spid="14350" grpId="0"/>
      <p:bldP spid="14351" grpId="0"/>
      <p:bldP spid="14353" grpId="0"/>
      <p:bldP spid="143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extLst>
              <a:ext uri="{FF2B5EF4-FFF2-40B4-BE49-F238E27FC236}">
                <a16:creationId xmlns:a16="http://schemas.microsoft.com/office/drawing/2014/main" id="{B4EBDAA1-9BE0-47BD-B5EC-E2CA5E0F2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877" y="550649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例</a:t>
            </a:r>
            <a:r>
              <a:rPr lang="en-US" altLang="zh-CN" b="1"/>
              <a:t>5 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Object 4">
                <a:extLst>
                  <a:ext uri="{FF2B5EF4-FFF2-40B4-BE49-F238E27FC236}">
                    <a16:creationId xmlns:a16="http://schemas.microsoft.com/office/drawing/2014/main" id="{F89DCBC2-6F20-4F14-8F3A-C07C2D9F8EBD}"/>
                  </a:ext>
                </a:extLst>
              </p:cNvPr>
              <p:cNvSpPr txBox="1"/>
              <p:nvPr/>
            </p:nvSpPr>
            <p:spPr bwMode="auto">
              <a:xfrm>
                <a:off x="2784476" y="1481138"/>
                <a:ext cx="6130925" cy="1109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64" name="Object 4">
                <a:extLst>
                  <a:ext uri="{FF2B5EF4-FFF2-40B4-BE49-F238E27FC236}">
                    <a16:creationId xmlns:a16="http://schemas.microsoft.com/office/drawing/2014/main" id="{F89DCBC2-6F20-4F14-8F3A-C07C2D9F8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4476" y="1481138"/>
                <a:ext cx="6130925" cy="1109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Object 5">
                <a:extLst>
                  <a:ext uri="{FF2B5EF4-FFF2-40B4-BE49-F238E27FC236}">
                    <a16:creationId xmlns:a16="http://schemas.microsoft.com/office/drawing/2014/main" id="{AE17AB0B-B656-4895-9580-B409773A3627}"/>
                  </a:ext>
                </a:extLst>
              </p:cNvPr>
              <p:cNvSpPr txBox="1"/>
              <p:nvPr/>
            </p:nvSpPr>
            <p:spPr bwMode="auto">
              <a:xfrm>
                <a:off x="2885064" y="420905"/>
                <a:ext cx="4494789" cy="8774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65" name="Object 5">
                <a:extLst>
                  <a:ext uri="{FF2B5EF4-FFF2-40B4-BE49-F238E27FC236}">
                    <a16:creationId xmlns:a16="http://schemas.microsoft.com/office/drawing/2014/main" id="{AE17AB0B-B656-4895-9580-B409773A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5064" y="420905"/>
                <a:ext cx="4494789" cy="877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6" name="Text Box 6">
            <a:extLst>
              <a:ext uri="{FF2B5EF4-FFF2-40B4-BE49-F238E27FC236}">
                <a16:creationId xmlns:a16="http://schemas.microsoft.com/office/drawing/2014/main" id="{8537369A-30DC-4C61-AC1A-D5B2AE1A5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586" y="2730932"/>
            <a:ext cx="1217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例</a:t>
            </a:r>
            <a:r>
              <a:rPr lang="en-US" altLang="zh-CN" b="1" dirty="0"/>
              <a:t>6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7" name="Object 7">
                <a:extLst>
                  <a:ext uri="{FF2B5EF4-FFF2-40B4-BE49-F238E27FC236}">
                    <a16:creationId xmlns:a16="http://schemas.microsoft.com/office/drawing/2014/main" id="{F97A1695-9CA8-4085-8C33-68E45B718043}"/>
                  </a:ext>
                </a:extLst>
              </p:cNvPr>
              <p:cNvSpPr txBox="1"/>
              <p:nvPr/>
            </p:nvSpPr>
            <p:spPr bwMode="auto">
              <a:xfrm>
                <a:off x="2921794" y="2590800"/>
                <a:ext cx="5856288" cy="1177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g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g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67" name="Object 7">
                <a:extLst>
                  <a:ext uri="{FF2B5EF4-FFF2-40B4-BE49-F238E27FC236}">
                    <a16:creationId xmlns:a16="http://schemas.microsoft.com/office/drawing/2014/main" id="{F97A1695-9CA8-4085-8C33-68E45B718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1794" y="2590800"/>
                <a:ext cx="5856288" cy="1177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9" name="Object 9">
                <a:extLst>
                  <a:ext uri="{FF2B5EF4-FFF2-40B4-BE49-F238E27FC236}">
                    <a16:creationId xmlns:a16="http://schemas.microsoft.com/office/drawing/2014/main" id="{1DDA3D79-768A-460A-B12C-5365B4FA4822}"/>
                  </a:ext>
                </a:extLst>
              </p:cNvPr>
              <p:cNvSpPr txBox="1"/>
              <p:nvPr/>
            </p:nvSpPr>
            <p:spPr bwMode="auto">
              <a:xfrm>
                <a:off x="4039466" y="3883819"/>
                <a:ext cx="5997575" cy="10017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69" name="Object 9">
                <a:extLst>
                  <a:ext uri="{FF2B5EF4-FFF2-40B4-BE49-F238E27FC236}">
                    <a16:creationId xmlns:a16="http://schemas.microsoft.com/office/drawing/2014/main" id="{1DDA3D79-768A-460A-B12C-5365B4FA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9466" y="3883819"/>
                <a:ext cx="5997575" cy="10017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0" name="Object 10">
                <a:extLst>
                  <a:ext uri="{FF2B5EF4-FFF2-40B4-BE49-F238E27FC236}">
                    <a16:creationId xmlns:a16="http://schemas.microsoft.com/office/drawing/2014/main" id="{4688336C-2620-4CB3-8116-B4BB60391FA1}"/>
                  </a:ext>
                </a:extLst>
              </p:cNvPr>
              <p:cNvSpPr txBox="1"/>
              <p:nvPr/>
            </p:nvSpPr>
            <p:spPr bwMode="auto">
              <a:xfrm>
                <a:off x="3819237" y="5000627"/>
                <a:ext cx="3752850" cy="1001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g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70" name="Object 10">
                <a:extLst>
                  <a:ext uri="{FF2B5EF4-FFF2-40B4-BE49-F238E27FC236}">
                    <a16:creationId xmlns:a16="http://schemas.microsoft.com/office/drawing/2014/main" id="{4688336C-2620-4CB3-8116-B4BB60391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9237" y="5000627"/>
                <a:ext cx="3752850" cy="10017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/>
      <p:bldP spid="15365" grpId="0"/>
      <p:bldP spid="15366" grpId="0" autoUpdateAnimBg="0"/>
      <p:bldP spid="15367" grpId="0"/>
      <p:bldP spid="15369" grpId="0"/>
      <p:bldP spid="153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Text Box 2">
                <a:extLst>
                  <a:ext uri="{FF2B5EF4-FFF2-40B4-BE49-F238E27FC236}">
                    <a16:creationId xmlns:a16="http://schemas.microsoft.com/office/drawing/2014/main" id="{E0A1FBBB-560D-42EF-B6B8-3534357D6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0396" y="247728"/>
                <a:ext cx="9452008" cy="853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 dirty="0"/>
                  <a:t>则有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p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或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74" name="Text Box 2">
                <a:extLst>
                  <a:ext uri="{FF2B5EF4-FFF2-40B4-BE49-F238E27FC236}">
                    <a16:creationId xmlns:a16="http://schemas.microsoft.com/office/drawing/2014/main" id="{E0A1FBBB-560D-42EF-B6B8-3534357D6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396" y="247728"/>
                <a:ext cx="9452008" cy="853503"/>
              </a:xfrm>
              <a:prstGeom prst="rect">
                <a:avLst/>
              </a:prstGeom>
              <a:blipFill>
                <a:blip r:embed="rId2"/>
                <a:stretch>
                  <a:fillRect l="-13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41" name="Group 69">
            <a:extLst>
              <a:ext uri="{FF2B5EF4-FFF2-40B4-BE49-F238E27FC236}">
                <a16:creationId xmlns:a16="http://schemas.microsoft.com/office/drawing/2014/main" id="{7BA82D7C-3439-4A51-81D9-5C50A96E9009}"/>
              </a:ext>
            </a:extLst>
          </p:cNvPr>
          <p:cNvGrpSpPr>
            <a:grpSpLocks/>
          </p:cNvGrpSpPr>
          <p:nvPr/>
        </p:nvGrpSpPr>
        <p:grpSpPr bwMode="auto">
          <a:xfrm>
            <a:off x="2074846" y="3000677"/>
            <a:ext cx="5694363" cy="715963"/>
            <a:chOff x="1884" y="1152"/>
            <a:chExt cx="3587" cy="4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2" name="Object 8">
                  <a:extLst>
                    <a:ext uri="{FF2B5EF4-FFF2-40B4-BE49-F238E27FC236}">
                      <a16:creationId xmlns:a16="http://schemas.microsoft.com/office/drawing/2014/main" id="{E6C3754E-97B7-480A-9A0A-FA5483C06E41}"/>
                    </a:ext>
                  </a:extLst>
                </p:cNvPr>
                <p:cNvSpPr txBox="1"/>
                <p:nvPr/>
              </p:nvSpPr>
              <p:spPr bwMode="auto">
                <a:xfrm>
                  <a:off x="5154" y="1195"/>
                  <a:ext cx="317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4112" name="Object 8">
                  <a:extLst>
                    <a:ext uri="{FF2B5EF4-FFF2-40B4-BE49-F238E27FC236}">
                      <a16:creationId xmlns:a16="http://schemas.microsoft.com/office/drawing/2014/main" id="{E6C3754E-97B7-480A-9A0A-FA5483C06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54" y="1195"/>
                  <a:ext cx="317" cy="4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13" name="Group 67">
              <a:extLst>
                <a:ext uri="{FF2B5EF4-FFF2-40B4-BE49-F238E27FC236}">
                  <a16:creationId xmlns:a16="http://schemas.microsoft.com/office/drawing/2014/main" id="{3F4D7A11-D1C1-4541-A4A0-223CFBF33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4" y="1152"/>
              <a:ext cx="3270" cy="375"/>
              <a:chOff x="1440" y="441"/>
              <a:chExt cx="3270" cy="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14" name="Object 15">
                    <a:extLst>
                      <a:ext uri="{FF2B5EF4-FFF2-40B4-BE49-F238E27FC236}">
                        <a16:creationId xmlns:a16="http://schemas.microsoft.com/office/drawing/2014/main" id="{A757A738-348A-4DBC-9690-4B15F9808352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840" y="480"/>
                    <a:ext cx="488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 xmlns="">
              <p:sp>
                <p:nvSpPr>
                  <p:cNvPr id="4114" name="Object 15">
                    <a:extLst>
                      <a:ext uri="{FF2B5EF4-FFF2-40B4-BE49-F238E27FC236}">
                        <a16:creationId xmlns:a16="http://schemas.microsoft.com/office/drawing/2014/main" id="{A757A738-348A-4DBC-9690-4B15F98083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0" y="480"/>
                    <a:ext cx="488" cy="33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115" name="Group 66">
                <a:extLst>
                  <a:ext uri="{FF2B5EF4-FFF2-40B4-BE49-F238E27FC236}">
                    <a16:creationId xmlns:a16="http://schemas.microsoft.com/office/drawing/2014/main" id="{EC38BB83-9337-4DAB-AE4C-7F949462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441"/>
                <a:ext cx="3270" cy="375"/>
                <a:chOff x="1440" y="1152"/>
                <a:chExt cx="3270" cy="37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16" name="Object 19">
                      <a:extLst>
                        <a:ext uri="{FF2B5EF4-FFF2-40B4-BE49-F238E27FC236}">
                          <a16:creationId xmlns:a16="http://schemas.microsoft.com/office/drawing/2014/main" id="{A35BE0B3-4000-440B-857E-DD6A7E1E4041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3072" y="1152"/>
                      <a:ext cx="552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800" b="1"/>
                    </a:p>
                  </p:txBody>
                </p:sp>
              </mc:Choice>
              <mc:Fallback xmlns="">
                <p:sp>
                  <p:nvSpPr>
                    <p:cNvPr id="4116" name="Object 19">
                      <a:extLst>
                        <a:ext uri="{FF2B5EF4-FFF2-40B4-BE49-F238E27FC236}">
                          <a16:creationId xmlns:a16="http://schemas.microsoft.com/office/drawing/2014/main" id="{A35BE0B3-4000-440B-857E-DD6A7E1E40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072" y="1152"/>
                      <a:ext cx="552" cy="33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17" name="Rectangle 20">
                  <a:extLst>
                    <a:ext uri="{FF2B5EF4-FFF2-40B4-BE49-F238E27FC236}">
                      <a16:creationId xmlns:a16="http://schemas.microsoft.com/office/drawing/2014/main" id="{08462D11-FE86-43EC-A036-7E952AE0E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200"/>
                  <a:ext cx="327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/>
                    <a:t>可以补充或改变         及           在</a:t>
                  </a:r>
                </a:p>
              </p:txBody>
            </p:sp>
          </p:grpSp>
        </p:grpSp>
      </p:grpSp>
      <p:sp>
        <p:nvSpPr>
          <p:cNvPr id="3096" name="Rectangle 24">
            <a:extLst>
              <a:ext uri="{FF2B5EF4-FFF2-40B4-BE49-F238E27FC236}">
                <a16:creationId xmlns:a16="http://schemas.microsoft.com/office/drawing/2014/main" id="{D7E05C8E-B8A4-4145-A360-ABAE109C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09" y="3745215"/>
            <a:ext cx="5040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处的函数值</a:t>
            </a:r>
            <a:r>
              <a:rPr lang="en-US" altLang="zh-CN" b="1" dirty="0"/>
              <a:t>,</a:t>
            </a:r>
            <a:r>
              <a:rPr lang="zh-CN" altLang="en-US" b="1" dirty="0"/>
              <a:t>使</a:t>
            </a:r>
            <a:r>
              <a:rPr lang="en-US" altLang="zh-CN" b="1" i="1" dirty="0"/>
              <a:t>f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)</a:t>
            </a:r>
            <a:r>
              <a:rPr lang="en-US" altLang="zh-CN" b="1" i="1" dirty="0"/>
              <a:t>=g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)</a:t>
            </a:r>
            <a:r>
              <a:rPr lang="en-US" altLang="zh-CN" b="1" i="1" dirty="0"/>
              <a:t>=0</a:t>
            </a:r>
            <a:r>
              <a:rPr lang="en-US" altLang="zh-CN" b="1" dirty="0"/>
              <a:t> </a:t>
            </a:r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173F0BD8-F6C7-4120-83CB-022E4CA2D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40" y="5128581"/>
            <a:ext cx="56509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设</a:t>
            </a:r>
            <a:r>
              <a:rPr lang="en-US" altLang="zh-CN" b="1" i="1" dirty="0"/>
              <a:t>x </a:t>
            </a:r>
            <a:r>
              <a:rPr lang="zh-CN" altLang="en-US" b="1" dirty="0"/>
              <a:t>为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 </a:t>
            </a:r>
            <a:r>
              <a:rPr lang="zh-CN" altLang="en-US" b="1" dirty="0"/>
              <a:t>的邻域内异于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0</a:t>
            </a:r>
            <a:r>
              <a:rPr lang="en-US" altLang="zh-CN" b="1" dirty="0"/>
              <a:t> </a:t>
            </a:r>
            <a:r>
              <a:rPr lang="zh-CN" altLang="en-US" b="1" dirty="0"/>
              <a:t>的任一点</a:t>
            </a:r>
            <a:r>
              <a:rPr lang="en-US" altLang="zh-CN" b="1" dirty="0"/>
              <a:t>,</a:t>
            </a:r>
          </a:p>
        </p:txBody>
      </p:sp>
      <p:sp>
        <p:nvSpPr>
          <p:cNvPr id="3133" name="Rectangle 61">
            <a:extLst>
              <a:ext uri="{FF2B5EF4-FFF2-40B4-BE49-F238E27FC236}">
                <a16:creationId xmlns:a16="http://schemas.microsoft.com/office/drawing/2014/main" id="{E17E1B61-36E0-444E-892A-D03C55893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21" y="5889270"/>
            <a:ext cx="2425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利用柯西定理</a:t>
            </a:r>
            <a:r>
              <a:rPr lang="en-US" altLang="zh-CN" b="1" dirty="0"/>
              <a:t>,</a:t>
            </a:r>
          </a:p>
        </p:txBody>
      </p:sp>
      <p:sp>
        <p:nvSpPr>
          <p:cNvPr id="3134" name="Rectangle 62">
            <a:extLst>
              <a:ext uri="{FF2B5EF4-FFF2-40B4-BE49-F238E27FC236}">
                <a16:creationId xmlns:a16="http://schemas.microsoft.com/office/drawing/2014/main" id="{39828554-68B0-4148-8F75-D1B9138DB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6" y="5840714"/>
            <a:ext cx="503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在以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  </a:t>
            </a:r>
            <a:r>
              <a:rPr lang="zh-CN" altLang="en-US" b="1" dirty="0"/>
              <a:t>为端点构成的闭区间上</a:t>
            </a:r>
            <a:r>
              <a:rPr lang="en-US" altLang="zh-CN" b="1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6" name="Rectangle 64">
                <a:extLst>
                  <a:ext uri="{FF2B5EF4-FFF2-40B4-BE49-F238E27FC236}">
                    <a16:creationId xmlns:a16="http://schemas.microsoft.com/office/drawing/2014/main" id="{6EA51A35-468D-42E4-B68A-513623FE7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784" y="1916808"/>
                <a:ext cx="7970754" cy="778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b="1" dirty="0"/>
                  <a:t>的极限与</a:t>
                </a:r>
                <a:r>
                  <a:rPr lang="en-US" altLang="zh-CN" b="1" i="1" dirty="0"/>
                  <a:t>f(x)</a:t>
                </a:r>
                <a:r>
                  <a:rPr lang="zh-CN" altLang="en-US" b="1" dirty="0"/>
                  <a:t>及</a:t>
                </a:r>
                <a:r>
                  <a:rPr lang="en-US" altLang="zh-CN" b="1" i="1" dirty="0"/>
                  <a:t>g(x)</a:t>
                </a:r>
                <a:r>
                  <a:rPr lang="en-US" altLang="zh-CN" b="1" dirty="0"/>
                  <a:t> </a:t>
                </a:r>
                <a:r>
                  <a:rPr lang="zh-CN" altLang="en-US" b="1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/>
                  <a:t>处的函数值无关</a:t>
                </a:r>
                <a:r>
                  <a:rPr lang="en-US" altLang="zh-CN" b="1" dirty="0"/>
                  <a:t>,</a:t>
                </a:r>
              </a:p>
            </p:txBody>
          </p:sp>
        </mc:Choice>
        <mc:Fallback xmlns="">
          <p:sp>
            <p:nvSpPr>
              <p:cNvPr id="3136" name="Rectangle 64">
                <a:extLst>
                  <a:ext uri="{FF2B5EF4-FFF2-40B4-BE49-F238E27FC236}">
                    <a16:creationId xmlns:a16="http://schemas.microsoft.com/office/drawing/2014/main" id="{6EA51A35-468D-42E4-B68A-513623FE7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2784" y="1916808"/>
                <a:ext cx="7970754" cy="778675"/>
              </a:xfrm>
              <a:prstGeom prst="rect">
                <a:avLst/>
              </a:prstGeom>
              <a:blipFill>
                <a:blip r:embed="rId6"/>
                <a:stretch>
                  <a:fillRect b="-15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7" name="Rectangle 65">
            <a:extLst>
              <a:ext uri="{FF2B5EF4-FFF2-40B4-BE49-F238E27FC236}">
                <a16:creationId xmlns:a16="http://schemas.microsoft.com/office/drawing/2014/main" id="{BDEA6810-69A2-497F-BFC1-A822B21F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46" y="3036002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所以</a:t>
            </a:r>
            <a:r>
              <a:rPr lang="en-US" altLang="zh-CN" b="1" dirty="0"/>
              <a:t>,</a:t>
            </a:r>
          </a:p>
        </p:txBody>
      </p:sp>
      <p:grpSp>
        <p:nvGrpSpPr>
          <p:cNvPr id="3144" name="Group 72">
            <a:extLst>
              <a:ext uri="{FF2B5EF4-FFF2-40B4-BE49-F238E27FC236}">
                <a16:creationId xmlns:a16="http://schemas.microsoft.com/office/drawing/2014/main" id="{7C6DAB87-C00E-496E-9586-7E9521B327B4}"/>
              </a:ext>
            </a:extLst>
          </p:cNvPr>
          <p:cNvGrpSpPr>
            <a:grpSpLocks/>
          </p:cNvGrpSpPr>
          <p:nvPr/>
        </p:nvGrpSpPr>
        <p:grpSpPr bwMode="auto">
          <a:xfrm>
            <a:off x="1039796" y="1168701"/>
            <a:ext cx="3835400" cy="595313"/>
            <a:chOff x="192" y="825"/>
            <a:chExt cx="2416" cy="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0" name="Object 13">
                  <a:extLst>
                    <a:ext uri="{FF2B5EF4-FFF2-40B4-BE49-F238E27FC236}">
                      <a16:creationId xmlns:a16="http://schemas.microsoft.com/office/drawing/2014/main" id="{D24C3D0A-BA6D-4EC5-9EE1-FB89BA239855}"/>
                    </a:ext>
                  </a:extLst>
                </p:cNvPr>
                <p:cNvSpPr txBox="1"/>
                <p:nvPr/>
              </p:nvSpPr>
              <p:spPr bwMode="auto">
                <a:xfrm>
                  <a:off x="1488" y="825"/>
                  <a:ext cx="816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4110" name="Object 13">
                  <a:extLst>
                    <a:ext uri="{FF2B5EF4-FFF2-40B4-BE49-F238E27FC236}">
                      <a16:creationId xmlns:a16="http://schemas.microsoft.com/office/drawing/2014/main" id="{D24C3D0A-BA6D-4EC5-9EE1-FB89BA239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8" y="825"/>
                  <a:ext cx="816" cy="3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11" name="Rectangle 71">
              <a:extLst>
                <a:ext uri="{FF2B5EF4-FFF2-40B4-BE49-F238E27FC236}">
                  <a16:creationId xmlns:a16="http://schemas.microsoft.com/office/drawing/2014/main" id="{E5064478-D539-47AE-ACA7-ECD755330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25"/>
              <a:ext cx="2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证明  由于当 </a:t>
              </a:r>
              <a:r>
                <a:rPr lang="zh-CN" altLang="en-US" b="1" dirty="0">
                  <a:latin typeface="cajcd fnthx" pitchFamily="18" charset="2"/>
                </a:rPr>
                <a:t>   </a:t>
              </a:r>
              <a:r>
                <a:rPr lang="zh-CN" altLang="en-US" b="1" dirty="0"/>
                <a:t>          时</a:t>
              </a:r>
              <a:r>
                <a:rPr lang="en-US" altLang="zh-CN" b="1" dirty="0"/>
                <a:t>,</a:t>
              </a:r>
            </a:p>
          </p:txBody>
        </p:sp>
      </p:grpSp>
      <p:sp>
        <p:nvSpPr>
          <p:cNvPr id="3153" name="Rectangle 81">
            <a:extLst>
              <a:ext uri="{FF2B5EF4-FFF2-40B4-BE49-F238E27FC236}">
                <a16:creationId xmlns:a16="http://schemas.microsoft.com/office/drawing/2014/main" id="{49B3547F-E454-4056-969A-5AD6BFABE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96" y="4391654"/>
            <a:ext cx="563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则 </a:t>
            </a:r>
            <a:r>
              <a:rPr lang="en-US" altLang="zh-CN" b="1" i="1" dirty="0"/>
              <a:t>f(x)</a:t>
            </a:r>
            <a:r>
              <a:rPr lang="zh-CN" altLang="en-US" b="1" dirty="0"/>
              <a:t>和 </a:t>
            </a:r>
            <a:r>
              <a:rPr lang="en-US" altLang="zh-CN" b="1" i="1" dirty="0"/>
              <a:t>g(x) </a:t>
            </a:r>
            <a:r>
              <a:rPr lang="zh-CN" altLang="en-US" b="1" dirty="0"/>
              <a:t>就在点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0</a:t>
            </a:r>
            <a:r>
              <a:rPr lang="zh-CN" altLang="en-US" b="1" dirty="0">
                <a:latin typeface="cajcd fnthx" pitchFamily="18" charset="2"/>
              </a:rPr>
              <a:t>处连续</a:t>
            </a: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96" grpId="0" autoUpdateAnimBg="0"/>
      <p:bldP spid="3100" grpId="0" autoUpdateAnimBg="0"/>
      <p:bldP spid="3133" grpId="0" autoUpdateAnimBg="0"/>
      <p:bldP spid="3134" grpId="0" autoUpdateAnimBg="0"/>
      <p:bldP spid="3136" grpId="0" autoUpdateAnimBg="0"/>
      <p:bldP spid="3137" grpId="0" autoUpdateAnimBg="0"/>
      <p:bldP spid="315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Object 2050">
                <a:extLst>
                  <a:ext uri="{FF2B5EF4-FFF2-40B4-BE49-F238E27FC236}">
                    <a16:creationId xmlns:a16="http://schemas.microsoft.com/office/drawing/2014/main" id="{E14A9986-F362-4531-AD50-CF2D244CA108}"/>
                  </a:ext>
                </a:extLst>
              </p:cNvPr>
              <p:cNvSpPr txBox="1"/>
              <p:nvPr/>
            </p:nvSpPr>
            <p:spPr bwMode="auto">
              <a:xfrm>
                <a:off x="2131849" y="95351"/>
                <a:ext cx="6774409" cy="13102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𝜻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𝜻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8434" name="Object 2050">
                <a:extLst>
                  <a:ext uri="{FF2B5EF4-FFF2-40B4-BE49-F238E27FC236}">
                    <a16:creationId xmlns:a16="http://schemas.microsoft.com/office/drawing/2014/main" id="{E14A9986-F362-4531-AD50-CF2D244CA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1849" y="95351"/>
                <a:ext cx="6774409" cy="13102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35" name="Group 2051">
            <a:extLst>
              <a:ext uri="{FF2B5EF4-FFF2-40B4-BE49-F238E27FC236}">
                <a16:creationId xmlns:a16="http://schemas.microsoft.com/office/drawing/2014/main" id="{26D16E67-E449-4BCC-9005-9ADF44612E39}"/>
              </a:ext>
            </a:extLst>
          </p:cNvPr>
          <p:cNvGrpSpPr>
            <a:grpSpLocks/>
          </p:cNvGrpSpPr>
          <p:nvPr/>
        </p:nvGrpSpPr>
        <p:grpSpPr bwMode="auto">
          <a:xfrm>
            <a:off x="7103500" y="490471"/>
            <a:ext cx="3995737" cy="679748"/>
            <a:chOff x="2108" y="3053"/>
            <a:chExt cx="2317" cy="3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9" name="Text Box 2052">
                  <a:extLst>
                    <a:ext uri="{FF2B5EF4-FFF2-40B4-BE49-F238E27FC236}">
                      <a16:creationId xmlns:a16="http://schemas.microsoft.com/office/drawing/2014/main" id="{DA7C774E-A4FD-44AC-8F8A-7E74EBEBCB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8" y="3070"/>
                  <a:ext cx="2317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dirty="0">
                      <a:latin typeface="+mj-lt"/>
                    </a:rPr>
                    <a:t>   (       </a:t>
                  </a:r>
                  <a:r>
                    <a:rPr lang="zh-CN" altLang="en-US" b="1" dirty="0">
                      <a:latin typeface="+mj-lt"/>
                    </a:rPr>
                    <a:t>介于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zh-CN" altLang="en-US" b="1" dirty="0">
                      <a:latin typeface="+mj-lt"/>
                    </a:rPr>
                    <a:t> 与     之间</a:t>
                  </a:r>
                  <a:r>
                    <a:rPr lang="en-US" altLang="zh-CN" b="1" dirty="0">
                      <a:latin typeface="+mj-lt"/>
                    </a:rPr>
                    <a:t>)        </a:t>
                  </a:r>
                </a:p>
              </p:txBody>
            </p:sp>
          </mc:Choice>
          <mc:Fallback xmlns="">
            <p:sp>
              <p:nvSpPr>
                <p:cNvPr id="5139" name="Text Box 2052">
                  <a:extLst>
                    <a:ext uri="{FF2B5EF4-FFF2-40B4-BE49-F238E27FC236}">
                      <a16:creationId xmlns:a16="http://schemas.microsoft.com/office/drawing/2014/main" id="{DA7C774E-A4FD-44AC-8F8A-7E74EBEBCB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08" y="3070"/>
                  <a:ext cx="2317" cy="266"/>
                </a:xfrm>
                <a:prstGeom prst="rect">
                  <a:avLst/>
                </a:prstGeom>
                <a:blipFill>
                  <a:blip r:embed="rId3"/>
                  <a:stretch>
                    <a:fillRect t="-16279" r="-23628" b="-325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0" name="Object 2053">
                  <a:extLst>
                    <a:ext uri="{FF2B5EF4-FFF2-40B4-BE49-F238E27FC236}">
                      <a16:creationId xmlns:a16="http://schemas.microsoft.com/office/drawing/2014/main" id="{3CC1D0EE-036B-41A5-B5AF-3CB6CFA4E01D}"/>
                    </a:ext>
                  </a:extLst>
                </p:cNvPr>
                <p:cNvSpPr txBox="1"/>
                <p:nvPr/>
              </p:nvSpPr>
              <p:spPr bwMode="auto">
                <a:xfrm>
                  <a:off x="2548" y="3067"/>
                  <a:ext cx="264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𝜻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140" name="Object 2053">
                  <a:extLst>
                    <a:ext uri="{FF2B5EF4-FFF2-40B4-BE49-F238E27FC236}">
                      <a16:creationId xmlns:a16="http://schemas.microsoft.com/office/drawing/2014/main" id="{3CC1D0EE-036B-41A5-B5AF-3CB6CFA4E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48" y="3067"/>
                  <a:ext cx="264" cy="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2" name="Object 2055">
                  <a:extLst>
                    <a:ext uri="{FF2B5EF4-FFF2-40B4-BE49-F238E27FC236}">
                      <a16:creationId xmlns:a16="http://schemas.microsoft.com/office/drawing/2014/main" id="{AC161C1A-E746-419C-A64B-140C96F1F12E}"/>
                    </a:ext>
                  </a:extLst>
                </p:cNvPr>
                <p:cNvSpPr txBox="1"/>
                <p:nvPr/>
              </p:nvSpPr>
              <p:spPr bwMode="auto">
                <a:xfrm>
                  <a:off x="3748" y="3053"/>
                  <a:ext cx="262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142" name="Object 2055">
                  <a:extLst>
                    <a:ext uri="{FF2B5EF4-FFF2-40B4-BE49-F238E27FC236}">
                      <a16:creationId xmlns:a16="http://schemas.microsoft.com/office/drawing/2014/main" id="{AC161C1A-E746-419C-A64B-140C96F1F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8" y="3053"/>
                  <a:ext cx="262" cy="2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42" name="Object 2058">
                <a:extLst>
                  <a:ext uri="{FF2B5EF4-FFF2-40B4-BE49-F238E27FC236}">
                    <a16:creationId xmlns:a16="http://schemas.microsoft.com/office/drawing/2014/main" id="{E86F3F0D-00FB-4167-A247-FBB02C9AB1B9}"/>
                  </a:ext>
                </a:extLst>
              </p:cNvPr>
              <p:cNvSpPr txBox="1"/>
              <p:nvPr/>
            </p:nvSpPr>
            <p:spPr bwMode="auto">
              <a:xfrm>
                <a:off x="2750511" y="2494030"/>
                <a:ext cx="2200704" cy="1290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8442" name="Object 2058">
                <a:extLst>
                  <a:ext uri="{FF2B5EF4-FFF2-40B4-BE49-F238E27FC236}">
                    <a16:creationId xmlns:a16="http://schemas.microsoft.com/office/drawing/2014/main" id="{E86F3F0D-00FB-4167-A247-FBB02C9AB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0511" y="2494030"/>
                <a:ext cx="2200704" cy="1290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3" name="Text Box 2059">
            <a:extLst>
              <a:ext uri="{FF2B5EF4-FFF2-40B4-BE49-F238E27FC236}">
                <a16:creationId xmlns:a16="http://schemas.microsoft.com/office/drawing/2014/main" id="{CB48FF34-62E2-41CB-B70E-4DBBCF340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849" y="2653484"/>
            <a:ext cx="139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j-lt"/>
              </a:rPr>
              <a:t>则得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4" name="Object 2060">
                <a:extLst>
                  <a:ext uri="{FF2B5EF4-FFF2-40B4-BE49-F238E27FC236}">
                    <a16:creationId xmlns:a16="http://schemas.microsoft.com/office/drawing/2014/main" id="{66C412B8-AC45-4775-9307-B8645202DB0D}"/>
                  </a:ext>
                </a:extLst>
              </p:cNvPr>
              <p:cNvSpPr txBox="1"/>
              <p:nvPr/>
            </p:nvSpPr>
            <p:spPr bwMode="auto">
              <a:xfrm>
                <a:off x="4610501" y="2494030"/>
                <a:ext cx="6468591" cy="12294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8444" name="Object 2060">
                <a:extLst>
                  <a:ext uri="{FF2B5EF4-FFF2-40B4-BE49-F238E27FC236}">
                    <a16:creationId xmlns:a16="http://schemas.microsoft.com/office/drawing/2014/main" id="{66C412B8-AC45-4775-9307-B8645202D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0501" y="2494030"/>
                <a:ext cx="6468591" cy="1229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5" name="Object 2057">
            <a:extLst>
              <a:ext uri="{FF2B5EF4-FFF2-40B4-BE49-F238E27FC236}">
                <a16:creationId xmlns:a16="http://schemas.microsoft.com/office/drawing/2014/main" id="{D7236619-337B-4622-8A5E-0493A7574802}"/>
              </a:ext>
            </a:extLst>
          </p:cNvPr>
          <p:cNvSpPr txBox="1"/>
          <p:nvPr/>
        </p:nvSpPr>
        <p:spPr bwMode="auto">
          <a:xfrm>
            <a:off x="9268147" y="1431758"/>
            <a:ext cx="1332475" cy="63049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zh-CN" altLang="en-US" sz="2800" b="1" dirty="0">
              <a:latin typeface="+mj-lt"/>
            </a:endParaRPr>
          </a:p>
        </p:txBody>
      </p:sp>
      <p:sp>
        <p:nvSpPr>
          <p:cNvPr id="18447" name="Rectangle 2063">
            <a:extLst>
              <a:ext uri="{FF2B5EF4-FFF2-40B4-BE49-F238E27FC236}">
                <a16:creationId xmlns:a16="http://schemas.microsoft.com/office/drawing/2014/main" id="{56DF1758-1DD9-4F33-B71B-270FFF027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11" y="307125"/>
            <a:ext cx="7633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j-lt"/>
              </a:rPr>
              <a:t>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52" name="Object 2068">
                <a:extLst>
                  <a:ext uri="{FF2B5EF4-FFF2-40B4-BE49-F238E27FC236}">
                    <a16:creationId xmlns:a16="http://schemas.microsoft.com/office/drawing/2014/main" id="{7192EAAE-2B40-460A-ACB5-6E69488113B7}"/>
                  </a:ext>
                </a:extLst>
              </p:cNvPr>
              <p:cNvSpPr txBox="1"/>
              <p:nvPr/>
            </p:nvSpPr>
            <p:spPr bwMode="auto">
              <a:xfrm>
                <a:off x="2904532" y="5069094"/>
                <a:ext cx="4334448" cy="13240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8452" name="Object 2068">
                <a:extLst>
                  <a:ext uri="{FF2B5EF4-FFF2-40B4-BE49-F238E27FC236}">
                    <a16:creationId xmlns:a16="http://schemas.microsoft.com/office/drawing/2014/main" id="{7192EAAE-2B40-460A-ACB5-6E6948811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4532" y="5069094"/>
                <a:ext cx="4334448" cy="13240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54" name="Text Box 2070">
            <a:extLst>
              <a:ext uri="{FF2B5EF4-FFF2-40B4-BE49-F238E27FC236}">
                <a16:creationId xmlns:a16="http://schemas.microsoft.com/office/drawing/2014/main" id="{3E609603-89D5-43E7-B76C-2A9C14CC1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411" y="4015271"/>
            <a:ext cx="12856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+mj-lt"/>
              </a:rPr>
              <a:t>例</a:t>
            </a:r>
            <a:r>
              <a:rPr lang="en-US" altLang="zh-CN" b="1" dirty="0">
                <a:latin typeface="+mj-lt"/>
              </a:rPr>
              <a:t>1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55" name="Object 2071">
                <a:extLst>
                  <a:ext uri="{FF2B5EF4-FFF2-40B4-BE49-F238E27FC236}">
                    <a16:creationId xmlns:a16="http://schemas.microsoft.com/office/drawing/2014/main" id="{104C18EA-C426-457B-86F0-BD106EE9E6FD}"/>
                  </a:ext>
                </a:extLst>
              </p:cNvPr>
              <p:cNvSpPr txBox="1"/>
              <p:nvPr/>
            </p:nvSpPr>
            <p:spPr bwMode="auto">
              <a:xfrm>
                <a:off x="2557463" y="3731319"/>
                <a:ext cx="5028586" cy="13299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  (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8455" name="Object 2071">
                <a:extLst>
                  <a:ext uri="{FF2B5EF4-FFF2-40B4-BE49-F238E27FC236}">
                    <a16:creationId xmlns:a16="http://schemas.microsoft.com/office/drawing/2014/main" id="{104C18EA-C426-457B-86F0-BD106EE9E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7463" y="3731319"/>
                <a:ext cx="5028586" cy="13299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34FA6C4-9E6C-47E6-BDCD-EC43D01AE7A3}"/>
                  </a:ext>
                </a:extLst>
              </p:cNvPr>
              <p:cNvSpPr txBox="1"/>
              <p:nvPr/>
            </p:nvSpPr>
            <p:spPr>
              <a:xfrm>
                <a:off x="1173411" y="1555176"/>
                <a:ext cx="91664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令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+mj-lt"/>
                  </a:rPr>
                  <a:t>对上式取极限并注意到当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𝜻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+mj-lt"/>
                  </a:rPr>
                  <a:t> 时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34FA6C4-9E6C-47E6-BDCD-EC43D01AE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11" y="1555176"/>
                <a:ext cx="9166458" cy="523220"/>
              </a:xfrm>
              <a:prstGeom prst="rect">
                <a:avLst/>
              </a:prstGeom>
              <a:blipFill>
                <a:blip r:embed="rId10"/>
                <a:stretch>
                  <a:fillRect l="-1330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  <p:bldP spid="18443" grpId="0" autoUpdateAnimBg="0"/>
      <p:bldP spid="18444" grpId="0"/>
      <p:bldP spid="18447" grpId="0" autoUpdateAnimBg="0"/>
      <p:bldP spid="18452" grpId="0"/>
      <p:bldP spid="18454" grpId="0" autoUpdateAnimBg="0"/>
      <p:bldP spid="1845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05" name="Object 9">
                <a:extLst>
                  <a:ext uri="{FF2B5EF4-FFF2-40B4-BE49-F238E27FC236}">
                    <a16:creationId xmlns:a16="http://schemas.microsoft.com/office/drawing/2014/main" id="{4A4709A6-303A-4022-8A18-5BAF36953B4B}"/>
                  </a:ext>
                </a:extLst>
              </p:cNvPr>
              <p:cNvSpPr txBox="1"/>
              <p:nvPr/>
            </p:nvSpPr>
            <p:spPr bwMode="auto">
              <a:xfrm>
                <a:off x="6796601" y="602309"/>
                <a:ext cx="3714185" cy="1150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=∞  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5" name="Object 9">
                <a:extLst>
                  <a:ext uri="{FF2B5EF4-FFF2-40B4-BE49-F238E27FC236}">
                    <a16:creationId xmlns:a16="http://schemas.microsoft.com/office/drawing/2014/main" id="{4A4709A6-303A-4022-8A18-5BAF3695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6601" y="602309"/>
                <a:ext cx="3714185" cy="1150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Text Box 8">
            <a:extLst>
              <a:ext uri="{FF2B5EF4-FFF2-40B4-BE49-F238E27FC236}">
                <a16:creationId xmlns:a16="http://schemas.microsoft.com/office/drawing/2014/main" id="{0A960371-8334-438C-8DEF-FD115558E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119" y="718392"/>
            <a:ext cx="935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例</a:t>
            </a:r>
            <a:r>
              <a:rPr lang="en-US" altLang="zh-CN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6" name="Object 10">
                <a:extLst>
                  <a:ext uri="{FF2B5EF4-FFF2-40B4-BE49-F238E27FC236}">
                    <a16:creationId xmlns:a16="http://schemas.microsoft.com/office/drawing/2014/main" id="{D001FA87-B630-452E-A9EC-892F2EAB4A9F}"/>
                  </a:ext>
                </a:extLst>
              </p:cNvPr>
              <p:cNvSpPr txBox="1"/>
              <p:nvPr/>
            </p:nvSpPr>
            <p:spPr bwMode="auto">
              <a:xfrm>
                <a:off x="3190807" y="616148"/>
                <a:ext cx="2230494" cy="10754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6" name="Object 10">
                <a:extLst>
                  <a:ext uri="{FF2B5EF4-FFF2-40B4-BE49-F238E27FC236}">
                    <a16:creationId xmlns:a16="http://schemas.microsoft.com/office/drawing/2014/main" id="{D001FA87-B630-452E-A9EC-892F2EAB4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0807" y="616148"/>
                <a:ext cx="2230494" cy="1075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2" name="Object 16">
                <a:extLst>
                  <a:ext uri="{FF2B5EF4-FFF2-40B4-BE49-F238E27FC236}">
                    <a16:creationId xmlns:a16="http://schemas.microsoft.com/office/drawing/2014/main" id="{CE926889-7136-4F3C-B3C7-A163BFEC7B16}"/>
                  </a:ext>
                </a:extLst>
              </p:cNvPr>
              <p:cNvSpPr txBox="1"/>
              <p:nvPr/>
            </p:nvSpPr>
            <p:spPr bwMode="auto">
              <a:xfrm>
                <a:off x="5448076" y="674854"/>
                <a:ext cx="1375503" cy="9580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12" name="Object 16">
                <a:extLst>
                  <a:ext uri="{FF2B5EF4-FFF2-40B4-BE49-F238E27FC236}">
                    <a16:creationId xmlns:a16="http://schemas.microsoft.com/office/drawing/2014/main" id="{CE926889-7136-4F3C-B3C7-A163BFEC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8076" y="674854"/>
                <a:ext cx="1375503" cy="9580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3" name="Object 17">
                <a:extLst>
                  <a:ext uri="{FF2B5EF4-FFF2-40B4-BE49-F238E27FC236}">
                    <a16:creationId xmlns:a16="http://schemas.microsoft.com/office/drawing/2014/main" id="{CEE95378-6E11-4AB2-9A85-60E826D31236}"/>
                  </a:ext>
                </a:extLst>
              </p:cNvPr>
              <p:cNvSpPr txBox="1"/>
              <p:nvPr/>
            </p:nvSpPr>
            <p:spPr bwMode="auto">
              <a:xfrm>
                <a:off x="5547227" y="1962843"/>
                <a:ext cx="1578084" cy="9597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13" name="Object 17">
                <a:extLst>
                  <a:ext uri="{FF2B5EF4-FFF2-40B4-BE49-F238E27FC236}">
                    <a16:creationId xmlns:a16="http://schemas.microsoft.com/office/drawing/2014/main" id="{CEE95378-6E11-4AB2-9A85-60E826D3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7227" y="1962843"/>
                <a:ext cx="1578084" cy="959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4" name="Object 18">
                <a:extLst>
                  <a:ext uri="{FF2B5EF4-FFF2-40B4-BE49-F238E27FC236}">
                    <a16:creationId xmlns:a16="http://schemas.microsoft.com/office/drawing/2014/main" id="{C960B2A3-BCE9-47D2-B356-7EB046AACAA5}"/>
                  </a:ext>
                </a:extLst>
              </p:cNvPr>
              <p:cNvSpPr txBox="1"/>
              <p:nvPr/>
            </p:nvSpPr>
            <p:spPr bwMode="auto">
              <a:xfrm>
                <a:off x="2948579" y="4551545"/>
                <a:ext cx="2779122" cy="11809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14" name="Object 18">
                <a:extLst>
                  <a:ext uri="{FF2B5EF4-FFF2-40B4-BE49-F238E27FC236}">
                    <a16:creationId xmlns:a16="http://schemas.microsoft.com/office/drawing/2014/main" id="{C960B2A3-BCE9-47D2-B356-7EB046AAC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8579" y="4551545"/>
                <a:ext cx="2779122" cy="1180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8" name="Text Box 12">
            <a:extLst>
              <a:ext uri="{FF2B5EF4-FFF2-40B4-BE49-F238E27FC236}">
                <a16:creationId xmlns:a16="http://schemas.microsoft.com/office/drawing/2014/main" id="{3A576267-CC99-4C54-B5B8-A7C2A22E0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405" y="2100164"/>
            <a:ext cx="7347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例</a:t>
            </a:r>
            <a:r>
              <a:rPr lang="en-US" altLang="zh-CN" b="1" dirty="0"/>
              <a:t>3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1" name="Object 25">
                <a:extLst>
                  <a:ext uri="{FF2B5EF4-FFF2-40B4-BE49-F238E27FC236}">
                    <a16:creationId xmlns:a16="http://schemas.microsoft.com/office/drawing/2014/main" id="{1381F43D-A741-4BC6-A739-FEC7FFBA85F2}"/>
                  </a:ext>
                </a:extLst>
              </p:cNvPr>
              <p:cNvSpPr txBox="1"/>
              <p:nvPr/>
            </p:nvSpPr>
            <p:spPr bwMode="auto">
              <a:xfrm>
                <a:off x="3027307" y="1751746"/>
                <a:ext cx="2367017" cy="12200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121" name="Object 25">
                <a:extLst>
                  <a:ext uri="{FF2B5EF4-FFF2-40B4-BE49-F238E27FC236}">
                    <a16:creationId xmlns:a16="http://schemas.microsoft.com/office/drawing/2014/main" id="{1381F43D-A741-4BC6-A739-FEC7FFBA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7307" y="1751746"/>
                <a:ext cx="2367017" cy="12200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22" name="Object 26">
                <a:extLst>
                  <a:ext uri="{FF2B5EF4-FFF2-40B4-BE49-F238E27FC236}">
                    <a16:creationId xmlns:a16="http://schemas.microsoft.com/office/drawing/2014/main" id="{FED73C59-786A-4985-B430-DE9BA29E7930}"/>
                  </a:ext>
                </a:extLst>
              </p:cNvPr>
              <p:cNvSpPr txBox="1"/>
              <p:nvPr/>
            </p:nvSpPr>
            <p:spPr bwMode="auto">
              <a:xfrm>
                <a:off x="6928240" y="1751746"/>
                <a:ext cx="3478503" cy="12200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sup>
                          </m:sSup>
                        </m:e>
                      </m:func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122" name="Object 26">
                <a:extLst>
                  <a:ext uri="{FF2B5EF4-FFF2-40B4-BE49-F238E27FC236}">
                    <a16:creationId xmlns:a16="http://schemas.microsoft.com/office/drawing/2014/main" id="{FED73C59-786A-4985-B430-DE9BA29E7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8240" y="1751746"/>
                <a:ext cx="3478503" cy="12200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9" name="Object 33">
                <a:extLst>
                  <a:ext uri="{FF2B5EF4-FFF2-40B4-BE49-F238E27FC236}">
                    <a16:creationId xmlns:a16="http://schemas.microsoft.com/office/drawing/2014/main" id="{7CD6F926-9490-4BB8-82D3-BD736BA9FD90}"/>
                  </a:ext>
                </a:extLst>
              </p:cNvPr>
              <p:cNvSpPr txBox="1"/>
              <p:nvPr/>
            </p:nvSpPr>
            <p:spPr bwMode="auto">
              <a:xfrm>
                <a:off x="3096777" y="3179945"/>
                <a:ext cx="3651686" cy="11809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29" name="Object 33">
                <a:extLst>
                  <a:ext uri="{FF2B5EF4-FFF2-40B4-BE49-F238E27FC236}">
                    <a16:creationId xmlns:a16="http://schemas.microsoft.com/office/drawing/2014/main" id="{7CD6F926-9490-4BB8-82D3-BD736BA9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6777" y="3179945"/>
                <a:ext cx="3651686" cy="1180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0" name="Object 34">
                <a:extLst>
                  <a:ext uri="{FF2B5EF4-FFF2-40B4-BE49-F238E27FC236}">
                    <a16:creationId xmlns:a16="http://schemas.microsoft.com/office/drawing/2014/main" id="{0FAFE5F2-7AA9-403C-9823-22C0A9A2C1BD}"/>
                  </a:ext>
                </a:extLst>
              </p:cNvPr>
              <p:cNvSpPr txBox="1"/>
              <p:nvPr/>
            </p:nvSpPr>
            <p:spPr bwMode="auto">
              <a:xfrm>
                <a:off x="6336269" y="3199003"/>
                <a:ext cx="3331607" cy="11570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30" name="Object 34">
                <a:extLst>
                  <a:ext uri="{FF2B5EF4-FFF2-40B4-BE49-F238E27FC236}">
                    <a16:creationId xmlns:a16="http://schemas.microsoft.com/office/drawing/2014/main" id="{0FAFE5F2-7AA9-403C-9823-22C0A9A2C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6269" y="3199003"/>
                <a:ext cx="3331607" cy="11570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/>
      <p:bldP spid="4104" grpId="0" autoUpdateAnimBg="0"/>
      <p:bldP spid="4106" grpId="0"/>
      <p:bldP spid="4112" grpId="0"/>
      <p:bldP spid="4113" grpId="0"/>
      <p:bldP spid="4114" grpId="0"/>
      <p:bldP spid="4108" grpId="0"/>
      <p:bldP spid="4121" grpId="0"/>
      <p:bldP spid="4122" grpId="0"/>
      <p:bldP spid="4129" grpId="0"/>
      <p:bldP spid="4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026">
            <a:extLst>
              <a:ext uri="{FF2B5EF4-FFF2-40B4-BE49-F238E27FC236}">
                <a16:creationId xmlns:a16="http://schemas.microsoft.com/office/drawing/2014/main" id="{2E748D26-C8C3-4842-8326-D105A3775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070" y="1671038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洛比达法则可以连续使用</a:t>
            </a:r>
          </a:p>
        </p:txBody>
      </p:sp>
      <p:sp>
        <p:nvSpPr>
          <p:cNvPr id="10244" name="Text Box 1028">
            <a:extLst>
              <a:ext uri="{FF2B5EF4-FFF2-40B4-BE49-F238E27FC236}">
                <a16:creationId xmlns:a16="http://schemas.microsoft.com/office/drawing/2014/main" id="{37EC80AB-5BC5-4B3D-9E28-E2D8876E5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832" y="2833086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例</a:t>
            </a:r>
            <a:r>
              <a:rPr lang="en-US" altLang="zh-CN" b="1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Object 1029">
                <a:extLst>
                  <a:ext uri="{FF2B5EF4-FFF2-40B4-BE49-F238E27FC236}">
                    <a16:creationId xmlns:a16="http://schemas.microsoft.com/office/drawing/2014/main" id="{DA144A00-F873-4D38-9A2D-492407FDEB45}"/>
                  </a:ext>
                </a:extLst>
              </p:cNvPr>
              <p:cNvSpPr txBox="1"/>
              <p:nvPr/>
            </p:nvSpPr>
            <p:spPr bwMode="auto">
              <a:xfrm>
                <a:off x="2127184" y="2436213"/>
                <a:ext cx="5121274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245" name="Object 1029">
                <a:extLst>
                  <a:ext uri="{FF2B5EF4-FFF2-40B4-BE49-F238E27FC236}">
                    <a16:creationId xmlns:a16="http://schemas.microsoft.com/office/drawing/2014/main" id="{DA144A00-F873-4D38-9A2D-492407FDE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7184" y="2436213"/>
                <a:ext cx="5121274" cy="1066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Object 1030">
                <a:extLst>
                  <a:ext uri="{FF2B5EF4-FFF2-40B4-BE49-F238E27FC236}">
                    <a16:creationId xmlns:a16="http://schemas.microsoft.com/office/drawing/2014/main" id="{9FD6EF72-FEC7-4C2B-A9C7-009937EBF97C}"/>
                  </a:ext>
                </a:extLst>
              </p:cNvPr>
              <p:cNvSpPr txBox="1"/>
              <p:nvPr/>
            </p:nvSpPr>
            <p:spPr bwMode="auto">
              <a:xfrm>
                <a:off x="1709070" y="3831625"/>
                <a:ext cx="5728183" cy="1054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246" name="Object 1030">
                <a:extLst>
                  <a:ext uri="{FF2B5EF4-FFF2-40B4-BE49-F238E27FC236}">
                    <a16:creationId xmlns:a16="http://schemas.microsoft.com/office/drawing/2014/main" id="{9FD6EF72-FEC7-4C2B-A9C7-009937EBF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9070" y="3831625"/>
                <a:ext cx="5728183" cy="1054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0" name="Object 1034">
                <a:extLst>
                  <a:ext uri="{FF2B5EF4-FFF2-40B4-BE49-F238E27FC236}">
                    <a16:creationId xmlns:a16="http://schemas.microsoft.com/office/drawing/2014/main" id="{DB060B60-2088-402E-A7D1-A8FB4ECDE766}"/>
                  </a:ext>
                </a:extLst>
              </p:cNvPr>
              <p:cNvSpPr txBox="1"/>
              <p:nvPr/>
            </p:nvSpPr>
            <p:spPr bwMode="auto">
              <a:xfrm>
                <a:off x="5727031" y="167674"/>
                <a:ext cx="5996539" cy="1831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250" name="Object 1034">
                <a:extLst>
                  <a:ext uri="{FF2B5EF4-FFF2-40B4-BE49-F238E27FC236}">
                    <a16:creationId xmlns:a16="http://schemas.microsoft.com/office/drawing/2014/main" id="{DB060B60-2088-402E-A7D1-A8FB4ECDE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7031" y="167674"/>
                <a:ext cx="5996539" cy="1831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2" name="Text Box 1036">
            <a:extLst>
              <a:ext uri="{FF2B5EF4-FFF2-40B4-BE49-F238E27FC236}">
                <a16:creationId xmlns:a16="http://schemas.microsoft.com/office/drawing/2014/main" id="{027B6E07-B371-46AB-B88D-D14364E03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632" y="870936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例</a:t>
            </a:r>
            <a:r>
              <a:rPr lang="en-US" altLang="zh-CN" b="1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3" name="Object 1037">
                <a:extLst>
                  <a:ext uri="{FF2B5EF4-FFF2-40B4-BE49-F238E27FC236}">
                    <a16:creationId xmlns:a16="http://schemas.microsoft.com/office/drawing/2014/main" id="{06B94015-ABB5-4D6F-9FFC-7C62BA20CEB2}"/>
                  </a:ext>
                </a:extLst>
              </p:cNvPr>
              <p:cNvSpPr txBox="1"/>
              <p:nvPr/>
            </p:nvSpPr>
            <p:spPr bwMode="auto">
              <a:xfrm>
                <a:off x="1917031" y="247048"/>
                <a:ext cx="4038599" cy="14239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𝐚𝐫𝐜𝐭𝐚𝐧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型）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253" name="Object 1037">
                <a:extLst>
                  <a:ext uri="{FF2B5EF4-FFF2-40B4-BE49-F238E27FC236}">
                    <a16:creationId xmlns:a16="http://schemas.microsoft.com/office/drawing/2014/main" id="{06B94015-ABB5-4D6F-9FFC-7C62BA20C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7031" y="247048"/>
                <a:ext cx="4038599" cy="14239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4" name="Object 1038">
                <a:extLst>
                  <a:ext uri="{FF2B5EF4-FFF2-40B4-BE49-F238E27FC236}">
                    <a16:creationId xmlns:a16="http://schemas.microsoft.com/office/drawing/2014/main" id="{6117D148-87BB-4E4C-9EAA-3FCC43509E4D}"/>
                  </a:ext>
                </a:extLst>
              </p:cNvPr>
              <p:cNvSpPr txBox="1"/>
              <p:nvPr/>
            </p:nvSpPr>
            <p:spPr bwMode="auto">
              <a:xfrm>
                <a:off x="5727032" y="4739674"/>
                <a:ext cx="3816350" cy="1908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den>
                                  </m:f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254" name="Object 1038">
                <a:extLst>
                  <a:ext uri="{FF2B5EF4-FFF2-40B4-BE49-F238E27FC236}">
                    <a16:creationId xmlns:a16="http://schemas.microsoft.com/office/drawing/2014/main" id="{6117D148-87BB-4E4C-9EAA-3FCC43509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7032" y="4739674"/>
                <a:ext cx="3816350" cy="1908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6" name="Text Box 1040">
            <a:extLst>
              <a:ext uri="{FF2B5EF4-FFF2-40B4-BE49-F238E27FC236}">
                <a16:creationId xmlns:a16="http://schemas.microsoft.com/office/drawing/2014/main" id="{282D9BD9-B9C6-4729-94EB-C08D66124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033" y="5352449"/>
            <a:ext cx="110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例</a:t>
            </a:r>
            <a:r>
              <a:rPr lang="en-US" altLang="zh-CN" b="1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7" name="Object 1041">
                <a:extLst>
                  <a:ext uri="{FF2B5EF4-FFF2-40B4-BE49-F238E27FC236}">
                    <a16:creationId xmlns:a16="http://schemas.microsoft.com/office/drawing/2014/main" id="{04638FCE-8F41-4CB2-9455-00E32DBF2097}"/>
                  </a:ext>
                </a:extLst>
              </p:cNvPr>
              <p:cNvSpPr txBox="1"/>
              <p:nvPr/>
            </p:nvSpPr>
            <p:spPr bwMode="auto">
              <a:xfrm>
                <a:off x="2220245" y="5047648"/>
                <a:ext cx="3706812" cy="1219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g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ra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g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ra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型）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257" name="Object 1041">
                <a:extLst>
                  <a:ext uri="{FF2B5EF4-FFF2-40B4-BE49-F238E27FC236}">
                    <a16:creationId xmlns:a16="http://schemas.microsoft.com/office/drawing/2014/main" id="{04638FCE-8F41-4CB2-9455-00E32DBF2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0245" y="5047648"/>
                <a:ext cx="3706812" cy="1219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/>
      <p:bldP spid="10245" grpId="0"/>
      <p:bldP spid="10246" grpId="0"/>
      <p:bldP spid="10250" grpId="0"/>
      <p:bldP spid="10252" grpId="0" autoUpdateAnimBg="0"/>
      <p:bldP spid="10253" grpId="0"/>
      <p:bldP spid="10254" grpId="0"/>
      <p:bldP spid="10256" grpId="0"/>
      <p:bldP spid="102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Group 5">
            <a:extLst>
              <a:ext uri="{FF2B5EF4-FFF2-40B4-BE49-F238E27FC236}">
                <a16:creationId xmlns:a16="http://schemas.microsoft.com/office/drawing/2014/main" id="{F665D8EE-CE8F-4DF3-AFB5-F28E6B9005B4}"/>
              </a:ext>
            </a:extLst>
          </p:cNvPr>
          <p:cNvGrpSpPr>
            <a:grpSpLocks/>
          </p:cNvGrpSpPr>
          <p:nvPr/>
        </p:nvGrpSpPr>
        <p:grpSpPr bwMode="auto">
          <a:xfrm>
            <a:off x="931245" y="198922"/>
            <a:ext cx="5181600" cy="914400"/>
            <a:chOff x="336" y="192"/>
            <a:chExt cx="3264" cy="576"/>
          </a:xfrm>
        </p:grpSpPr>
        <p:sp>
          <p:nvSpPr>
            <p:cNvPr id="8223" name="Text Box 3">
              <a:extLst>
                <a:ext uri="{FF2B5EF4-FFF2-40B4-BE49-F238E27FC236}">
                  <a16:creationId xmlns:a16="http://schemas.microsoft.com/office/drawing/2014/main" id="{984AFEC7-3F95-4049-8979-B717E99BD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36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二  未定式          型的极限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24" name="Object 4">
                  <a:extLst>
                    <a:ext uri="{FF2B5EF4-FFF2-40B4-BE49-F238E27FC236}">
                      <a16:creationId xmlns:a16="http://schemas.microsoft.com/office/drawing/2014/main" id="{06D57EEC-114B-486F-BB1E-DCDBAA6C8F59}"/>
                    </a:ext>
                  </a:extLst>
                </p:cNvPr>
                <p:cNvSpPr txBox="1"/>
                <p:nvPr/>
              </p:nvSpPr>
              <p:spPr bwMode="auto">
                <a:xfrm>
                  <a:off x="1488" y="192"/>
                  <a:ext cx="480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den>
                        </m:f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8224" name="Object 4">
                  <a:extLst>
                    <a:ext uri="{FF2B5EF4-FFF2-40B4-BE49-F238E27FC236}">
                      <a16:creationId xmlns:a16="http://schemas.microsoft.com/office/drawing/2014/main" id="{06D57EEC-114B-486F-BB1E-DCDBAA6C8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8" y="192"/>
                  <a:ext cx="480" cy="5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61" name="Rectangle 17">
            <a:extLst>
              <a:ext uri="{FF2B5EF4-FFF2-40B4-BE49-F238E27FC236}">
                <a16:creationId xmlns:a16="http://schemas.microsoft.com/office/drawing/2014/main" id="{1042CA9B-36AD-4331-86A1-A34E38A77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446" y="1643548"/>
            <a:ext cx="206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定义</a:t>
            </a:r>
            <a:r>
              <a:rPr lang="en-US" altLang="zh-CN" b="1"/>
              <a:t>,</a:t>
            </a:r>
            <a:r>
              <a:rPr lang="zh-CN" altLang="en-US" b="1"/>
              <a:t>且满足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62" name="Text Box 18">
                <a:extLst>
                  <a:ext uri="{FF2B5EF4-FFF2-40B4-BE49-F238E27FC236}">
                    <a16:creationId xmlns:a16="http://schemas.microsoft.com/office/drawing/2014/main" id="{3948D4B7-6A44-4C7D-B99B-7F8C27B40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3691" y="2141772"/>
                <a:ext cx="6060707" cy="7060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1</a:t>
                </a:r>
                <a:r>
                  <a:rPr lang="en-US" altLang="zh-CN" b="1" baseline="30000" dirty="0"/>
                  <a:t>0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func>
                      <m:func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func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)=∞</m:t>
                    </m:r>
                    <m:func>
                      <m:func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limLow>
                          <m:limLow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func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)=∞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6162" name="Text Box 18">
                <a:extLst>
                  <a:ext uri="{FF2B5EF4-FFF2-40B4-BE49-F238E27FC236}">
                    <a16:creationId xmlns:a16="http://schemas.microsoft.com/office/drawing/2014/main" id="{3948D4B7-6A44-4C7D-B99B-7F8C27B4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3691" y="2141772"/>
                <a:ext cx="6060707" cy="706027"/>
              </a:xfrm>
              <a:prstGeom prst="rect">
                <a:avLst/>
              </a:prstGeom>
              <a:blipFill>
                <a:blip r:embed="rId3"/>
                <a:stretch>
                  <a:fillRect l="-2113" t="-86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79" name="Group 35">
            <a:extLst>
              <a:ext uri="{FF2B5EF4-FFF2-40B4-BE49-F238E27FC236}">
                <a16:creationId xmlns:a16="http://schemas.microsoft.com/office/drawing/2014/main" id="{2E5F5BE1-8F56-455F-A9A7-5306C5BF644C}"/>
              </a:ext>
            </a:extLst>
          </p:cNvPr>
          <p:cNvGrpSpPr>
            <a:grpSpLocks/>
          </p:cNvGrpSpPr>
          <p:nvPr/>
        </p:nvGrpSpPr>
        <p:grpSpPr bwMode="auto">
          <a:xfrm>
            <a:off x="1224933" y="2719082"/>
            <a:ext cx="9877425" cy="603250"/>
            <a:chOff x="418" y="1836"/>
            <a:chExt cx="6222" cy="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9" name="Text Box 21">
                  <a:extLst>
                    <a:ext uri="{FF2B5EF4-FFF2-40B4-BE49-F238E27FC236}">
                      <a16:creationId xmlns:a16="http://schemas.microsoft.com/office/drawing/2014/main" id="{FDDD9DFC-89C0-4705-8B74-A81884A65B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" y="1861"/>
                  <a:ext cx="622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dirty="0"/>
                    <a:t>2</a:t>
                  </a:r>
                  <a:r>
                    <a:rPr lang="en-US" altLang="zh-CN" b="1" baseline="30000" dirty="0"/>
                    <a:t>0</a:t>
                  </a:r>
                  <a:r>
                    <a:rPr lang="en-US" altLang="zh-CN" b="1" dirty="0"/>
                    <a:t>              </a:t>
                  </a:r>
                  <a:r>
                    <a:rPr lang="zh-CN" altLang="en-US" b="1" dirty="0"/>
                    <a:t>和        在      的某一去心邻域内存在</a:t>
                  </a:r>
                  <a:r>
                    <a:rPr lang="en-US" altLang="zh-CN" b="1" dirty="0"/>
                    <a:t>,</a:t>
                  </a:r>
                  <a:r>
                    <a:rPr lang="zh-CN" altLang="en-US" b="1" dirty="0"/>
                    <a:t>且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219" name="Text Box 21">
                  <a:extLst>
                    <a:ext uri="{FF2B5EF4-FFF2-40B4-BE49-F238E27FC236}">
                      <a16:creationId xmlns:a16="http://schemas.microsoft.com/office/drawing/2014/main" id="{FDDD9DFC-89C0-4705-8B74-A81884A65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8" y="1861"/>
                  <a:ext cx="6222" cy="330"/>
                </a:xfrm>
                <a:prstGeom prst="rect">
                  <a:avLst/>
                </a:prstGeom>
                <a:blipFill>
                  <a:blip r:embed="rId4"/>
                  <a:stretch>
                    <a:fillRect l="-1296" t="-16471" b="-3411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20" name="Object 23">
                  <a:extLst>
                    <a:ext uri="{FF2B5EF4-FFF2-40B4-BE49-F238E27FC236}">
                      <a16:creationId xmlns:a16="http://schemas.microsoft.com/office/drawing/2014/main" id="{94A06B42-D4BB-4574-8E7E-3318DB808741}"/>
                    </a:ext>
                  </a:extLst>
                </p:cNvPr>
                <p:cNvSpPr txBox="1"/>
                <p:nvPr/>
              </p:nvSpPr>
              <p:spPr bwMode="auto">
                <a:xfrm>
                  <a:off x="770" y="1880"/>
                  <a:ext cx="528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8220" name="Object 23">
                  <a:extLst>
                    <a:ext uri="{FF2B5EF4-FFF2-40B4-BE49-F238E27FC236}">
                      <a16:creationId xmlns:a16="http://schemas.microsoft.com/office/drawing/2014/main" id="{94A06B42-D4BB-4574-8E7E-3318DB808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0" y="1880"/>
                  <a:ext cx="528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21" name="Object 24">
                  <a:extLst>
                    <a:ext uri="{FF2B5EF4-FFF2-40B4-BE49-F238E27FC236}">
                      <a16:creationId xmlns:a16="http://schemas.microsoft.com/office/drawing/2014/main" id="{D8B967AD-9D4A-446F-9697-529970916299}"/>
                    </a:ext>
                  </a:extLst>
                </p:cNvPr>
                <p:cNvSpPr txBox="1"/>
                <p:nvPr/>
              </p:nvSpPr>
              <p:spPr bwMode="auto">
                <a:xfrm>
                  <a:off x="1661" y="1891"/>
                  <a:ext cx="528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8221" name="Object 24">
                  <a:extLst>
                    <a:ext uri="{FF2B5EF4-FFF2-40B4-BE49-F238E27FC236}">
                      <a16:creationId xmlns:a16="http://schemas.microsoft.com/office/drawing/2014/main" id="{D8B967AD-9D4A-446F-9697-529970916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1" y="1891"/>
                  <a:ext cx="528" cy="279"/>
                </a:xfrm>
                <a:prstGeom prst="rect">
                  <a:avLst/>
                </a:prstGeom>
                <a:blipFill>
                  <a:blip r:embed="rId6"/>
                  <a:stretch>
                    <a:fillRect l="-1460" r="-6569" b="-1369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22" name="Object 25">
                  <a:extLst>
                    <a:ext uri="{FF2B5EF4-FFF2-40B4-BE49-F238E27FC236}">
                      <a16:creationId xmlns:a16="http://schemas.microsoft.com/office/drawing/2014/main" id="{B33F08D5-3A23-4797-9AE4-16E7B2E40E6F}"/>
                    </a:ext>
                  </a:extLst>
                </p:cNvPr>
                <p:cNvSpPr txBox="1"/>
                <p:nvPr/>
              </p:nvSpPr>
              <p:spPr bwMode="auto">
                <a:xfrm>
                  <a:off x="2361" y="1836"/>
                  <a:ext cx="392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8222" name="Object 25">
                  <a:extLst>
                    <a:ext uri="{FF2B5EF4-FFF2-40B4-BE49-F238E27FC236}">
                      <a16:creationId xmlns:a16="http://schemas.microsoft.com/office/drawing/2014/main" id="{B33F08D5-3A23-4797-9AE4-16E7B2E40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1" y="1836"/>
                  <a:ext cx="392" cy="3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02" name="Group 58">
            <a:extLst>
              <a:ext uri="{FF2B5EF4-FFF2-40B4-BE49-F238E27FC236}">
                <a16:creationId xmlns:a16="http://schemas.microsoft.com/office/drawing/2014/main" id="{90CC3F8B-CB52-4D6E-B209-4B856A6B001B}"/>
              </a:ext>
            </a:extLst>
          </p:cNvPr>
          <p:cNvGrpSpPr>
            <a:grpSpLocks/>
          </p:cNvGrpSpPr>
          <p:nvPr/>
        </p:nvGrpSpPr>
        <p:grpSpPr bwMode="auto">
          <a:xfrm>
            <a:off x="1283175" y="3483065"/>
            <a:ext cx="4742197" cy="1079500"/>
            <a:chOff x="584" y="2448"/>
            <a:chExt cx="3056" cy="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5" name="Object 31">
                  <a:extLst>
                    <a:ext uri="{FF2B5EF4-FFF2-40B4-BE49-F238E27FC236}">
                      <a16:creationId xmlns:a16="http://schemas.microsoft.com/office/drawing/2014/main" id="{23E034E8-4EC3-4B20-9836-92BD9D5C0915}"/>
                    </a:ext>
                  </a:extLst>
                </p:cNvPr>
                <p:cNvSpPr txBox="1"/>
                <p:nvPr/>
              </p:nvSpPr>
              <p:spPr bwMode="auto">
                <a:xfrm>
                  <a:off x="991" y="2448"/>
                  <a:ext cx="1121" cy="6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8215" name="Object 31">
                  <a:extLst>
                    <a:ext uri="{FF2B5EF4-FFF2-40B4-BE49-F238E27FC236}">
                      <a16:creationId xmlns:a16="http://schemas.microsoft.com/office/drawing/2014/main" id="{23E034E8-4EC3-4B20-9836-92BD9D5C0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1" y="2448"/>
                  <a:ext cx="1121" cy="6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16" name="Group 57">
              <a:extLst>
                <a:ext uri="{FF2B5EF4-FFF2-40B4-BE49-F238E27FC236}">
                  <a16:creationId xmlns:a16="http://schemas.microsoft.com/office/drawing/2014/main" id="{88CF2E05-1C6C-4BB0-A304-D54F758B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" y="2659"/>
              <a:ext cx="3056" cy="354"/>
              <a:chOff x="632" y="2343"/>
              <a:chExt cx="3056" cy="354"/>
            </a:xfrm>
          </p:grpSpPr>
          <p:sp>
            <p:nvSpPr>
              <p:cNvPr id="8217" name="Text Box 30">
                <a:extLst>
                  <a:ext uri="{FF2B5EF4-FFF2-40B4-BE49-F238E27FC236}">
                    <a16:creationId xmlns:a16="http://schemas.microsoft.com/office/drawing/2014/main" id="{A630DA66-30EE-49F1-AFF9-290DCE61E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" y="2385"/>
                <a:ext cx="305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/>
                  <a:t>3</a:t>
                </a:r>
                <a:r>
                  <a:rPr lang="en-US" altLang="zh-CN" b="1" baseline="30000" dirty="0"/>
                  <a:t>0                                    </a:t>
                </a:r>
                <a:r>
                  <a:rPr lang="zh-CN" altLang="en-US" sz="3200" b="1" baseline="30000" dirty="0"/>
                  <a:t>存在</a:t>
                </a:r>
                <a:r>
                  <a:rPr lang="en-US" altLang="zh-CN" sz="3200" b="1" baseline="30000" dirty="0"/>
                  <a:t>(</a:t>
                </a:r>
                <a:r>
                  <a:rPr lang="zh-CN" altLang="en-US" sz="3200" b="1" baseline="30000" dirty="0"/>
                  <a:t>或为         </a:t>
                </a:r>
                <a:r>
                  <a:rPr lang="en-US" altLang="zh-CN" b="1" baseline="30000" dirty="0"/>
                  <a:t>)</a:t>
                </a:r>
                <a:endParaRPr lang="en-US" altLang="zh-CN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8" name="Object 32">
                    <a:extLst>
                      <a:ext uri="{FF2B5EF4-FFF2-40B4-BE49-F238E27FC236}">
                        <a16:creationId xmlns:a16="http://schemas.microsoft.com/office/drawing/2014/main" id="{2668FAF0-67F9-4191-9CDF-2413D50CD9D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022" y="2343"/>
                    <a:ext cx="336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8218" name="Object 32">
                    <a:extLst>
                      <a:ext uri="{FF2B5EF4-FFF2-40B4-BE49-F238E27FC236}">
                        <a16:creationId xmlns:a16="http://schemas.microsoft.com/office/drawing/2014/main" id="{2668FAF0-67F9-4191-9CDF-2413D50CD9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22" y="2343"/>
                    <a:ext cx="336" cy="32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181" name="Text Box 37">
            <a:extLst>
              <a:ext uri="{FF2B5EF4-FFF2-40B4-BE49-F238E27FC236}">
                <a16:creationId xmlns:a16="http://schemas.microsoft.com/office/drawing/2014/main" id="{413ADE6C-5DFB-4BD1-AA96-EEE3F861A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933" y="4978885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则有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82" name="Object 38">
                <a:extLst>
                  <a:ext uri="{FF2B5EF4-FFF2-40B4-BE49-F238E27FC236}">
                    <a16:creationId xmlns:a16="http://schemas.microsoft.com/office/drawing/2014/main" id="{ECA5FB68-21DC-4C91-B287-7803F7CDBD17}"/>
                  </a:ext>
                </a:extLst>
              </p:cNvPr>
              <p:cNvSpPr txBox="1"/>
              <p:nvPr/>
            </p:nvSpPr>
            <p:spPr bwMode="auto">
              <a:xfrm>
                <a:off x="2290145" y="4639996"/>
                <a:ext cx="5924550" cy="1049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182" name="Object 38">
                <a:extLst>
                  <a:ext uri="{FF2B5EF4-FFF2-40B4-BE49-F238E27FC236}">
                    <a16:creationId xmlns:a16="http://schemas.microsoft.com/office/drawing/2014/main" id="{ECA5FB68-21DC-4C91-B287-7803F7CDB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0145" y="4639996"/>
                <a:ext cx="5924550" cy="10493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04" name="Group 60">
            <a:extLst>
              <a:ext uri="{FF2B5EF4-FFF2-40B4-BE49-F238E27FC236}">
                <a16:creationId xmlns:a16="http://schemas.microsoft.com/office/drawing/2014/main" id="{BDABF3D1-B559-4881-9CC7-FA444CB356AF}"/>
              </a:ext>
            </a:extLst>
          </p:cNvPr>
          <p:cNvGrpSpPr>
            <a:grpSpLocks/>
          </p:cNvGrpSpPr>
          <p:nvPr/>
        </p:nvGrpSpPr>
        <p:grpSpPr bwMode="auto">
          <a:xfrm>
            <a:off x="1304743" y="5764252"/>
            <a:ext cx="6934200" cy="918745"/>
            <a:chOff x="453" y="3855"/>
            <a:chExt cx="4368" cy="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1" name="Object 40">
                  <a:extLst>
                    <a:ext uri="{FF2B5EF4-FFF2-40B4-BE49-F238E27FC236}">
                      <a16:creationId xmlns:a16="http://schemas.microsoft.com/office/drawing/2014/main" id="{53285B0A-1E43-4DB3-8147-022F1B59DFC2}"/>
                    </a:ext>
                  </a:extLst>
                </p:cNvPr>
                <p:cNvSpPr txBox="1"/>
                <p:nvPr/>
              </p:nvSpPr>
              <p:spPr bwMode="auto">
                <a:xfrm>
                  <a:off x="987" y="3968"/>
                  <a:ext cx="706" cy="3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8211" name="Object 40">
                  <a:extLst>
                    <a:ext uri="{FF2B5EF4-FFF2-40B4-BE49-F238E27FC236}">
                      <a16:creationId xmlns:a16="http://schemas.microsoft.com/office/drawing/2014/main" id="{53285B0A-1E43-4DB3-8147-022F1B59D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7" y="3968"/>
                  <a:ext cx="706" cy="39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12" name="Group 59">
              <a:extLst>
                <a:ext uri="{FF2B5EF4-FFF2-40B4-BE49-F238E27FC236}">
                  <a16:creationId xmlns:a16="http://schemas.microsoft.com/office/drawing/2014/main" id="{DBC8A174-BB96-41F8-9C33-4732BB8D5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" y="3855"/>
              <a:ext cx="4368" cy="651"/>
              <a:chOff x="453" y="3663"/>
              <a:chExt cx="4368" cy="651"/>
            </a:xfrm>
          </p:grpSpPr>
          <p:sp>
            <p:nvSpPr>
              <p:cNvPr id="8213" name="Text Box 39">
                <a:extLst>
                  <a:ext uri="{FF2B5EF4-FFF2-40B4-BE49-F238E27FC236}">
                    <a16:creationId xmlns:a16="http://schemas.microsoft.com/office/drawing/2014/main" id="{5B8EBDC5-3327-4800-B2BC-AFF4D59256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" y="3781"/>
                <a:ext cx="4368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对于   </a:t>
                </a:r>
                <a:r>
                  <a:rPr lang="zh-CN" altLang="en-US" dirty="0"/>
                  <a:t>       </a:t>
                </a:r>
                <a:r>
                  <a:rPr lang="zh-CN" altLang="en-US" b="1" dirty="0"/>
                  <a:t>      时的未定式        同样适用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4" name="Object 42">
                    <a:extLst>
                      <a:ext uri="{FF2B5EF4-FFF2-40B4-BE49-F238E27FC236}">
                        <a16:creationId xmlns:a16="http://schemas.microsoft.com/office/drawing/2014/main" id="{27F9DFD4-F767-4325-ABDE-9C551B99A84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110" y="3663"/>
                    <a:ext cx="294" cy="65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 xmlns="">
              <p:sp>
                <p:nvSpPr>
                  <p:cNvPr id="8214" name="Object 42">
                    <a:extLst>
                      <a:ext uri="{FF2B5EF4-FFF2-40B4-BE49-F238E27FC236}">
                        <a16:creationId xmlns:a16="http://schemas.microsoft.com/office/drawing/2014/main" id="{27F9DFD4-F767-4325-ABDE-9C551B99A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10" y="3663"/>
                    <a:ext cx="294" cy="6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95" name="Group 51">
            <a:extLst>
              <a:ext uri="{FF2B5EF4-FFF2-40B4-BE49-F238E27FC236}">
                <a16:creationId xmlns:a16="http://schemas.microsoft.com/office/drawing/2014/main" id="{873566CC-DB68-4244-9DE5-E7A7E8C67C02}"/>
              </a:ext>
            </a:extLst>
          </p:cNvPr>
          <p:cNvGrpSpPr>
            <a:grpSpLocks/>
          </p:cNvGrpSpPr>
          <p:nvPr/>
        </p:nvGrpSpPr>
        <p:grpSpPr bwMode="auto">
          <a:xfrm>
            <a:off x="626445" y="960922"/>
            <a:ext cx="8686800" cy="638175"/>
            <a:chOff x="288" y="2064"/>
            <a:chExt cx="5472" cy="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6" name="Object 52">
                  <a:extLst>
                    <a:ext uri="{FF2B5EF4-FFF2-40B4-BE49-F238E27FC236}">
                      <a16:creationId xmlns:a16="http://schemas.microsoft.com/office/drawing/2014/main" id="{4420BF16-040A-4124-9A69-32F0EE9E083C}"/>
                    </a:ext>
                  </a:extLst>
                </p:cNvPr>
                <p:cNvSpPr txBox="1"/>
                <p:nvPr/>
              </p:nvSpPr>
              <p:spPr bwMode="auto">
                <a:xfrm>
                  <a:off x="3352" y="2064"/>
                  <a:ext cx="392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8206" name="Object 52">
                  <a:extLst>
                    <a:ext uri="{FF2B5EF4-FFF2-40B4-BE49-F238E27FC236}">
                      <a16:creationId xmlns:a16="http://schemas.microsoft.com/office/drawing/2014/main" id="{4420BF16-040A-4124-9A69-32F0EE9E08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52" y="2064"/>
                  <a:ext cx="392" cy="36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07" name="Group 53">
              <a:extLst>
                <a:ext uri="{FF2B5EF4-FFF2-40B4-BE49-F238E27FC236}">
                  <a16:creationId xmlns:a16="http://schemas.microsoft.com/office/drawing/2014/main" id="{F7E17CC3-6DE3-4C00-AD9B-F8B8142C6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097"/>
              <a:ext cx="5472" cy="369"/>
              <a:chOff x="288" y="2097"/>
              <a:chExt cx="5472" cy="369"/>
            </a:xfrm>
          </p:grpSpPr>
          <p:sp>
            <p:nvSpPr>
              <p:cNvPr id="8208" name="Text Box 54">
                <a:extLst>
                  <a:ext uri="{FF2B5EF4-FFF2-40B4-BE49-F238E27FC236}">
                    <a16:creationId xmlns:a16="http://schemas.microsoft.com/office/drawing/2014/main" id="{26AACC12-A25A-4A22-AE30-80C03C13F0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112"/>
                <a:ext cx="54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定理      设函数        和        在点     的某一去心邻域内有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09" name="Object 55">
                    <a:extLst>
                      <a:ext uri="{FF2B5EF4-FFF2-40B4-BE49-F238E27FC236}">
                        <a16:creationId xmlns:a16="http://schemas.microsoft.com/office/drawing/2014/main" id="{8016B22C-B643-48F9-BCB2-410541CC9CE2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436" y="2097"/>
                    <a:ext cx="392" cy="3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8209" name="Object 55">
                    <a:extLst>
                      <a:ext uri="{FF2B5EF4-FFF2-40B4-BE49-F238E27FC236}">
                        <a16:creationId xmlns:a16="http://schemas.microsoft.com/office/drawing/2014/main" id="{8016B22C-B643-48F9-BCB2-410541CC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36" y="2097"/>
                    <a:ext cx="392" cy="36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9412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0" name="Object 56">
                    <a:extLst>
                      <a:ext uri="{FF2B5EF4-FFF2-40B4-BE49-F238E27FC236}">
                        <a16:creationId xmlns:a16="http://schemas.microsoft.com/office/drawing/2014/main" id="{F19BB52F-02EC-4670-A273-54157E0BD0E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824" y="2147"/>
                    <a:ext cx="480" cy="2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8210" name="Object 56">
                    <a:extLst>
                      <a:ext uri="{FF2B5EF4-FFF2-40B4-BE49-F238E27FC236}">
                        <a16:creationId xmlns:a16="http://schemas.microsoft.com/office/drawing/2014/main" id="{F19BB52F-02EC-4670-A273-54157E0BD0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824" y="2147"/>
                    <a:ext cx="480" cy="28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054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autoUpdateAnimBg="0"/>
      <p:bldP spid="6162" grpId="0" autoUpdateAnimBg="0"/>
      <p:bldP spid="6181" grpId="0" autoUpdateAnimBg="0"/>
      <p:bldP spid="61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1C81553E-0F53-470A-BC14-CC60B2455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73" y="684999"/>
            <a:ext cx="192068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例</a:t>
            </a:r>
            <a:r>
              <a:rPr lang="en-US" altLang="zh-CN" b="1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Object 3">
                <a:extLst>
                  <a:ext uri="{FF2B5EF4-FFF2-40B4-BE49-F238E27FC236}">
                    <a16:creationId xmlns:a16="http://schemas.microsoft.com/office/drawing/2014/main" id="{CEFB0820-FB3A-4718-A735-F732F9CADB05}"/>
                  </a:ext>
                </a:extLst>
              </p:cNvPr>
              <p:cNvSpPr txBox="1"/>
              <p:nvPr/>
            </p:nvSpPr>
            <p:spPr bwMode="auto">
              <a:xfrm>
                <a:off x="2021801" y="1547740"/>
                <a:ext cx="2437229" cy="1520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→(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71" name="Object 3">
                <a:extLst>
                  <a:ext uri="{FF2B5EF4-FFF2-40B4-BE49-F238E27FC236}">
                    <a16:creationId xmlns:a16="http://schemas.microsoft.com/office/drawing/2014/main" id="{CEFB0820-FB3A-4718-A735-F732F9CAD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1801" y="1547740"/>
                <a:ext cx="2437229" cy="1520825"/>
              </a:xfrm>
              <a:prstGeom prst="rect">
                <a:avLst/>
              </a:prstGeom>
              <a:blipFill>
                <a:blip r:embed="rId2"/>
                <a:stretch>
                  <a:fillRect r="-2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Object 4">
                <a:extLst>
                  <a:ext uri="{FF2B5EF4-FFF2-40B4-BE49-F238E27FC236}">
                    <a16:creationId xmlns:a16="http://schemas.microsoft.com/office/drawing/2014/main" id="{4E3D0629-85E9-481F-AAA4-13D9051CB862}"/>
                  </a:ext>
                </a:extLst>
              </p:cNvPr>
              <p:cNvSpPr txBox="1"/>
              <p:nvPr/>
            </p:nvSpPr>
            <p:spPr bwMode="auto">
              <a:xfrm>
                <a:off x="1900922" y="114904"/>
                <a:ext cx="5723852" cy="167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→(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型）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72" name="Object 4">
                <a:extLst>
                  <a:ext uri="{FF2B5EF4-FFF2-40B4-BE49-F238E27FC236}">
                    <a16:creationId xmlns:a16="http://schemas.microsoft.com/office/drawing/2014/main" id="{4E3D0629-85E9-481F-AAA4-13D9051CB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0922" y="114904"/>
                <a:ext cx="5723852" cy="167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Object 5">
                <a:extLst>
                  <a:ext uri="{FF2B5EF4-FFF2-40B4-BE49-F238E27FC236}">
                    <a16:creationId xmlns:a16="http://schemas.microsoft.com/office/drawing/2014/main" id="{44EBCEEE-5899-4119-AD9B-89D7B0D9700A}"/>
                  </a:ext>
                </a:extLst>
              </p:cNvPr>
              <p:cNvSpPr txBox="1"/>
              <p:nvPr/>
            </p:nvSpPr>
            <p:spPr bwMode="auto">
              <a:xfrm>
                <a:off x="6473068" y="0"/>
                <a:ext cx="2286266" cy="2019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→(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den>
                              </m:f>
                            </m:num>
                            <m:den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𝐬𝐞𝐜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73" name="Object 5">
                <a:extLst>
                  <a:ext uri="{FF2B5EF4-FFF2-40B4-BE49-F238E27FC236}">
                    <a16:creationId xmlns:a16="http://schemas.microsoft.com/office/drawing/2014/main" id="{44EBCEEE-5899-4119-AD9B-89D7B0D9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3068" y="0"/>
                <a:ext cx="2286266" cy="2019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5" name="Object 7">
                <a:extLst>
                  <a:ext uri="{FF2B5EF4-FFF2-40B4-BE49-F238E27FC236}">
                    <a16:creationId xmlns:a16="http://schemas.microsoft.com/office/drawing/2014/main" id="{BC68918E-5C40-4D28-96FC-2A9E689F93D3}"/>
                  </a:ext>
                </a:extLst>
              </p:cNvPr>
              <p:cNvSpPr txBox="1"/>
              <p:nvPr/>
            </p:nvSpPr>
            <p:spPr bwMode="auto">
              <a:xfrm>
                <a:off x="5137618" y="2877245"/>
                <a:ext cx="6096439" cy="1400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175" name="Object 7">
                <a:extLst>
                  <a:ext uri="{FF2B5EF4-FFF2-40B4-BE49-F238E27FC236}">
                    <a16:creationId xmlns:a16="http://schemas.microsoft.com/office/drawing/2014/main" id="{BC68918E-5C40-4D28-96FC-2A9E689F9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7618" y="2877245"/>
                <a:ext cx="6096439" cy="14001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4" name="Text Box 6">
            <a:extLst>
              <a:ext uri="{FF2B5EF4-FFF2-40B4-BE49-F238E27FC236}">
                <a16:creationId xmlns:a16="http://schemas.microsoft.com/office/drawing/2014/main" id="{064CEDA3-D4AF-4F66-8AE1-C69D0B84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86" y="2897809"/>
            <a:ext cx="96625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例</a:t>
            </a:r>
            <a:r>
              <a:rPr lang="en-US" altLang="zh-CN" b="1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6" name="Object 8">
                <a:extLst>
                  <a:ext uri="{FF2B5EF4-FFF2-40B4-BE49-F238E27FC236}">
                    <a16:creationId xmlns:a16="http://schemas.microsoft.com/office/drawing/2014/main" id="{624B2062-38B4-4617-AD76-963BF03A084D}"/>
                  </a:ext>
                </a:extLst>
              </p:cNvPr>
              <p:cNvSpPr txBox="1"/>
              <p:nvPr/>
            </p:nvSpPr>
            <p:spPr bwMode="auto">
              <a:xfrm>
                <a:off x="1900923" y="3066760"/>
                <a:ext cx="3084964" cy="11733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76" name="Object 8">
                <a:extLst>
                  <a:ext uri="{FF2B5EF4-FFF2-40B4-BE49-F238E27FC236}">
                    <a16:creationId xmlns:a16="http://schemas.microsoft.com/office/drawing/2014/main" id="{624B2062-38B4-4617-AD76-963BF03A0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0923" y="3066760"/>
                <a:ext cx="3084964" cy="1173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Text Box 11">
            <a:extLst>
              <a:ext uri="{FF2B5EF4-FFF2-40B4-BE49-F238E27FC236}">
                <a16:creationId xmlns:a16="http://schemas.microsoft.com/office/drawing/2014/main" id="{D54B6EF4-67C4-48B7-B674-7C2C00A3E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973" y="4567131"/>
            <a:ext cx="200798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例</a:t>
            </a:r>
            <a:r>
              <a:rPr lang="en-US" altLang="zh-CN" b="1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0" name="Object 12">
                <a:extLst>
                  <a:ext uri="{FF2B5EF4-FFF2-40B4-BE49-F238E27FC236}">
                    <a16:creationId xmlns:a16="http://schemas.microsoft.com/office/drawing/2014/main" id="{DDC23A58-8A46-43FA-B326-2B38020FDD24}"/>
                  </a:ext>
                </a:extLst>
              </p:cNvPr>
              <p:cNvSpPr txBox="1"/>
              <p:nvPr/>
            </p:nvSpPr>
            <p:spPr bwMode="auto">
              <a:xfrm>
                <a:off x="5263059" y="4301232"/>
                <a:ext cx="6722388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=⋯=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80" name="Object 12">
                <a:extLst>
                  <a:ext uri="{FF2B5EF4-FFF2-40B4-BE49-F238E27FC236}">
                    <a16:creationId xmlns:a16="http://schemas.microsoft.com/office/drawing/2014/main" id="{DDC23A58-8A46-43FA-B326-2B38020FD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3059" y="4301232"/>
                <a:ext cx="6722388" cy="1143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1" name="Object 13">
                <a:extLst>
                  <a:ext uri="{FF2B5EF4-FFF2-40B4-BE49-F238E27FC236}">
                    <a16:creationId xmlns:a16="http://schemas.microsoft.com/office/drawing/2014/main" id="{A0B46C81-E2B1-4396-A795-6FDF985F7D2B}"/>
                  </a:ext>
                </a:extLst>
              </p:cNvPr>
              <p:cNvSpPr txBox="1"/>
              <p:nvPr/>
            </p:nvSpPr>
            <p:spPr bwMode="auto">
              <a:xfrm>
                <a:off x="2057677" y="4277420"/>
                <a:ext cx="2430446" cy="1190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81" name="Object 13">
                <a:extLst>
                  <a:ext uri="{FF2B5EF4-FFF2-40B4-BE49-F238E27FC236}">
                    <a16:creationId xmlns:a16="http://schemas.microsoft.com/office/drawing/2014/main" id="{A0B46C81-E2B1-4396-A795-6FDF985F7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677" y="4277420"/>
                <a:ext cx="2430446" cy="1190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2" name="Object 14">
                <a:extLst>
                  <a:ext uri="{FF2B5EF4-FFF2-40B4-BE49-F238E27FC236}">
                    <a16:creationId xmlns:a16="http://schemas.microsoft.com/office/drawing/2014/main" id="{43C39579-253D-4692-8B27-5101E32CDB26}"/>
                  </a:ext>
                </a:extLst>
              </p:cNvPr>
              <p:cNvSpPr txBox="1"/>
              <p:nvPr/>
            </p:nvSpPr>
            <p:spPr bwMode="auto">
              <a:xfrm>
                <a:off x="4985887" y="1788037"/>
                <a:ext cx="4641649" cy="1200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→(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82" name="Object 14">
                <a:extLst>
                  <a:ext uri="{FF2B5EF4-FFF2-40B4-BE49-F238E27FC236}">
                    <a16:creationId xmlns:a16="http://schemas.microsoft.com/office/drawing/2014/main" id="{43C39579-253D-4692-8B27-5101E32C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5887" y="1788037"/>
                <a:ext cx="4641649" cy="1200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3" name="Object 15">
                <a:extLst>
                  <a:ext uri="{FF2B5EF4-FFF2-40B4-BE49-F238E27FC236}">
                    <a16:creationId xmlns:a16="http://schemas.microsoft.com/office/drawing/2014/main" id="{99D21716-2377-4535-9463-DF4D9611816A}"/>
                  </a:ext>
                </a:extLst>
              </p:cNvPr>
              <p:cNvSpPr txBox="1"/>
              <p:nvPr/>
            </p:nvSpPr>
            <p:spPr bwMode="auto">
              <a:xfrm>
                <a:off x="3713187" y="4574319"/>
                <a:ext cx="1549872" cy="452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83" name="Object 15">
                <a:extLst>
                  <a:ext uri="{FF2B5EF4-FFF2-40B4-BE49-F238E27FC236}">
                    <a16:creationId xmlns:a16="http://schemas.microsoft.com/office/drawing/2014/main" id="{99D21716-2377-4535-9463-DF4D9611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3187" y="4574319"/>
                <a:ext cx="1549872" cy="452438"/>
              </a:xfrm>
              <a:prstGeom prst="rect">
                <a:avLst/>
              </a:prstGeom>
              <a:blipFill>
                <a:blip r:embed="rId10"/>
                <a:stretch>
                  <a:fillRect b="-2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">
                <a:extLst>
                  <a:ext uri="{FF2B5EF4-FFF2-40B4-BE49-F238E27FC236}">
                    <a16:creationId xmlns:a16="http://schemas.microsoft.com/office/drawing/2014/main" id="{D52DE10A-DF6D-4B65-A933-B710409C84D1}"/>
                  </a:ext>
                </a:extLst>
              </p:cNvPr>
              <p:cNvSpPr txBox="1"/>
              <p:nvPr/>
            </p:nvSpPr>
            <p:spPr bwMode="auto">
              <a:xfrm>
                <a:off x="5137618" y="5778443"/>
                <a:ext cx="3141355" cy="692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" name="Object 3">
                <a:extLst>
                  <a:ext uri="{FF2B5EF4-FFF2-40B4-BE49-F238E27FC236}">
                    <a16:creationId xmlns:a16="http://schemas.microsoft.com/office/drawing/2014/main" id="{D52DE10A-DF6D-4B65-A933-B710409C8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7618" y="5778443"/>
                <a:ext cx="3141355" cy="6921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Box 2">
            <a:extLst>
              <a:ext uri="{FF2B5EF4-FFF2-40B4-BE49-F238E27FC236}">
                <a16:creationId xmlns:a16="http://schemas.microsoft.com/office/drawing/2014/main" id="{3C1C6AC5-DB68-48E3-8188-72CDD85EA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127" y="5863552"/>
            <a:ext cx="410514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当 </a:t>
            </a:r>
            <a:r>
              <a:rPr lang="en-US" altLang="zh-CN" b="1" i="1" dirty="0"/>
              <a:t>x </a:t>
            </a:r>
            <a:r>
              <a:rPr lang="en-US" altLang="zh-CN" b="1" dirty="0"/>
              <a:t> </a:t>
            </a:r>
            <a:r>
              <a:rPr lang="zh-CN" altLang="en-US" b="1" dirty="0"/>
              <a:t>充分大时，有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/>
      <p:bldP spid="7172" grpId="0"/>
      <p:bldP spid="7173" grpId="0"/>
      <p:bldP spid="7175" grpId="0"/>
      <p:bldP spid="7174" grpId="0"/>
      <p:bldP spid="7176" grpId="0"/>
      <p:bldP spid="7179" grpId="0"/>
      <p:bldP spid="7180" grpId="0"/>
      <p:bldP spid="7181" grpId="0"/>
      <p:bldP spid="7182" grpId="0"/>
      <p:bldP spid="7183" grpId="0"/>
      <p:bldP spid="32" grpId="0"/>
      <p:bldP spid="3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8">
            <a:extLst>
              <a:ext uri="{FF2B5EF4-FFF2-40B4-BE49-F238E27FC236}">
                <a16:creationId xmlns:a16="http://schemas.microsoft.com/office/drawing/2014/main" id="{B1D7A370-92EF-46C0-BDD1-B5936718B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" y="574677"/>
            <a:ext cx="134206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例</a:t>
            </a:r>
            <a:r>
              <a:rPr lang="en-US" altLang="zh-CN" b="1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1" name="Object 9">
                <a:extLst>
                  <a:ext uri="{FF2B5EF4-FFF2-40B4-BE49-F238E27FC236}">
                    <a16:creationId xmlns:a16="http://schemas.microsoft.com/office/drawing/2014/main" id="{63BD9DCA-65E2-4638-938F-79603ACADF51}"/>
                  </a:ext>
                </a:extLst>
              </p:cNvPr>
              <p:cNvSpPr txBox="1"/>
              <p:nvPr/>
            </p:nvSpPr>
            <p:spPr bwMode="auto">
              <a:xfrm>
                <a:off x="2292045" y="452439"/>
                <a:ext cx="3295956" cy="1206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01" name="Object 9">
                <a:extLst>
                  <a:ext uri="{FF2B5EF4-FFF2-40B4-BE49-F238E27FC236}">
                    <a16:creationId xmlns:a16="http://schemas.microsoft.com/office/drawing/2014/main" id="{63BD9DCA-65E2-4638-938F-79603ACA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2045" y="452439"/>
                <a:ext cx="3295956" cy="1206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2" name="Text Box 10">
            <a:extLst>
              <a:ext uri="{FF2B5EF4-FFF2-40B4-BE49-F238E27FC236}">
                <a16:creationId xmlns:a16="http://schemas.microsoft.com/office/drawing/2014/main" id="{590E2498-055B-456B-9A58-C4F4BED87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567" y="1870870"/>
            <a:ext cx="134206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注意 ：</a:t>
            </a:r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52AE13E4-0259-48AC-9412-59456692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19401"/>
            <a:ext cx="860501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1</a:t>
            </a:r>
            <a:r>
              <a:rPr lang="zh-CN" altLang="en-US" b="1" dirty="0"/>
              <a:t>）认真审查计算的极限是否是未定式，若不是未定式则不能用洛比达法则，否则将得出错误的结论。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4" name="Object 12">
                <a:extLst>
                  <a:ext uri="{FF2B5EF4-FFF2-40B4-BE49-F238E27FC236}">
                    <a16:creationId xmlns:a16="http://schemas.microsoft.com/office/drawing/2014/main" id="{63F6968C-686A-4E57-87F6-749B445A3B01}"/>
                  </a:ext>
                </a:extLst>
              </p:cNvPr>
              <p:cNvSpPr txBox="1"/>
              <p:nvPr/>
            </p:nvSpPr>
            <p:spPr bwMode="auto">
              <a:xfrm>
                <a:off x="4332560" y="4076700"/>
                <a:ext cx="6631384" cy="1219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04" name="Object 12">
                <a:extLst>
                  <a:ext uri="{FF2B5EF4-FFF2-40B4-BE49-F238E27FC236}">
                    <a16:creationId xmlns:a16="http://schemas.microsoft.com/office/drawing/2014/main" id="{63F6968C-686A-4E57-87F6-749B445A3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2560" y="4076700"/>
                <a:ext cx="6631384" cy="121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5" name="Object 13">
                <a:extLst>
                  <a:ext uri="{FF2B5EF4-FFF2-40B4-BE49-F238E27FC236}">
                    <a16:creationId xmlns:a16="http://schemas.microsoft.com/office/drawing/2014/main" id="{70794B89-2F67-427A-81CF-D2582C88E19D}"/>
                  </a:ext>
                </a:extLst>
              </p:cNvPr>
              <p:cNvSpPr txBox="1"/>
              <p:nvPr/>
            </p:nvSpPr>
            <p:spPr bwMode="auto">
              <a:xfrm>
                <a:off x="1905000" y="4114800"/>
                <a:ext cx="2427560" cy="1181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05" name="Object 13">
                <a:extLst>
                  <a:ext uri="{FF2B5EF4-FFF2-40B4-BE49-F238E27FC236}">
                    <a16:creationId xmlns:a16="http://schemas.microsoft.com/office/drawing/2014/main" id="{70794B89-2F67-427A-81CF-D2582C88E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4114800"/>
                <a:ext cx="2427560" cy="118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6" name="Text Box 14">
            <a:extLst>
              <a:ext uri="{FF2B5EF4-FFF2-40B4-BE49-F238E27FC236}">
                <a16:creationId xmlns:a16="http://schemas.microsoft.com/office/drawing/2014/main" id="{17B63410-7543-4E72-9683-1A18938E4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599" y="5729288"/>
            <a:ext cx="157890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事实上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7" name="Object 15">
                <a:extLst>
                  <a:ext uri="{FF2B5EF4-FFF2-40B4-BE49-F238E27FC236}">
                    <a16:creationId xmlns:a16="http://schemas.microsoft.com/office/drawing/2014/main" id="{C724C388-2147-4B78-9B9E-1BCD9D5185FC}"/>
                  </a:ext>
                </a:extLst>
              </p:cNvPr>
              <p:cNvSpPr txBox="1"/>
              <p:nvPr/>
            </p:nvSpPr>
            <p:spPr bwMode="auto">
              <a:xfrm>
                <a:off x="3303588" y="5372100"/>
                <a:ext cx="6919204" cy="1181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07" name="Object 15">
                <a:extLst>
                  <a:ext uri="{FF2B5EF4-FFF2-40B4-BE49-F238E27FC236}">
                    <a16:creationId xmlns:a16="http://schemas.microsoft.com/office/drawing/2014/main" id="{C724C388-2147-4B78-9B9E-1BCD9D51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3588" y="5372100"/>
                <a:ext cx="6919204" cy="1181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8" name="Object 16">
                <a:extLst>
                  <a:ext uri="{FF2B5EF4-FFF2-40B4-BE49-F238E27FC236}">
                    <a16:creationId xmlns:a16="http://schemas.microsoft.com/office/drawing/2014/main" id="{4F31B8FA-64C8-485E-B59F-BC6FA23249A6}"/>
                  </a:ext>
                </a:extLst>
              </p:cNvPr>
              <p:cNvSpPr txBox="1"/>
              <p:nvPr/>
            </p:nvSpPr>
            <p:spPr bwMode="auto">
              <a:xfrm>
                <a:off x="5564187" y="41276"/>
                <a:ext cx="6008977" cy="1981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𝟏𝟎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08" name="Object 16">
                <a:extLst>
                  <a:ext uri="{FF2B5EF4-FFF2-40B4-BE49-F238E27FC236}">
                    <a16:creationId xmlns:a16="http://schemas.microsoft.com/office/drawing/2014/main" id="{4F31B8FA-64C8-485E-B59F-BC6FA2324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187" y="41276"/>
                <a:ext cx="6008977" cy="1981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utoUpdateAnimBg="0"/>
      <p:bldP spid="8201" grpId="0"/>
      <p:bldP spid="8202" grpId="0" autoUpdateAnimBg="0"/>
      <p:bldP spid="8203" grpId="0" animBg="1" autoUpdateAnimBg="0"/>
      <p:bldP spid="8204" grpId="0"/>
      <p:bldP spid="8205" grpId="0"/>
      <p:bldP spid="8206" grpId="0" autoUpdateAnimBg="0"/>
      <p:bldP spid="8207" grpId="0"/>
      <p:bldP spid="82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1E6C27E3-188E-4FDA-BB68-EB29AA5FB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333375"/>
            <a:ext cx="7343775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2</a:t>
            </a:r>
            <a:r>
              <a:rPr lang="zh-CN" altLang="en-US" b="1"/>
              <a:t>）解题过程中注意及时化简函数式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AB3D3DD7-8CAC-43CD-8FFF-C677756AA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908050"/>
            <a:ext cx="74025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如约去零因子，提出能确定极限值非零的部分，且注意与其它求极限的方法结合起来。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B2AFF859-623F-4CFE-86E8-F25789874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916114"/>
            <a:ext cx="8229600" cy="528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</a:t>
            </a:r>
            <a:r>
              <a:rPr lang="zh-CN" altLang="en-US" b="1"/>
              <a:t>）洛比达法则的条件是充分条件，而不是必要条件</a:t>
            </a:r>
          </a:p>
        </p:txBody>
      </p:sp>
      <p:grpSp>
        <p:nvGrpSpPr>
          <p:cNvPr id="9224" name="Group 8">
            <a:extLst>
              <a:ext uri="{FF2B5EF4-FFF2-40B4-BE49-F238E27FC236}">
                <a16:creationId xmlns:a16="http://schemas.microsoft.com/office/drawing/2014/main" id="{B000E2FC-C8CC-495C-93FC-3120115CAD35}"/>
              </a:ext>
            </a:extLst>
          </p:cNvPr>
          <p:cNvGrpSpPr>
            <a:grpSpLocks/>
          </p:cNvGrpSpPr>
          <p:nvPr/>
        </p:nvGrpSpPr>
        <p:grpSpPr bwMode="auto">
          <a:xfrm>
            <a:off x="2424113" y="2492375"/>
            <a:ext cx="7772400" cy="1143000"/>
            <a:chOff x="528" y="1440"/>
            <a:chExt cx="4896" cy="720"/>
          </a:xfrm>
        </p:grpSpPr>
        <p:sp>
          <p:nvSpPr>
            <p:cNvPr id="11276" name="Text Box 5">
              <a:extLst>
                <a:ext uri="{FF2B5EF4-FFF2-40B4-BE49-F238E27FC236}">
                  <a16:creationId xmlns:a16="http://schemas.microsoft.com/office/drawing/2014/main" id="{44B0D6D3-34DE-4373-9ECD-7902CC213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84"/>
              <a:ext cx="4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即当               不存在时，不能断定             不存在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7" name="Object 6">
                  <a:extLst>
                    <a:ext uri="{FF2B5EF4-FFF2-40B4-BE49-F238E27FC236}">
                      <a16:creationId xmlns:a16="http://schemas.microsoft.com/office/drawing/2014/main" id="{703E8D94-3E4C-4A6B-A349-023332EF5F9E}"/>
                    </a:ext>
                  </a:extLst>
                </p:cNvPr>
                <p:cNvSpPr txBox="1"/>
                <p:nvPr/>
              </p:nvSpPr>
              <p:spPr bwMode="auto">
                <a:xfrm>
                  <a:off x="1104" y="1452"/>
                  <a:ext cx="829" cy="7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277" name="Object 6">
                  <a:extLst>
                    <a:ext uri="{FF2B5EF4-FFF2-40B4-BE49-F238E27FC236}">
                      <a16:creationId xmlns:a16="http://schemas.microsoft.com/office/drawing/2014/main" id="{703E8D94-3E4C-4A6B-A349-023332EF5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" y="1452"/>
                  <a:ext cx="829" cy="7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8" name="Object 7">
                  <a:extLst>
                    <a:ext uri="{FF2B5EF4-FFF2-40B4-BE49-F238E27FC236}">
                      <a16:creationId xmlns:a16="http://schemas.microsoft.com/office/drawing/2014/main" id="{81E010AE-9978-428E-9953-B62E7F15FAF4}"/>
                    </a:ext>
                  </a:extLst>
                </p:cNvPr>
                <p:cNvSpPr txBox="1"/>
                <p:nvPr/>
              </p:nvSpPr>
              <p:spPr bwMode="auto">
                <a:xfrm>
                  <a:off x="3931" y="1440"/>
                  <a:ext cx="725" cy="7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278" name="Object 7">
                  <a:extLst>
                    <a:ext uri="{FF2B5EF4-FFF2-40B4-BE49-F238E27FC236}">
                      <a16:creationId xmlns:a16="http://schemas.microsoft.com/office/drawing/2014/main" id="{81E010AE-9978-428E-9953-B62E7F15F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31" y="1440"/>
                  <a:ext cx="725" cy="7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25" name="Text Box 9">
            <a:extLst>
              <a:ext uri="{FF2B5EF4-FFF2-40B4-BE49-F238E27FC236}">
                <a16:creationId xmlns:a16="http://schemas.microsoft.com/office/drawing/2014/main" id="{A79CA240-1797-4475-9FE2-F01D66DE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3301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6" name="Object 10">
                <a:extLst>
                  <a:ext uri="{FF2B5EF4-FFF2-40B4-BE49-F238E27FC236}">
                    <a16:creationId xmlns:a16="http://schemas.microsoft.com/office/drawing/2014/main" id="{0836B5D4-63D5-43B0-A21A-D06DA1181542}"/>
                  </a:ext>
                </a:extLst>
              </p:cNvPr>
              <p:cNvSpPr txBox="1"/>
              <p:nvPr/>
            </p:nvSpPr>
            <p:spPr bwMode="auto">
              <a:xfrm>
                <a:off x="3109842" y="3616325"/>
                <a:ext cx="4611687" cy="1111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226" name="Object 10">
                <a:extLst>
                  <a:ext uri="{FF2B5EF4-FFF2-40B4-BE49-F238E27FC236}">
                    <a16:creationId xmlns:a16="http://schemas.microsoft.com/office/drawing/2014/main" id="{0836B5D4-63D5-43B0-A21A-D06DA1181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842" y="3616325"/>
                <a:ext cx="4611687" cy="1111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7" name="Text Box 11">
            <a:extLst>
              <a:ext uri="{FF2B5EF4-FFF2-40B4-BE49-F238E27FC236}">
                <a16:creationId xmlns:a16="http://schemas.microsoft.com/office/drawing/2014/main" id="{E1859C9F-6A20-48CE-8628-D49A433E1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733801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不存在</a:t>
            </a:r>
          </a:p>
        </p:txBody>
      </p:sp>
      <p:grpSp>
        <p:nvGrpSpPr>
          <p:cNvPr id="9230" name="Group 14">
            <a:extLst>
              <a:ext uri="{FF2B5EF4-FFF2-40B4-BE49-F238E27FC236}">
                <a16:creationId xmlns:a16="http://schemas.microsoft.com/office/drawing/2014/main" id="{B86049B8-B751-4DDE-82EE-C549BB5D4A80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4727575"/>
            <a:ext cx="7467600" cy="1676400"/>
            <a:chOff x="529" y="2970"/>
            <a:chExt cx="4704" cy="1056"/>
          </a:xfrm>
        </p:grpSpPr>
        <p:sp>
          <p:nvSpPr>
            <p:cNvPr id="11274" name="Text Box 12">
              <a:extLst>
                <a:ext uri="{FF2B5EF4-FFF2-40B4-BE49-F238E27FC236}">
                  <a16:creationId xmlns:a16="http://schemas.microsoft.com/office/drawing/2014/main" id="{282280A6-4FC2-4DF5-84EB-9E1F552AA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3281"/>
              <a:ext cx="5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5" name="Object 13">
                  <a:extLst>
                    <a:ext uri="{FF2B5EF4-FFF2-40B4-BE49-F238E27FC236}">
                      <a16:creationId xmlns:a16="http://schemas.microsoft.com/office/drawing/2014/main" id="{B4EB6748-3A04-464D-8AA4-50509FA18702}"/>
                    </a:ext>
                  </a:extLst>
                </p:cNvPr>
                <p:cNvSpPr txBox="1"/>
                <p:nvPr/>
              </p:nvSpPr>
              <p:spPr bwMode="auto">
                <a:xfrm>
                  <a:off x="1192" y="2970"/>
                  <a:ext cx="4041" cy="10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32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32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func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32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zh-CN" altLang="en-US" sz="32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zh-CN" altLang="en-US" sz="3200" b="1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𝐬𝐢𝐧</m:t>
                                        </m:r>
                                      </m:fName>
                                      <m:e>
                                        <m:r>
                                          <a:rPr lang="zh-CN" altLang="en-US" sz="32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den>
                            </m:f>
                          </m:e>
                        </m:func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275" name="Object 13">
                  <a:extLst>
                    <a:ext uri="{FF2B5EF4-FFF2-40B4-BE49-F238E27FC236}">
                      <a16:creationId xmlns:a16="http://schemas.microsoft.com/office/drawing/2014/main" id="{B4EB6748-3A04-464D-8AA4-50509FA18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2" y="2970"/>
                  <a:ext cx="4041" cy="10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 animBg="1"/>
      <p:bldP spid="9225" grpId="0"/>
      <p:bldP spid="9226" grpId="0"/>
      <p:bldP spid="922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6236</TotalTime>
  <Words>988</Words>
  <Application>Microsoft Office PowerPoint</Application>
  <PresentationFormat>宽屏</PresentationFormat>
  <Paragraphs>157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cajcd fnthx</vt:lpstr>
      <vt:lpstr>宋体</vt:lpstr>
      <vt:lpstr>Arial</vt:lpstr>
      <vt:lpstr>Cambria Math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462</cp:revision>
  <dcterms:created xsi:type="dcterms:W3CDTF">2020-02-21T07:30:31Z</dcterms:created>
  <dcterms:modified xsi:type="dcterms:W3CDTF">2020-10-23T01:59:17Z</dcterms:modified>
</cp:coreProperties>
</file>