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305"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3" clrIdx="0">
    <p:extLst>
      <p:ext uri="{19B8F6BF-5375-455C-9EA6-DF929625EA0E}">
        <p15:presenceInfo xmlns:p15="http://schemas.microsoft.com/office/powerpoint/2012/main" userId="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9" autoAdjust="0"/>
    <p:restoredTop sz="96366" autoAdjust="0"/>
  </p:normalViewPr>
  <p:slideViewPr>
    <p:cSldViewPr snapToGrid="0">
      <p:cViewPr varScale="1">
        <p:scale>
          <a:sx n="110" d="100"/>
          <a:sy n="110" d="100"/>
        </p:scale>
        <p:origin x="588"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BEBB7-87EE-4C64-8FCE-FDC9F330CF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D125AE-F590-4BE8-94C8-3CAF14575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952915-DF69-45B6-A604-7E3FCE5084D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BBD8D0F-5F6E-40B8-AC28-C9E17CCB9F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2658067-4419-4218-B162-848D8DF05CA1}"/>
              </a:ext>
            </a:extLst>
          </p:cNvPr>
          <p:cNvSpPr>
            <a:spLocks noGrp="1"/>
          </p:cNvSpPr>
          <p:nvPr>
            <p:ph type="sldNum" sz="quarter" idx="12"/>
          </p:nvPr>
        </p:nvSpPr>
        <p:spPr/>
        <p:txBody>
          <a:bodyPr/>
          <a:lstStyle>
            <a:lvl1pPr>
              <a:defRPr/>
            </a:lvl1pPr>
          </a:lstStyle>
          <a:p>
            <a:fld id="{1EF31B50-F84E-4219-ABFC-267363B406F1}" type="slidenum">
              <a:rPr lang="en-US" altLang="zh-CN"/>
              <a:pPr/>
              <a:t>‹#›</a:t>
            </a:fld>
            <a:endParaRPr lang="en-US" altLang="zh-CN"/>
          </a:p>
        </p:txBody>
      </p:sp>
    </p:spTree>
    <p:extLst>
      <p:ext uri="{BB962C8B-B14F-4D97-AF65-F5344CB8AC3E}">
        <p14:creationId xmlns:p14="http://schemas.microsoft.com/office/powerpoint/2010/main" val="204976489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92D64-3737-4344-8302-8C17A832C6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73A9EE-5EC3-4510-A796-35E8989482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72B3B1-C04F-424E-BC0B-4149B40CA73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61AB206-DF7C-421B-8BA6-34F34F818C5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225D203-CA91-40A0-92FF-54808811435F}"/>
              </a:ext>
            </a:extLst>
          </p:cNvPr>
          <p:cNvSpPr>
            <a:spLocks noGrp="1"/>
          </p:cNvSpPr>
          <p:nvPr>
            <p:ph type="sldNum" sz="quarter" idx="12"/>
          </p:nvPr>
        </p:nvSpPr>
        <p:spPr/>
        <p:txBody>
          <a:bodyPr/>
          <a:lstStyle>
            <a:lvl1pPr>
              <a:defRPr/>
            </a:lvl1pPr>
          </a:lstStyle>
          <a:p>
            <a:fld id="{CD824DD9-89C0-427E-95DB-6FDAEB7DA013}" type="slidenum">
              <a:rPr lang="en-US" altLang="zh-CN"/>
              <a:pPr/>
              <a:t>‹#›</a:t>
            </a:fld>
            <a:endParaRPr lang="en-US" altLang="zh-CN"/>
          </a:p>
        </p:txBody>
      </p:sp>
    </p:spTree>
    <p:extLst>
      <p:ext uri="{BB962C8B-B14F-4D97-AF65-F5344CB8AC3E}">
        <p14:creationId xmlns:p14="http://schemas.microsoft.com/office/powerpoint/2010/main" val="41313407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00459B-C1E7-4387-8968-41C77177FE55}"/>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BD9159-CB0F-4A08-9344-167846E0FC62}"/>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F6624E-B12B-4D42-BE21-2184B67B939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1A8D73D-6B8A-44AC-91E4-ACA3407DACB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6CCC6E3-F594-4125-8407-2FD6ADC2C05E}"/>
              </a:ext>
            </a:extLst>
          </p:cNvPr>
          <p:cNvSpPr>
            <a:spLocks noGrp="1"/>
          </p:cNvSpPr>
          <p:nvPr>
            <p:ph type="sldNum" sz="quarter" idx="12"/>
          </p:nvPr>
        </p:nvSpPr>
        <p:spPr/>
        <p:txBody>
          <a:bodyPr/>
          <a:lstStyle>
            <a:lvl1pPr>
              <a:defRPr/>
            </a:lvl1pPr>
          </a:lstStyle>
          <a:p>
            <a:fld id="{8F262ACA-69AF-4F95-B320-F4A29597028F}" type="slidenum">
              <a:rPr lang="en-US" altLang="zh-CN"/>
              <a:pPr/>
              <a:t>‹#›</a:t>
            </a:fld>
            <a:endParaRPr lang="en-US" altLang="zh-CN"/>
          </a:p>
        </p:txBody>
      </p:sp>
    </p:spTree>
    <p:extLst>
      <p:ext uri="{BB962C8B-B14F-4D97-AF65-F5344CB8AC3E}">
        <p14:creationId xmlns:p14="http://schemas.microsoft.com/office/powerpoint/2010/main" val="251797363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72D99394-2CDA-477C-AC5B-BCD60843B4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41077A9-7C75-42FD-BE71-FD7345B838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7FD9A20-47A3-4D17-B943-8C36EEE14245}"/>
              </a:ext>
            </a:extLst>
          </p:cNvPr>
          <p:cNvSpPr>
            <a:spLocks noGrp="1" noChangeArrowheads="1"/>
          </p:cNvSpPr>
          <p:nvPr>
            <p:ph type="sldNum" sz="quarter" idx="12"/>
          </p:nvPr>
        </p:nvSpPr>
        <p:spPr>
          <a:ln/>
        </p:spPr>
        <p:txBody>
          <a:bodyPr/>
          <a:lstStyle>
            <a:lvl1pPr>
              <a:defRPr/>
            </a:lvl1pPr>
          </a:lstStyle>
          <a:p>
            <a:fld id="{D6B9F9FA-4BE4-4C47-964A-E95FEBCCFDBC}" type="slidenum">
              <a:rPr lang="en-US" altLang="zh-CN"/>
              <a:pPr/>
              <a:t>‹#›</a:t>
            </a:fld>
            <a:endParaRPr lang="en-US" altLang="zh-CN"/>
          </a:p>
        </p:txBody>
      </p:sp>
    </p:spTree>
    <p:extLst>
      <p:ext uri="{BB962C8B-B14F-4D97-AF65-F5344CB8AC3E}">
        <p14:creationId xmlns:p14="http://schemas.microsoft.com/office/powerpoint/2010/main" val="7034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37C44-B2E6-45CC-84A0-BB5BAAC359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B6980F-596E-4DD5-BE95-1F18037D3A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7E3C77-4F20-4C47-92F0-14CB96E468C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D9D6D36-5E52-49EE-9FF5-EA6866B4D32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7691496-E891-44E4-97F0-904273FAC6D0}"/>
              </a:ext>
            </a:extLst>
          </p:cNvPr>
          <p:cNvSpPr>
            <a:spLocks noGrp="1"/>
          </p:cNvSpPr>
          <p:nvPr>
            <p:ph type="sldNum" sz="quarter" idx="12"/>
          </p:nvPr>
        </p:nvSpPr>
        <p:spPr/>
        <p:txBody>
          <a:bodyPr/>
          <a:lstStyle>
            <a:lvl1pPr>
              <a:defRPr/>
            </a:lvl1pPr>
          </a:lstStyle>
          <a:p>
            <a:fld id="{6296E041-8DFA-4144-AEEF-6FF73B6CDB3A}" type="slidenum">
              <a:rPr lang="en-US" altLang="zh-CN"/>
              <a:pPr/>
              <a:t>‹#›</a:t>
            </a:fld>
            <a:endParaRPr lang="en-US" altLang="zh-CN"/>
          </a:p>
        </p:txBody>
      </p:sp>
    </p:spTree>
    <p:extLst>
      <p:ext uri="{BB962C8B-B14F-4D97-AF65-F5344CB8AC3E}">
        <p14:creationId xmlns:p14="http://schemas.microsoft.com/office/powerpoint/2010/main" val="7977910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E883A-C06C-4EDD-A828-9C44C3E774D2}"/>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F7EBEF-797B-4BA9-B31E-12A9C1A7603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42EDAF-742F-4123-A78D-970C391F65C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712FF83-9E0B-44AC-8669-C628844E0A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7DE27E3-7378-480F-A148-6F38CAD87B83}"/>
              </a:ext>
            </a:extLst>
          </p:cNvPr>
          <p:cNvSpPr>
            <a:spLocks noGrp="1"/>
          </p:cNvSpPr>
          <p:nvPr>
            <p:ph type="sldNum" sz="quarter" idx="12"/>
          </p:nvPr>
        </p:nvSpPr>
        <p:spPr/>
        <p:txBody>
          <a:bodyPr/>
          <a:lstStyle>
            <a:lvl1pPr>
              <a:defRPr/>
            </a:lvl1pPr>
          </a:lstStyle>
          <a:p>
            <a:fld id="{5784AAF6-5628-47B1-B495-528FD97BBCE8}" type="slidenum">
              <a:rPr lang="en-US" altLang="zh-CN"/>
              <a:pPr/>
              <a:t>‹#›</a:t>
            </a:fld>
            <a:endParaRPr lang="en-US" altLang="zh-CN"/>
          </a:p>
        </p:txBody>
      </p:sp>
    </p:spTree>
    <p:extLst>
      <p:ext uri="{BB962C8B-B14F-4D97-AF65-F5344CB8AC3E}">
        <p14:creationId xmlns:p14="http://schemas.microsoft.com/office/powerpoint/2010/main" val="108003686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86C1B-D2D1-436D-9C92-50359A58F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02256A-E9EB-42E3-B13D-1893B6540F26}"/>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4DB953-3E46-459B-AE59-D3E59A16F239}"/>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546ABA-565D-4C91-85D9-0BDA44EBA4E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DB14106-EDA8-4BA6-BCA7-DD5F7046D6B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792743B-D1B1-4204-BCD2-4F7BEA7FCD45}"/>
              </a:ext>
            </a:extLst>
          </p:cNvPr>
          <p:cNvSpPr>
            <a:spLocks noGrp="1"/>
          </p:cNvSpPr>
          <p:nvPr>
            <p:ph type="sldNum" sz="quarter" idx="12"/>
          </p:nvPr>
        </p:nvSpPr>
        <p:spPr/>
        <p:txBody>
          <a:bodyPr/>
          <a:lstStyle>
            <a:lvl1pPr>
              <a:defRPr/>
            </a:lvl1pPr>
          </a:lstStyle>
          <a:p>
            <a:fld id="{A99C7970-7A62-4208-93F8-9A19FF466963}" type="slidenum">
              <a:rPr lang="en-US" altLang="zh-CN"/>
              <a:pPr/>
              <a:t>‹#›</a:t>
            </a:fld>
            <a:endParaRPr lang="en-US" altLang="zh-CN"/>
          </a:p>
        </p:txBody>
      </p:sp>
    </p:spTree>
    <p:extLst>
      <p:ext uri="{BB962C8B-B14F-4D97-AF65-F5344CB8AC3E}">
        <p14:creationId xmlns:p14="http://schemas.microsoft.com/office/powerpoint/2010/main" val="348316749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07130-8BA5-457A-B7DB-53E572213121}"/>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E942FA-3898-4DFC-9C51-D19E76C8BDE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A2A707-1C66-4790-8F69-F052949B7AC3}"/>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83DA32-696F-49ED-82F5-0444D41AE5DB}"/>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7AB9AD-A485-4C9C-A128-77618BB2C6D3}"/>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F73577-13EF-4B09-841D-CC65AD95B67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CE5CA37-5C83-4F26-B442-3D984C02188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39EB0F5-A23E-4B93-9648-BDD8C733A600}"/>
              </a:ext>
            </a:extLst>
          </p:cNvPr>
          <p:cNvSpPr>
            <a:spLocks noGrp="1"/>
          </p:cNvSpPr>
          <p:nvPr>
            <p:ph type="sldNum" sz="quarter" idx="12"/>
          </p:nvPr>
        </p:nvSpPr>
        <p:spPr/>
        <p:txBody>
          <a:bodyPr/>
          <a:lstStyle>
            <a:lvl1pPr>
              <a:defRPr/>
            </a:lvl1pPr>
          </a:lstStyle>
          <a:p>
            <a:fld id="{8C3A427F-975D-48D0-97DB-229900A77907}" type="slidenum">
              <a:rPr lang="en-US" altLang="zh-CN"/>
              <a:pPr/>
              <a:t>‹#›</a:t>
            </a:fld>
            <a:endParaRPr lang="en-US" altLang="zh-CN"/>
          </a:p>
        </p:txBody>
      </p:sp>
    </p:spTree>
    <p:extLst>
      <p:ext uri="{BB962C8B-B14F-4D97-AF65-F5344CB8AC3E}">
        <p14:creationId xmlns:p14="http://schemas.microsoft.com/office/powerpoint/2010/main" val="339485714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2D434-6CA4-4DDA-B7B7-31894A8243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0C6CFB-4875-4267-9CF8-C3CA171EBB86}"/>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2F4CCC0-0094-4A46-807E-10CF8C47BD9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23605E7-FC11-40C7-8D4D-D9CDF556BBB0}"/>
              </a:ext>
            </a:extLst>
          </p:cNvPr>
          <p:cNvSpPr>
            <a:spLocks noGrp="1"/>
          </p:cNvSpPr>
          <p:nvPr>
            <p:ph type="sldNum" sz="quarter" idx="12"/>
          </p:nvPr>
        </p:nvSpPr>
        <p:spPr/>
        <p:txBody>
          <a:bodyPr/>
          <a:lstStyle>
            <a:lvl1pPr>
              <a:defRPr/>
            </a:lvl1pPr>
          </a:lstStyle>
          <a:p>
            <a:fld id="{4744D355-5EF6-4FEB-B1DE-3EA4D3F94A6F}" type="slidenum">
              <a:rPr lang="en-US" altLang="zh-CN"/>
              <a:pPr/>
              <a:t>‹#›</a:t>
            </a:fld>
            <a:endParaRPr lang="en-US" altLang="zh-CN"/>
          </a:p>
        </p:txBody>
      </p:sp>
    </p:spTree>
    <p:extLst>
      <p:ext uri="{BB962C8B-B14F-4D97-AF65-F5344CB8AC3E}">
        <p14:creationId xmlns:p14="http://schemas.microsoft.com/office/powerpoint/2010/main" val="244906738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6BFF28-C081-44B8-A30E-D9E56DF82491}"/>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B90062BC-1554-402A-A0A0-3102C2F3C38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5657EE0-B03C-45C7-8C17-72DE9FB2316C}"/>
              </a:ext>
            </a:extLst>
          </p:cNvPr>
          <p:cNvSpPr>
            <a:spLocks noGrp="1"/>
          </p:cNvSpPr>
          <p:nvPr>
            <p:ph type="sldNum" sz="quarter" idx="12"/>
          </p:nvPr>
        </p:nvSpPr>
        <p:spPr/>
        <p:txBody>
          <a:bodyPr/>
          <a:lstStyle>
            <a:lvl1pPr>
              <a:defRPr/>
            </a:lvl1pPr>
          </a:lstStyle>
          <a:p>
            <a:fld id="{988958C4-D470-4BA9-B47C-082F1B784741}" type="slidenum">
              <a:rPr lang="en-US" altLang="zh-CN"/>
              <a:pPr/>
              <a:t>‹#›</a:t>
            </a:fld>
            <a:endParaRPr lang="en-US" altLang="zh-CN"/>
          </a:p>
        </p:txBody>
      </p:sp>
    </p:spTree>
    <p:extLst>
      <p:ext uri="{BB962C8B-B14F-4D97-AF65-F5344CB8AC3E}">
        <p14:creationId xmlns:p14="http://schemas.microsoft.com/office/powerpoint/2010/main" val="166032962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CFD24-740C-4185-BAA9-9C189987D453}"/>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A2ADAE-B2C8-4145-9B24-7B09B73FDC8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EFC980-0A0A-4F77-8CC8-CB4125C65F6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83C5F2-49D3-46B9-B6AE-9FCE0D5E0E0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6CA5503-B127-4DAA-803A-D5D02D14666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A298ADC-A563-491A-A4AF-41D40E70886E}"/>
              </a:ext>
            </a:extLst>
          </p:cNvPr>
          <p:cNvSpPr>
            <a:spLocks noGrp="1"/>
          </p:cNvSpPr>
          <p:nvPr>
            <p:ph type="sldNum" sz="quarter" idx="12"/>
          </p:nvPr>
        </p:nvSpPr>
        <p:spPr/>
        <p:txBody>
          <a:bodyPr/>
          <a:lstStyle>
            <a:lvl1pPr>
              <a:defRPr/>
            </a:lvl1pPr>
          </a:lstStyle>
          <a:p>
            <a:fld id="{17482BA3-E172-49F2-9903-5B7E0BD2B0AE}" type="slidenum">
              <a:rPr lang="en-US" altLang="zh-CN"/>
              <a:pPr/>
              <a:t>‹#›</a:t>
            </a:fld>
            <a:endParaRPr lang="en-US" altLang="zh-CN"/>
          </a:p>
        </p:txBody>
      </p:sp>
    </p:spTree>
    <p:extLst>
      <p:ext uri="{BB962C8B-B14F-4D97-AF65-F5344CB8AC3E}">
        <p14:creationId xmlns:p14="http://schemas.microsoft.com/office/powerpoint/2010/main" val="314824871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07AD5-F10E-4FDC-8BB6-637FBBA2EE26}"/>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B94730-16D3-47EA-A5E0-518E30AF195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CB31A4-525E-4272-8E50-F9AFB185AAE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FBA4F4-BA7D-45F5-A81D-A4B4A0E807D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BCDFDB5-B347-4602-BF13-7C3A6F09744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44409C7-2DDB-469A-9CA5-CFEBDD24DDC6}"/>
              </a:ext>
            </a:extLst>
          </p:cNvPr>
          <p:cNvSpPr>
            <a:spLocks noGrp="1"/>
          </p:cNvSpPr>
          <p:nvPr>
            <p:ph type="sldNum" sz="quarter" idx="12"/>
          </p:nvPr>
        </p:nvSpPr>
        <p:spPr/>
        <p:txBody>
          <a:bodyPr/>
          <a:lstStyle>
            <a:lvl1pPr>
              <a:defRPr/>
            </a:lvl1pPr>
          </a:lstStyle>
          <a:p>
            <a:fld id="{0DC6373E-DC2A-4720-A656-6340AECFBF17}" type="slidenum">
              <a:rPr lang="en-US" altLang="zh-CN"/>
              <a:pPr/>
              <a:t>‹#›</a:t>
            </a:fld>
            <a:endParaRPr lang="en-US" altLang="zh-CN"/>
          </a:p>
        </p:txBody>
      </p:sp>
    </p:spTree>
    <p:extLst>
      <p:ext uri="{BB962C8B-B14F-4D97-AF65-F5344CB8AC3E}">
        <p14:creationId xmlns:p14="http://schemas.microsoft.com/office/powerpoint/2010/main" val="308201735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9F872E-4568-43AA-9CAD-065DA5C62FFB}"/>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91D5A7E-3985-4447-B12B-1F980D653484}"/>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34F8B39-8E5F-4FA1-8856-65D3AC2DC80D}"/>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29" name="Rectangle 5">
            <a:extLst>
              <a:ext uri="{FF2B5EF4-FFF2-40B4-BE49-F238E27FC236}">
                <a16:creationId xmlns:a16="http://schemas.microsoft.com/office/drawing/2014/main" id="{F2DBA51D-39CE-4F16-980B-D32AA4B9380E}"/>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030" name="Rectangle 6">
            <a:extLst>
              <a:ext uri="{FF2B5EF4-FFF2-40B4-BE49-F238E27FC236}">
                <a16:creationId xmlns:a16="http://schemas.microsoft.com/office/drawing/2014/main" id="{8D7A58EE-14DC-4ABF-964C-42B02843A345}"/>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76E8915-C7C2-43B0-9297-E0D3767DE46A}" type="slidenum">
              <a:rPr lang="en-US" altLang="zh-CN"/>
              <a:pPr/>
              <a:t>‹#›</a:t>
            </a:fld>
            <a:endParaRPr lang="en-US" altLang="zh-CN"/>
          </a:p>
        </p:txBody>
      </p:sp>
    </p:spTree>
    <p:extLst>
      <p:ext uri="{BB962C8B-B14F-4D97-AF65-F5344CB8AC3E}">
        <p14:creationId xmlns:p14="http://schemas.microsoft.com/office/powerpoint/2010/main" val="3360480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3.emf"/><Relationship Id="rId12" Type="http://schemas.openxmlformats.org/officeDocument/2006/relationships/image" Target="../media/image28.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24.png"/><Relationship Id="rId5" Type="http://schemas.openxmlformats.org/officeDocument/2006/relationships/image" Target="../media/image3.emf"/><Relationship Id="rId10" Type="http://schemas.openxmlformats.org/officeDocument/2006/relationships/image" Target="../media/image27.png"/><Relationship Id="rId4" Type="http://schemas.openxmlformats.org/officeDocument/2006/relationships/oleObject" Target="../embeddings/oleObject2.bin"/><Relationship Id="rId9" Type="http://schemas.openxmlformats.org/officeDocument/2006/relationships/image" Target="../media/image26.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3.emf"/><Relationship Id="rId12"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bin"/><Relationship Id="rId11" Type="http://schemas.openxmlformats.org/officeDocument/2006/relationships/image" Target="../media/image24.png"/><Relationship Id="rId5" Type="http://schemas.openxmlformats.org/officeDocument/2006/relationships/image" Target="../media/image3.emf"/><Relationship Id="rId10" Type="http://schemas.openxmlformats.org/officeDocument/2006/relationships/image" Target="../media/image27.png"/><Relationship Id="rId4" Type="http://schemas.openxmlformats.org/officeDocument/2006/relationships/oleObject" Target="../embeddings/oleObject2.bin"/><Relationship Id="rId9" Type="http://schemas.openxmlformats.org/officeDocument/2006/relationships/image" Target="../media/image26.png"/><Relationship Id="rId1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oleObject" Target="../embeddings/oleObject1.bin"/><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oleObject" Target="../embeddings/oleObject1.bin"/><Relationship Id="rId10" Type="http://schemas.openxmlformats.org/officeDocument/2006/relationships/image" Target="../media/image7.png"/><Relationship Id="rId4" Type="http://schemas.openxmlformats.org/officeDocument/2006/relationships/image" Target="../media/image2.emf"/><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4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44.png"/><Relationship Id="rId10" Type="http://schemas.openxmlformats.org/officeDocument/2006/relationships/image" Target="../media/image59.png"/><Relationship Id="rId4" Type="http://schemas.openxmlformats.org/officeDocument/2006/relationships/image" Target="../media/image43.png"/><Relationship Id="rId9" Type="http://schemas.openxmlformats.org/officeDocument/2006/relationships/image" Target="../media/image58.png"/><Relationship Id="rId1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65.png"/><Relationship Id="rId7"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54.png"/><Relationship Id="rId21" Type="http://schemas.openxmlformats.org/officeDocument/2006/relationships/image" Target="../media/image90.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53.png"/><Relationship Id="rId16" Type="http://schemas.openxmlformats.org/officeDocument/2006/relationships/image" Target="../media/image76.png"/><Relationship Id="rId20"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1.png"/><Relationship Id="rId24" Type="http://schemas.openxmlformats.org/officeDocument/2006/relationships/image" Target="../media/image81.png"/><Relationship Id="rId5" Type="http://schemas.openxmlformats.org/officeDocument/2006/relationships/image" Target="../media/image64.png"/><Relationship Id="rId15" Type="http://schemas.openxmlformats.org/officeDocument/2006/relationships/image" Target="../media/image75.png"/><Relationship Id="rId23" Type="http://schemas.openxmlformats.org/officeDocument/2006/relationships/image" Target="../media/image80.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91.png"/></Relationships>
</file>

<file path=ppt/slides/_rels/slide24.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95.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92.png"/><Relationship Id="rId4" Type="http://schemas.openxmlformats.org/officeDocument/2006/relationships/image" Target="../media/image48.png"/><Relationship Id="rId9" Type="http://schemas.openxmlformats.org/officeDocument/2006/relationships/image" Target="../media/image88.png"/></Relationships>
</file>

<file path=ppt/slides/_rels/slide25.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04.png"/><Relationship Id="rId7" Type="http://schemas.openxmlformats.org/officeDocument/2006/relationships/image" Target="../media/image97.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9.png"/></Relationships>
</file>

<file path=ppt/slides/_rels/slide26.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7.png"/><Relationship Id="rId18" Type="http://schemas.openxmlformats.org/officeDocument/2006/relationships/image" Target="../media/image129.png"/><Relationship Id="rId3" Type="http://schemas.openxmlformats.org/officeDocument/2006/relationships/image" Target="../media/image101.png"/><Relationship Id="rId21" Type="http://schemas.openxmlformats.org/officeDocument/2006/relationships/image" Target="../media/image118.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28.png"/><Relationship Id="rId2" Type="http://schemas.openxmlformats.org/officeDocument/2006/relationships/image" Target="../media/image100.png"/><Relationship Id="rId16" Type="http://schemas.openxmlformats.org/officeDocument/2006/relationships/image" Target="../media/image114.png"/><Relationship Id="rId20"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110.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9.png"/><Relationship Id="rId19"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19.png"/></Relationships>
</file>

<file path=ppt/slides/_rels/slide27.xml.rels><?xml version="1.0" encoding="UTF-8" standalone="yes"?>
<Relationships xmlns="http://schemas.openxmlformats.org/package/2006/relationships"><Relationship Id="rId3" Type="http://schemas.openxmlformats.org/officeDocument/2006/relationships/image" Target="../media/image137.png"/><Relationship Id="rId7" Type="http://schemas.openxmlformats.org/officeDocument/2006/relationships/image" Target="../media/image123.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39.png"/><Relationship Id="rId4" Type="http://schemas.openxmlformats.org/officeDocument/2006/relationships/image" Target="../media/image121.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11" Type="http://schemas.openxmlformats.org/officeDocument/2006/relationships/image" Target="../media/image15.png"/><Relationship Id="rId5" Type="http://schemas.openxmlformats.org/officeDocument/2006/relationships/oleObject" Target="../embeddings/oleObject1.bin"/><Relationship Id="rId10" Type="http://schemas.openxmlformats.org/officeDocument/2006/relationships/image" Target="../media/image14.png"/><Relationship Id="rId4" Type="http://schemas.openxmlformats.org/officeDocument/2006/relationships/image" Target="../media/image2.emf"/><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6442979E-1B50-497C-AA54-59830CBEC2EF}"/>
              </a:ext>
            </a:extLst>
          </p:cNvPr>
          <p:cNvSpPr txBox="1">
            <a:spLocks noChangeArrowheads="1"/>
          </p:cNvSpPr>
          <p:nvPr/>
        </p:nvSpPr>
        <p:spPr bwMode="auto">
          <a:xfrm>
            <a:off x="3287714" y="5141913"/>
            <a:ext cx="266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chemeClr val="tx2"/>
                </a:solidFill>
                <a:latin typeface="Times New Roman" panose="02020603050405020304" pitchFamily="18" charset="0"/>
              </a:rPr>
              <a:t>3. </a:t>
            </a:r>
            <a:r>
              <a:rPr lang="zh-CN" altLang="en-US" sz="2800" b="1">
                <a:solidFill>
                  <a:schemeClr val="tx2"/>
                </a:solidFill>
                <a:latin typeface="宋体" panose="02010600030101010101" pitchFamily="2" charset="-122"/>
              </a:rPr>
              <a:t>函数作图</a:t>
            </a:r>
          </a:p>
        </p:txBody>
      </p:sp>
      <p:sp>
        <p:nvSpPr>
          <p:cNvPr id="3077" name="Rectangle 5">
            <a:extLst>
              <a:ext uri="{FF2B5EF4-FFF2-40B4-BE49-F238E27FC236}">
                <a16:creationId xmlns:a16="http://schemas.microsoft.com/office/drawing/2014/main" id="{B9E9DC75-807C-46C4-B3AE-F75B6493EF7F}"/>
              </a:ext>
            </a:extLst>
          </p:cNvPr>
          <p:cNvSpPr>
            <a:spLocks noChangeArrowheads="1"/>
          </p:cNvSpPr>
          <p:nvPr/>
        </p:nvSpPr>
        <p:spPr bwMode="auto">
          <a:xfrm>
            <a:off x="3287713" y="2924176"/>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宋体" panose="02010600030101010101" pitchFamily="2" charset="-122"/>
              </a:rPr>
              <a:t>曲线弯曲的方向</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凹凸性</a:t>
            </a:r>
          </a:p>
        </p:txBody>
      </p:sp>
      <p:sp>
        <p:nvSpPr>
          <p:cNvPr id="3078" name="Rectangle 6">
            <a:extLst>
              <a:ext uri="{FF2B5EF4-FFF2-40B4-BE49-F238E27FC236}">
                <a16:creationId xmlns:a16="http://schemas.microsoft.com/office/drawing/2014/main" id="{A5B7741D-11B1-4150-BCAC-6430D043666D}"/>
              </a:ext>
            </a:extLst>
          </p:cNvPr>
          <p:cNvSpPr>
            <a:spLocks noChangeArrowheads="1"/>
          </p:cNvSpPr>
          <p:nvPr/>
        </p:nvSpPr>
        <p:spPr bwMode="auto">
          <a:xfrm>
            <a:off x="3216276" y="3933826"/>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chemeClr val="tx2"/>
                </a:solidFill>
                <a:latin typeface="Times New Roman" panose="02020603050405020304" pitchFamily="18" charset="0"/>
              </a:rPr>
              <a:t>2. </a:t>
            </a:r>
            <a:r>
              <a:rPr lang="zh-CN" altLang="en-US" sz="2800" b="1">
                <a:solidFill>
                  <a:schemeClr val="tx2"/>
                </a:solidFill>
                <a:latin typeface="宋体" panose="02010600030101010101" pitchFamily="2" charset="-122"/>
              </a:rPr>
              <a:t>曲线的渐进线</a:t>
            </a:r>
          </a:p>
        </p:txBody>
      </p:sp>
      <p:sp>
        <p:nvSpPr>
          <p:cNvPr id="3079" name="Rectangle 7">
            <a:extLst>
              <a:ext uri="{FF2B5EF4-FFF2-40B4-BE49-F238E27FC236}">
                <a16:creationId xmlns:a16="http://schemas.microsoft.com/office/drawing/2014/main" id="{2C4C6A7C-92FA-431B-B2A8-EF29374B8054}"/>
              </a:ext>
            </a:extLst>
          </p:cNvPr>
          <p:cNvSpPr>
            <a:spLocks noChangeArrowheads="1"/>
          </p:cNvSpPr>
          <p:nvPr/>
        </p:nvSpPr>
        <p:spPr bwMode="auto">
          <a:xfrm>
            <a:off x="2495550" y="1125539"/>
            <a:ext cx="65774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600" b="1" dirty="0">
                <a:latin typeface="Times New Roman" panose="02020603050405020304" pitchFamily="18" charset="0"/>
              </a:rPr>
              <a:t>§3.4</a:t>
            </a:r>
            <a:r>
              <a:rPr lang="en-US" altLang="zh-CN" sz="3600" b="1" dirty="0"/>
              <a:t>  </a:t>
            </a:r>
            <a:r>
              <a:rPr lang="zh-CN" altLang="en-US" sz="3600" b="1"/>
              <a:t>曲线的凹凸性和函数作图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anim calcmode="lin" valueType="num">
                                      <p:cBhvr>
                                        <p:cTn id="7" dur="500" fill="hold"/>
                                        <p:tgtEl>
                                          <p:spTgt spid="3079"/>
                                        </p:tgtEl>
                                        <p:attrNameLst>
                                          <p:attrName>ppt_w</p:attrName>
                                        </p:attrNameLst>
                                      </p:cBhvr>
                                      <p:tavLst>
                                        <p:tav tm="0">
                                          <p:val>
                                            <p:fltVal val="0"/>
                                          </p:val>
                                        </p:tav>
                                        <p:tav tm="100000">
                                          <p:val>
                                            <p:strVal val="#ppt_w"/>
                                          </p:val>
                                        </p:tav>
                                      </p:tavLst>
                                    </p:anim>
                                    <p:anim calcmode="lin" valueType="num">
                                      <p:cBhvr>
                                        <p:cTn id="8" dur="500" fill="hold"/>
                                        <p:tgtEl>
                                          <p:spTgt spid="3079"/>
                                        </p:tgtEl>
                                        <p:attrNameLst>
                                          <p:attrName>ppt_h</p:attrName>
                                        </p:attrNameLst>
                                      </p:cBhvr>
                                      <p:tavLst>
                                        <p:tav tm="0">
                                          <p:val>
                                            <p:fltVal val="0"/>
                                          </p:val>
                                        </p:tav>
                                        <p:tav tm="100000">
                                          <p:val>
                                            <p:strVal val="#ppt_h"/>
                                          </p:val>
                                        </p:tav>
                                      </p:tavLst>
                                    </p:anim>
                                    <p:animEffect transition="in" filter="fade">
                                      <p:cBhvr>
                                        <p:cTn id="9" dur="500"/>
                                        <p:tgtEl>
                                          <p:spTgt spid="30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strips(downRight)">
                                      <p:cBhvr>
                                        <p:cTn id="14" dur="500"/>
                                        <p:tgtEl>
                                          <p:spTgt spid="3075"/>
                                        </p:tgtEl>
                                      </p:cBhvr>
                                    </p:animEffect>
                                  </p:childTnLst>
                                </p:cTn>
                              </p:par>
                              <p:par>
                                <p:cTn id="15" presetID="18" presetClass="entr" presetSubtype="6" fill="hold" grpId="0" nodeType="with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strips(downRight)">
                                      <p:cBhvr>
                                        <p:cTn id="17" dur="500"/>
                                        <p:tgtEl>
                                          <p:spTgt spid="3077"/>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strips(downRight)">
                                      <p:cBhvr>
                                        <p:cTn id="2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7" grpId="0"/>
      <p:bldP spid="3078" grpId="0"/>
      <p:bldP spid="30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EAC49F8B-7555-47B2-9076-B09B1ECC1E6C}"/>
              </a:ext>
            </a:extLst>
          </p:cNvPr>
          <p:cNvGrpSpPr>
            <a:grpSpLocks/>
          </p:cNvGrpSpPr>
          <p:nvPr/>
        </p:nvGrpSpPr>
        <p:grpSpPr bwMode="auto">
          <a:xfrm>
            <a:off x="1952625" y="785814"/>
            <a:ext cx="8280401" cy="2016125"/>
            <a:chOff x="270" y="495"/>
            <a:chExt cx="5216" cy="1270"/>
          </a:xfrm>
        </p:grpSpPr>
        <p:sp>
          <p:nvSpPr>
            <p:cNvPr id="3077" name="Rectangle 2">
              <a:extLst>
                <a:ext uri="{FF2B5EF4-FFF2-40B4-BE49-F238E27FC236}">
                  <a16:creationId xmlns:a16="http://schemas.microsoft.com/office/drawing/2014/main" id="{F2B26A81-40C0-4FA1-B07C-CB63A9331DB5}"/>
                </a:ext>
              </a:extLst>
            </p:cNvPr>
            <p:cNvSpPr>
              <a:spLocks noChangeArrowheads="1"/>
            </p:cNvSpPr>
            <p:nvPr/>
          </p:nvSpPr>
          <p:spPr bwMode="auto">
            <a:xfrm>
              <a:off x="270" y="495"/>
              <a:ext cx="521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t>如果</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在点</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处的二阶导数不存在，点</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仍可能是曲线的拐点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如点</a:t>
              </a:r>
              <a:r>
                <a:rPr lang="en-US" altLang="zh-CN" sz="2800" b="1" dirty="0">
                  <a:latin typeface="Times New Roman" panose="02020603050405020304" pitchFamily="18" charset="0"/>
                </a:rPr>
                <a:t>(0, 0)</a:t>
              </a:r>
              <a:r>
                <a:rPr lang="zh-CN" altLang="en-US" sz="2800" b="1" dirty="0">
                  <a:latin typeface="Times New Roman" panose="02020603050405020304" pitchFamily="18" charset="0"/>
                </a:rPr>
                <a:t>是 </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的拐点，但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不存在</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见例</a:t>
              </a:r>
              <a:r>
                <a:rPr lang="en-US" altLang="zh-CN" sz="2800" b="1" dirty="0">
                  <a:latin typeface="Times New Roman" panose="02020603050405020304" pitchFamily="18" charset="0"/>
                </a:rPr>
                <a:t>3.4.2).</a:t>
              </a:r>
              <a:r>
                <a:rPr lang="en-US" altLang="zh-CN" sz="2800" b="1" dirty="0"/>
                <a:t> </a:t>
              </a:r>
            </a:p>
          </p:txBody>
        </p:sp>
        <mc:AlternateContent xmlns:mc="http://schemas.openxmlformats.org/markup-compatibility/2006" xmlns:a14="http://schemas.microsoft.com/office/drawing/2010/main">
          <mc:Choice Requires="a14">
            <p:sp>
              <p:nvSpPr>
                <p:cNvPr id="3074" name="Object 3">
                  <a:extLst>
                    <a:ext uri="{FF2B5EF4-FFF2-40B4-BE49-F238E27FC236}">
                      <a16:creationId xmlns:a16="http://schemas.microsoft.com/office/drawing/2014/main" id="{0885DDFC-B9CA-4A8D-A331-ACB44E92D026}"/>
                    </a:ext>
                  </a:extLst>
                </p:cNvPr>
                <p:cNvSpPr txBox="1"/>
                <p:nvPr/>
              </p:nvSpPr>
              <p:spPr bwMode="auto">
                <a:xfrm>
                  <a:off x="3714" y="914"/>
                  <a:ext cx="445" cy="432"/>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800" b="1" i="1" smtClean="0">
                                <a:solidFill>
                                  <a:srgbClr val="000000"/>
                                </a:solidFill>
                                <a:latin typeface="Cambria Math" panose="02040503050406030204" pitchFamily="18" charset="0"/>
                              </a:rPr>
                            </m:ctrlPr>
                          </m:sSupPr>
                          <m:e>
                            <m:r>
                              <a:rPr lang="en-US" altLang="zh-CN" sz="2800" b="1" i="1" smtClean="0">
                                <a:solidFill>
                                  <a:srgbClr val="000000"/>
                                </a:solidFill>
                                <a:latin typeface="Cambria Math" panose="02040503050406030204" pitchFamily="18" charset="0"/>
                              </a:rPr>
                              <m:t>𝒙</m:t>
                            </m:r>
                          </m:e>
                          <m:sup>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num>
                              <m:den>
                                <m:r>
                                  <a:rPr lang="zh-CN" altLang="en-US" sz="2800" b="1" i="1">
                                    <a:solidFill>
                                      <a:srgbClr val="000000"/>
                                    </a:solidFill>
                                    <a:latin typeface="Cambria Math" panose="02040503050406030204" pitchFamily="18" charset="0"/>
                                  </a:rPr>
                                  <m:t>𝟑</m:t>
                                </m:r>
                              </m:den>
                            </m:f>
                          </m:sup>
                        </m:sSup>
                      </m:oMath>
                    </m:oMathPara>
                  </a14:m>
                  <a:endParaRPr lang="zh-CN" altLang="en-US" sz="2800" b="1" dirty="0"/>
                </a:p>
              </p:txBody>
            </p:sp>
          </mc:Choice>
          <mc:Fallback xmlns="">
            <p:sp>
              <p:nvSpPr>
                <p:cNvPr id="3074" name="Object 3">
                  <a:extLst>
                    <a:ext uri="{FF2B5EF4-FFF2-40B4-BE49-F238E27FC236}">
                      <a16:creationId xmlns:a16="http://schemas.microsoft.com/office/drawing/2014/main" id="{0885DDFC-B9CA-4A8D-A331-ACB44E92D026}"/>
                    </a:ext>
                  </a:extLst>
                </p:cNvPr>
                <p:cNvSpPr txBox="1">
                  <a:spLocks noRot="1" noChangeAspect="1" noMove="1" noResize="1" noEditPoints="1" noAdjustHandles="1" noChangeArrowheads="1" noChangeShapeType="1" noTextEdit="1"/>
                </p:cNvSpPr>
                <p:nvPr/>
              </p:nvSpPr>
              <p:spPr bwMode="auto">
                <a:xfrm>
                  <a:off x="3714" y="914"/>
                  <a:ext cx="445" cy="432"/>
                </a:xfrm>
                <a:prstGeom prst="rect">
                  <a:avLst/>
                </a:prstGeom>
                <a:blipFill>
                  <a:blip r:embed="rId2"/>
                  <a:stretch>
                    <a:fillRect/>
                  </a:stretch>
                </a:blipFill>
              </p:spPr>
              <p:txBody>
                <a:bodyPr/>
                <a:lstStyle/>
                <a:p>
                  <a:r>
                    <a:rPr lang="zh-CN" altLang="en-US">
                      <a:noFill/>
                    </a:rPr>
                    <a:t> </a:t>
                  </a:r>
                </a:p>
              </p:txBody>
            </p:sp>
          </mc:Fallback>
        </mc:AlternateContent>
      </p:grpSp>
      <p:sp>
        <p:nvSpPr>
          <p:cNvPr id="12292" name="Rectangle 4">
            <a:extLst>
              <a:ext uri="{FF2B5EF4-FFF2-40B4-BE49-F238E27FC236}">
                <a16:creationId xmlns:a16="http://schemas.microsoft.com/office/drawing/2014/main" id="{9526CA30-952B-42F9-B606-162649959417}"/>
              </a:ext>
            </a:extLst>
          </p:cNvPr>
          <p:cNvSpPr>
            <a:spLocks noChangeArrowheads="1"/>
          </p:cNvSpPr>
          <p:nvPr/>
        </p:nvSpPr>
        <p:spPr bwMode="auto">
          <a:xfrm>
            <a:off x="1774826" y="2852738"/>
            <a:ext cx="8623208" cy="230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en-US" altLang="zh-CN" sz="2800" b="1" dirty="0"/>
              <a:t>    </a:t>
            </a:r>
            <a:r>
              <a:rPr lang="zh-CN" altLang="en-US" sz="2800" b="1" dirty="0">
                <a:latin typeface="Times New Roman" panose="02020603050405020304" pitchFamily="18" charset="0"/>
              </a:rPr>
              <a:t>可见，曲线拐点的横坐标，可能是使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的点，也可能是使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不存在的点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找到曲线上的这些点后，我们可用下面的充分条件判别其是否为拐点</a:t>
            </a:r>
            <a:r>
              <a:rPr lang="en-US" altLang="zh-CN" sz="28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strips(downRight)">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CBDDA8F3-70EB-4B04-B44C-50997C5EB66F}"/>
              </a:ext>
            </a:extLst>
          </p:cNvPr>
          <p:cNvSpPr txBox="1">
            <a:spLocks noChangeArrowheads="1"/>
          </p:cNvSpPr>
          <p:nvPr/>
        </p:nvSpPr>
        <p:spPr bwMode="auto">
          <a:xfrm>
            <a:off x="1774825" y="260351"/>
            <a:ext cx="8642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楷体_GB2312" pitchFamily="49" charset="-122"/>
              </a:rPr>
              <a:t>       </a:t>
            </a:r>
          </a:p>
        </p:txBody>
      </p:sp>
      <p:sp>
        <p:nvSpPr>
          <p:cNvPr id="25603" name="Text Box 3">
            <a:extLst>
              <a:ext uri="{FF2B5EF4-FFF2-40B4-BE49-F238E27FC236}">
                <a16:creationId xmlns:a16="http://schemas.microsoft.com/office/drawing/2014/main" id="{D7602361-7AA7-470D-AA78-BEFBFD1E7D28}"/>
              </a:ext>
            </a:extLst>
          </p:cNvPr>
          <p:cNvSpPr txBox="1">
            <a:spLocks noChangeArrowheads="1"/>
          </p:cNvSpPr>
          <p:nvPr/>
        </p:nvSpPr>
        <p:spPr bwMode="auto">
          <a:xfrm>
            <a:off x="1703389" y="1341439"/>
            <a:ext cx="878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25604" name="Text Box 4">
            <a:extLst>
              <a:ext uri="{FF2B5EF4-FFF2-40B4-BE49-F238E27FC236}">
                <a16:creationId xmlns:a16="http://schemas.microsoft.com/office/drawing/2014/main" id="{BD61DA9F-ACA6-4939-94CD-BF720FBD2DB2}"/>
              </a:ext>
            </a:extLst>
          </p:cNvPr>
          <p:cNvSpPr txBox="1">
            <a:spLocks noChangeArrowheads="1"/>
          </p:cNvSpPr>
          <p:nvPr/>
        </p:nvSpPr>
        <p:spPr bwMode="auto">
          <a:xfrm>
            <a:off x="1703389" y="2060576"/>
            <a:ext cx="878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25605" name="Text Box 5">
            <a:extLst>
              <a:ext uri="{FF2B5EF4-FFF2-40B4-BE49-F238E27FC236}">
                <a16:creationId xmlns:a16="http://schemas.microsoft.com/office/drawing/2014/main" id="{447A6AC5-F6E2-4D9C-95DE-08710144B31F}"/>
              </a:ext>
            </a:extLst>
          </p:cNvPr>
          <p:cNvSpPr txBox="1">
            <a:spLocks noChangeArrowheads="1"/>
          </p:cNvSpPr>
          <p:nvPr/>
        </p:nvSpPr>
        <p:spPr bwMode="auto">
          <a:xfrm>
            <a:off x="1847850" y="2924176"/>
            <a:ext cx="8351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25606" name="Text Box 6">
            <a:extLst>
              <a:ext uri="{FF2B5EF4-FFF2-40B4-BE49-F238E27FC236}">
                <a16:creationId xmlns:a16="http://schemas.microsoft.com/office/drawing/2014/main" id="{C2EB6524-4AB0-4B24-83A5-AD825919FD1F}"/>
              </a:ext>
            </a:extLst>
          </p:cNvPr>
          <p:cNvSpPr txBox="1">
            <a:spLocks noChangeArrowheads="1"/>
          </p:cNvSpPr>
          <p:nvPr/>
        </p:nvSpPr>
        <p:spPr bwMode="auto">
          <a:xfrm>
            <a:off x="1703389" y="2781301"/>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25607" name="Text Box 7">
            <a:extLst>
              <a:ext uri="{FF2B5EF4-FFF2-40B4-BE49-F238E27FC236}">
                <a16:creationId xmlns:a16="http://schemas.microsoft.com/office/drawing/2014/main" id="{27DA802F-BB76-4912-9AE0-C0F54D892F2B}"/>
              </a:ext>
            </a:extLst>
          </p:cNvPr>
          <p:cNvSpPr txBox="1">
            <a:spLocks noChangeArrowheads="1"/>
          </p:cNvSpPr>
          <p:nvPr/>
        </p:nvSpPr>
        <p:spPr bwMode="auto">
          <a:xfrm>
            <a:off x="1703389" y="3716339"/>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楷体_GB2312" pitchFamily="49" charset="-122"/>
              </a:rPr>
              <a:t>    </a:t>
            </a:r>
          </a:p>
        </p:txBody>
      </p:sp>
      <p:sp>
        <p:nvSpPr>
          <p:cNvPr id="13320" name="Rectangle 8">
            <a:extLst>
              <a:ext uri="{FF2B5EF4-FFF2-40B4-BE49-F238E27FC236}">
                <a16:creationId xmlns:a16="http://schemas.microsoft.com/office/drawing/2014/main" id="{E69E7D9A-C61B-4F57-A868-5D66A24C5D2F}"/>
              </a:ext>
            </a:extLst>
          </p:cNvPr>
          <p:cNvSpPr>
            <a:spLocks noChangeArrowheads="1"/>
          </p:cNvSpPr>
          <p:nvPr/>
        </p:nvSpPr>
        <p:spPr bwMode="auto">
          <a:xfrm>
            <a:off x="2024063" y="567574"/>
            <a:ext cx="7531100" cy="180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en-US" sz="3200" b="1">
                <a:solidFill>
                  <a:srgbClr val="0000FF"/>
                </a:solidFill>
                <a:latin typeface="宋体" panose="02010600030101010101" pitchFamily="2" charset="-122"/>
              </a:rPr>
              <a:t>定理</a:t>
            </a:r>
            <a:r>
              <a:rPr lang="zh-CN" altLang="en-US" sz="3200" b="1">
                <a:latin typeface="宋体" panose="02010600030101010101" pitchFamily="2" charset="-122"/>
              </a:rPr>
              <a:t> </a:t>
            </a:r>
            <a:r>
              <a:rPr lang="en-US" altLang="zh-CN" sz="3200" b="1">
                <a:latin typeface="Times New Roman" panose="02020603050405020304" pitchFamily="18" charset="0"/>
              </a:rPr>
              <a:t>3.4.3  </a:t>
            </a:r>
            <a:r>
              <a:rPr lang="zh-CN" altLang="en-US" sz="2800" b="1">
                <a:latin typeface="Times New Roman" panose="02020603050405020304" pitchFamily="18" charset="0"/>
              </a:rPr>
              <a:t>设函数 </a:t>
            </a:r>
            <a:r>
              <a:rPr lang="en-US" altLang="zh-CN" sz="2800" b="1" i="1">
                <a:latin typeface="Times New Roman" panose="02020603050405020304" pitchFamily="18" charset="0"/>
              </a:rPr>
              <a:t>y=f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在区间</a:t>
            </a:r>
            <a:r>
              <a:rPr lang="en-US" altLang="zh-CN" sz="2800" b="1">
                <a:latin typeface="Times New Roman" panose="02020603050405020304" pitchFamily="18" charset="0"/>
              </a:rPr>
              <a:t>(</a:t>
            </a:r>
            <a:r>
              <a:rPr lang="en-US" altLang="zh-CN" sz="2800" b="1" i="1">
                <a:latin typeface="Times New Roman" panose="02020603050405020304" pitchFamily="18" charset="0"/>
              </a:rPr>
              <a:t>a, b</a:t>
            </a:r>
            <a:r>
              <a:rPr lang="en-US" altLang="zh-CN" sz="2800" b="1">
                <a:latin typeface="Times New Roman" panose="02020603050405020304" pitchFamily="18" charset="0"/>
              </a:rPr>
              <a:t>)</a:t>
            </a:r>
            <a:r>
              <a:rPr lang="zh-CN" altLang="en-US" sz="2800" b="1">
                <a:latin typeface="Times New Roman" panose="02020603050405020304" pitchFamily="18" charset="0"/>
              </a:rPr>
              <a:t>内有</a:t>
            </a:r>
          </a:p>
          <a:p>
            <a:pPr eaLnBrk="1" hangingPunct="1">
              <a:lnSpc>
                <a:spcPct val="200000"/>
              </a:lnSpc>
            </a:pPr>
            <a:r>
              <a:rPr lang="zh-CN" altLang="en-US" sz="2800" b="1">
                <a:latin typeface="Times New Roman" panose="02020603050405020304" pitchFamily="18" charset="0"/>
              </a:rPr>
              <a:t>二阶导数 </a:t>
            </a:r>
            <a:r>
              <a:rPr lang="en-US" altLang="zh-CN" sz="2800" b="1" i="1">
                <a:latin typeface="Times New Roman" panose="02020603050405020304" pitchFamily="18" charset="0"/>
              </a:rPr>
              <a:t>f ″(x)</a:t>
            </a:r>
            <a:r>
              <a:rPr lang="zh-CN" altLang="en-US" sz="2800" b="1">
                <a:latin typeface="Times New Roman" panose="02020603050405020304" pitchFamily="18" charset="0"/>
              </a:rPr>
              <a:t>，若</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是</a:t>
            </a:r>
            <a:r>
              <a:rPr lang="en-US" altLang="zh-CN" sz="2800" b="1">
                <a:latin typeface="Times New Roman" panose="02020603050405020304" pitchFamily="18" charset="0"/>
              </a:rPr>
              <a:t>(</a:t>
            </a:r>
            <a:r>
              <a:rPr lang="en-US" altLang="zh-CN" sz="2800" b="1" i="1">
                <a:latin typeface="Times New Roman" panose="02020603050405020304" pitchFamily="18" charset="0"/>
              </a:rPr>
              <a:t>a, b</a:t>
            </a:r>
            <a:r>
              <a:rPr lang="en-US" altLang="zh-CN" sz="2800" b="1">
                <a:latin typeface="Times New Roman" panose="02020603050405020304" pitchFamily="18" charset="0"/>
              </a:rPr>
              <a:t>)</a:t>
            </a:r>
            <a:r>
              <a:rPr lang="zh-CN" altLang="en-US" sz="2800" b="1">
                <a:latin typeface="Times New Roman" panose="02020603050405020304" pitchFamily="18" charset="0"/>
              </a:rPr>
              <a:t>内一点</a:t>
            </a:r>
          </a:p>
        </p:txBody>
      </p:sp>
      <p:sp>
        <p:nvSpPr>
          <p:cNvPr id="13321" name="Rectangle 9">
            <a:extLst>
              <a:ext uri="{FF2B5EF4-FFF2-40B4-BE49-F238E27FC236}">
                <a16:creationId xmlns:a16="http://schemas.microsoft.com/office/drawing/2014/main" id="{294BE88F-FF51-4B69-80EE-602A9934E464}"/>
              </a:ext>
            </a:extLst>
          </p:cNvPr>
          <p:cNvSpPr>
            <a:spLocks noChangeArrowheads="1"/>
          </p:cNvSpPr>
          <p:nvPr/>
        </p:nvSpPr>
        <p:spPr bwMode="auto">
          <a:xfrm>
            <a:off x="2063750" y="2417448"/>
            <a:ext cx="8280400" cy="168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buFontTx/>
              <a:buAutoNum type="arabicParenBoth"/>
            </a:pPr>
            <a:r>
              <a:rPr lang="zh-CN" altLang="en-US" sz="2800" b="1">
                <a:latin typeface="Times New Roman" panose="02020603050405020304" pitchFamily="18" charset="0"/>
              </a:rPr>
              <a:t> 当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在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处左、右两侧不同号时</a:t>
            </a:r>
            <a:r>
              <a:rPr lang="en-US" altLang="zh-CN" sz="2800" b="1">
                <a:latin typeface="Times New Roman" panose="02020603050405020304" pitchFamily="18" charset="0"/>
              </a:rPr>
              <a:t>, </a:t>
            </a:r>
            <a:r>
              <a:rPr lang="zh-CN" altLang="en-US" sz="2800" b="1">
                <a:latin typeface="Times New Roman" panose="02020603050405020304" pitchFamily="18" charset="0"/>
              </a:rPr>
              <a:t>点</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a:t>
            </a:r>
            <a:r>
              <a:rPr lang="zh-CN" altLang="en-US" sz="2800" b="1">
                <a:latin typeface="Times New Roman" panose="02020603050405020304" pitchFamily="18" charset="0"/>
              </a:rPr>
              <a:t>是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的一个拐点</a:t>
            </a:r>
            <a:r>
              <a:rPr lang="en-US" altLang="zh-CN" sz="2800" b="1">
                <a:latin typeface="Times New Roman" panose="02020603050405020304" pitchFamily="18" charset="0"/>
              </a:rPr>
              <a:t>.</a:t>
            </a:r>
          </a:p>
        </p:txBody>
      </p:sp>
      <p:sp>
        <p:nvSpPr>
          <p:cNvPr id="13322" name="Rectangle 10">
            <a:extLst>
              <a:ext uri="{FF2B5EF4-FFF2-40B4-BE49-F238E27FC236}">
                <a16:creationId xmlns:a16="http://schemas.microsoft.com/office/drawing/2014/main" id="{24941B1B-FFF6-4264-9B10-92CBDB0FD2C6}"/>
              </a:ext>
            </a:extLst>
          </p:cNvPr>
          <p:cNvSpPr>
            <a:spLocks noChangeArrowheads="1"/>
          </p:cNvSpPr>
          <p:nvPr/>
        </p:nvSpPr>
        <p:spPr bwMode="auto">
          <a:xfrm>
            <a:off x="2028826" y="4217673"/>
            <a:ext cx="8353425" cy="168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rPr>
              <a:t>当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在点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处左、右两侧同号时</a:t>
            </a:r>
            <a:r>
              <a:rPr lang="en-US" altLang="zh-CN" sz="2800" b="1">
                <a:latin typeface="Times New Roman" panose="02020603050405020304" pitchFamily="18" charset="0"/>
              </a:rPr>
              <a:t>, </a:t>
            </a:r>
            <a:r>
              <a:rPr lang="zh-CN" altLang="en-US" sz="2800" b="1">
                <a:latin typeface="Times New Roman" panose="02020603050405020304" pitchFamily="18" charset="0"/>
              </a:rPr>
              <a:t>点</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a:t>
            </a:r>
            <a:r>
              <a:rPr lang="zh-CN" altLang="en-US" sz="2800" b="1">
                <a:latin typeface="Times New Roman" panose="02020603050405020304" pitchFamily="18" charset="0"/>
              </a:rPr>
              <a:t>不是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的拐点</a:t>
            </a:r>
            <a:r>
              <a:rPr lang="en-US" altLang="zh-CN" sz="2800" b="1">
                <a:latin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strips(downRight)">
                                      <p:cBhvr>
                                        <p:cTn id="7" dur="500"/>
                                        <p:tgtEl>
                                          <p:spTgt spid="13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21"/>
                                        </p:tgtEl>
                                        <p:attrNameLst>
                                          <p:attrName>style.visibility</p:attrName>
                                        </p:attrNameLst>
                                      </p:cBhvr>
                                      <p:to>
                                        <p:strVal val="visible"/>
                                      </p:to>
                                    </p:set>
                                    <p:animEffect transition="in" filter="strips(downRight)">
                                      <p:cBhvr>
                                        <p:cTn id="12" dur="500"/>
                                        <p:tgtEl>
                                          <p:spTgt spid="13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22"/>
                                        </p:tgtEl>
                                        <p:attrNameLst>
                                          <p:attrName>style.visibility</p:attrName>
                                        </p:attrNameLst>
                                      </p:cBhvr>
                                      <p:to>
                                        <p:strVal val="visible"/>
                                      </p:to>
                                    </p:set>
                                    <p:animEffect transition="in" filter="strips(downRight)">
                                      <p:cBhvr>
                                        <p:cTn id="1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P spid="13321" grpId="0"/>
      <p:bldP spid="133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D8FDFD0-BEA4-445C-B217-AB45B9BD31BF}"/>
              </a:ext>
            </a:extLst>
          </p:cNvPr>
          <p:cNvSpPr>
            <a:spLocks noChangeArrowheads="1"/>
          </p:cNvSpPr>
          <p:nvPr/>
        </p:nvSpPr>
        <p:spPr bwMode="auto">
          <a:xfrm>
            <a:off x="1919289" y="692150"/>
            <a:ext cx="835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00FF"/>
                </a:solidFill>
                <a:latin typeface="Times New Roman" panose="02020603050405020304" pitchFamily="18" charset="0"/>
              </a:rPr>
              <a:t>例</a:t>
            </a:r>
            <a:r>
              <a:rPr lang="en-US" altLang="zh-CN" sz="3200" b="1">
                <a:solidFill>
                  <a:srgbClr val="0000FF"/>
                </a:solidFill>
                <a:latin typeface="Times New Roman" panose="02020603050405020304" pitchFamily="18" charset="0"/>
              </a:rPr>
              <a:t>3.4.1</a:t>
            </a:r>
            <a:r>
              <a:rPr lang="en-US" altLang="zh-CN" sz="2800" b="1"/>
              <a:t> </a:t>
            </a:r>
            <a:r>
              <a:rPr lang="zh-CN" altLang="en-US" sz="2800" b="1"/>
              <a:t>讨论曲线 </a:t>
            </a:r>
            <a:r>
              <a:rPr lang="en-US" altLang="zh-CN" sz="3600" b="1" i="1">
                <a:latin typeface="Times New Roman" panose="02020603050405020304" pitchFamily="18" charset="0"/>
              </a:rPr>
              <a:t>y</a:t>
            </a:r>
            <a:r>
              <a:rPr lang="en-US" altLang="zh-CN" sz="3200" b="1">
                <a:latin typeface="Times New Roman" panose="02020603050405020304" pitchFamily="18" charset="0"/>
              </a:rPr>
              <a:t>=</a:t>
            </a:r>
            <a:r>
              <a:rPr lang="en-US" altLang="zh-CN" sz="3200" b="1" i="1">
                <a:latin typeface="Times New Roman" panose="02020603050405020304" pitchFamily="18" charset="0"/>
              </a:rPr>
              <a:t>x</a:t>
            </a:r>
            <a:r>
              <a:rPr lang="en-US" altLang="zh-CN" sz="3200" b="1" baseline="30000">
                <a:latin typeface="Times New Roman" panose="02020603050405020304" pitchFamily="18" charset="0"/>
              </a:rPr>
              <a:t>4</a:t>
            </a:r>
            <a:r>
              <a:rPr lang="en-US" altLang="zh-CN" sz="3200" b="1">
                <a:latin typeface="Times New Roman" panose="02020603050405020304" pitchFamily="18" charset="0"/>
              </a:rPr>
              <a:t>-2</a:t>
            </a:r>
            <a:r>
              <a:rPr lang="en-US" altLang="zh-CN" sz="3200" b="1" i="1">
                <a:latin typeface="Times New Roman" panose="02020603050405020304" pitchFamily="18" charset="0"/>
              </a:rPr>
              <a:t>x</a:t>
            </a:r>
            <a:r>
              <a:rPr lang="en-US" altLang="zh-CN" sz="3200" b="1" baseline="30000">
                <a:latin typeface="Times New Roman" panose="02020603050405020304" pitchFamily="18" charset="0"/>
              </a:rPr>
              <a:t>3</a:t>
            </a:r>
            <a:r>
              <a:rPr lang="en-US" altLang="zh-CN" sz="3200" b="1">
                <a:latin typeface="Times New Roman" panose="02020603050405020304" pitchFamily="18" charset="0"/>
              </a:rPr>
              <a:t>+1</a:t>
            </a:r>
            <a:r>
              <a:rPr lang="zh-CN" altLang="en-US" sz="2800" b="1"/>
              <a:t>的凹凸性并求其拐点</a:t>
            </a:r>
            <a:r>
              <a:rPr lang="en-US" altLang="zh-CN" sz="2800" b="1"/>
              <a:t>. </a:t>
            </a:r>
            <a:endParaRPr lang="en-US" altLang="zh-CN" sz="2400" b="1">
              <a:latin typeface="Times New Roman" panose="02020603050405020304" pitchFamily="18" charset="0"/>
            </a:endParaRPr>
          </a:p>
        </p:txBody>
      </p:sp>
      <p:sp>
        <p:nvSpPr>
          <p:cNvPr id="14339" name="Rectangle 3">
            <a:extLst>
              <a:ext uri="{FF2B5EF4-FFF2-40B4-BE49-F238E27FC236}">
                <a16:creationId xmlns:a16="http://schemas.microsoft.com/office/drawing/2014/main" id="{11895063-6336-4823-99C3-E60930B55181}"/>
              </a:ext>
            </a:extLst>
          </p:cNvPr>
          <p:cNvSpPr>
            <a:spLocks noChangeArrowheads="1"/>
          </p:cNvSpPr>
          <p:nvPr/>
        </p:nvSpPr>
        <p:spPr bwMode="auto">
          <a:xfrm>
            <a:off x="2135188" y="1700213"/>
            <a:ext cx="820896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0000FF"/>
                </a:solidFill>
                <a:latin typeface="宋体" panose="02010600030101010101" pitchFamily="2" charset="-122"/>
              </a:rPr>
              <a:t>解</a:t>
            </a:r>
            <a:r>
              <a:rPr lang="en-US" altLang="zh-CN" sz="3200" b="1">
                <a:solidFill>
                  <a:srgbClr val="0000FF"/>
                </a:solidFill>
                <a:latin typeface="宋体" panose="02010600030101010101" pitchFamily="2" charset="-122"/>
              </a:rPr>
              <a:t>:</a:t>
            </a:r>
            <a:r>
              <a:rPr lang="en-US" altLang="zh-CN" sz="2800" b="1">
                <a:solidFill>
                  <a:srgbClr val="0000FF"/>
                </a:solidFill>
                <a:latin typeface="宋体" panose="02010600030101010101" pitchFamily="2" charset="-122"/>
              </a:rPr>
              <a:t> </a:t>
            </a:r>
            <a:r>
              <a:rPr lang="zh-CN" altLang="en-US" sz="2800" b="1"/>
              <a:t>函数的定义域为</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t>
            </a:r>
            <a:r>
              <a:rPr lang="zh-CN" altLang="en-US" sz="2800" b="1"/>
              <a:t>，一、二阶导数为</a:t>
            </a:r>
          </a:p>
          <a:p>
            <a:pPr algn="ctr" eaLnBrk="1" hangingPunct="1">
              <a:lnSpc>
                <a:spcPct val="150000"/>
              </a:lnSpc>
            </a:pPr>
            <a:r>
              <a:rPr lang="en-US" altLang="zh-CN" sz="3200" b="1" i="1">
                <a:latin typeface="Times New Roman" panose="02020603050405020304" pitchFamily="18" charset="0"/>
                <a:ea typeface="楷体_GB2312" pitchFamily="49" charset="-122"/>
              </a:rPr>
              <a:t>y′</a:t>
            </a:r>
            <a:r>
              <a:rPr lang="en-US" altLang="zh-CN" sz="3200" b="1">
                <a:latin typeface="Times New Roman" panose="02020603050405020304" pitchFamily="18" charset="0"/>
                <a:ea typeface="楷体_GB2312" pitchFamily="49" charset="-122"/>
              </a:rPr>
              <a:t>=4</a:t>
            </a:r>
            <a:r>
              <a:rPr lang="en-US" altLang="zh-CN" sz="3200" b="1" i="1">
                <a:latin typeface="Times New Roman" panose="02020603050405020304" pitchFamily="18" charset="0"/>
                <a:ea typeface="楷体_GB2312" pitchFamily="49" charset="-122"/>
              </a:rPr>
              <a:t>x</a:t>
            </a:r>
            <a:r>
              <a:rPr lang="en-US" altLang="zh-CN" sz="3200" b="1" baseline="30000">
                <a:latin typeface="Times New Roman" panose="02020603050405020304" pitchFamily="18" charset="0"/>
                <a:ea typeface="楷体_GB2312" pitchFamily="49" charset="-122"/>
              </a:rPr>
              <a:t>3</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6</a:t>
            </a:r>
            <a:r>
              <a:rPr lang="en-US" altLang="zh-CN" sz="3200" b="1" i="1">
                <a:latin typeface="Times New Roman" panose="02020603050405020304" pitchFamily="18" charset="0"/>
                <a:ea typeface="楷体_GB2312" pitchFamily="49" charset="-122"/>
              </a:rPr>
              <a:t>x</a:t>
            </a:r>
            <a:r>
              <a:rPr lang="en-US" altLang="zh-CN" sz="3200" b="1" baseline="30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  </a:t>
            </a:r>
            <a:r>
              <a:rPr lang="en-US" altLang="zh-CN" sz="3200" b="1" i="1">
                <a:latin typeface="Times New Roman" panose="02020603050405020304" pitchFamily="18" charset="0"/>
                <a:ea typeface="楷体_GB2312" pitchFamily="49" charset="-122"/>
              </a:rPr>
              <a:t>y″</a:t>
            </a:r>
            <a:r>
              <a:rPr lang="en-US" altLang="zh-CN" sz="3200" b="1">
                <a:latin typeface="Times New Roman" panose="02020603050405020304" pitchFamily="18" charset="0"/>
                <a:ea typeface="楷体_GB2312" pitchFamily="49" charset="-122"/>
              </a:rPr>
              <a:t>=12</a:t>
            </a:r>
            <a:r>
              <a:rPr lang="en-US" altLang="zh-CN" sz="3200" b="1" i="1">
                <a:latin typeface="Times New Roman" panose="02020603050405020304" pitchFamily="18" charset="0"/>
                <a:ea typeface="楷体_GB2312" pitchFamily="49" charset="-122"/>
              </a:rPr>
              <a:t>x</a:t>
            </a:r>
            <a:r>
              <a:rPr lang="en-US" altLang="zh-CN" sz="3200" b="1" baseline="30000">
                <a:latin typeface="Times New Roman" panose="02020603050405020304" pitchFamily="18" charset="0"/>
                <a:ea typeface="楷体_GB2312" pitchFamily="49" charset="-122"/>
              </a:rPr>
              <a:t>2</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12</a:t>
            </a:r>
            <a:r>
              <a:rPr lang="en-US" altLang="zh-CN" sz="3200" b="1" i="1">
                <a:latin typeface="Times New Roman" panose="02020603050405020304" pitchFamily="18" charset="0"/>
                <a:ea typeface="楷体_GB2312" pitchFamily="49" charset="-122"/>
              </a:rPr>
              <a:t>x</a:t>
            </a:r>
            <a:r>
              <a:rPr lang="en-US" altLang="zh-CN" sz="3200" b="1">
                <a:latin typeface="Times New Roman" panose="02020603050405020304" pitchFamily="18" charset="0"/>
                <a:ea typeface="楷体_GB2312" pitchFamily="49" charset="-122"/>
              </a:rPr>
              <a:t>=12</a:t>
            </a:r>
            <a:r>
              <a:rPr lang="en-US" altLang="zh-CN" sz="3200" b="1" i="1">
                <a:latin typeface="Times New Roman" panose="02020603050405020304" pitchFamily="18" charset="0"/>
                <a:ea typeface="楷体_GB2312" pitchFamily="49" charset="-122"/>
              </a:rPr>
              <a:t>x</a:t>
            </a:r>
            <a:r>
              <a:rPr lang="en-US" altLang="zh-CN" sz="3200" b="1">
                <a:latin typeface="Times New Roman" panose="02020603050405020304" pitchFamily="18" charset="0"/>
                <a:ea typeface="楷体_GB2312" pitchFamily="49" charset="-122"/>
              </a:rPr>
              <a:t>(</a:t>
            </a:r>
            <a:r>
              <a:rPr lang="en-US" altLang="zh-CN" sz="3200" b="1" i="1">
                <a:latin typeface="Times New Roman" panose="02020603050405020304" pitchFamily="18" charset="0"/>
                <a:ea typeface="楷体_GB2312" pitchFamily="49" charset="-122"/>
              </a:rPr>
              <a:t>x</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1).</a:t>
            </a:r>
          </a:p>
        </p:txBody>
      </p:sp>
      <p:sp>
        <p:nvSpPr>
          <p:cNvPr id="14341" name="Rectangle 5">
            <a:extLst>
              <a:ext uri="{FF2B5EF4-FFF2-40B4-BE49-F238E27FC236}">
                <a16:creationId xmlns:a16="http://schemas.microsoft.com/office/drawing/2014/main" id="{FAD3FC93-0C85-4301-B413-F809A43848E1}"/>
              </a:ext>
            </a:extLst>
          </p:cNvPr>
          <p:cNvSpPr>
            <a:spLocks noChangeArrowheads="1"/>
          </p:cNvSpPr>
          <p:nvPr/>
        </p:nvSpPr>
        <p:spPr bwMode="auto">
          <a:xfrm>
            <a:off x="2208214" y="3211513"/>
            <a:ext cx="7542449" cy="168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en-US" sz="2800" b="1"/>
              <a:t>令  </a:t>
            </a:r>
            <a:r>
              <a:rPr lang="en-US" altLang="zh-CN" sz="2800" b="1" i="1">
                <a:latin typeface="Times New Roman" panose="02020603050405020304" pitchFamily="18" charset="0"/>
              </a:rPr>
              <a:t>y″</a:t>
            </a:r>
            <a:r>
              <a:rPr lang="en-US" altLang="zh-CN" sz="2800" b="1">
                <a:latin typeface="Times New Roman" panose="02020603050405020304" pitchFamily="18" charset="0"/>
              </a:rPr>
              <a:t>=0, </a:t>
            </a:r>
            <a:r>
              <a:rPr lang="zh-CN" altLang="en-US" sz="2800" b="1">
                <a:latin typeface="Times New Roman" panose="02020603050405020304" pitchFamily="18" charset="0"/>
              </a:rPr>
              <a:t>解得</a:t>
            </a:r>
            <a:r>
              <a:rPr lang="en-US" altLang="zh-CN" sz="2800" b="1" i="1">
                <a:latin typeface="Times New Roman" panose="02020603050405020304" pitchFamily="18" charset="0"/>
              </a:rPr>
              <a:t>x</a:t>
            </a:r>
            <a:r>
              <a:rPr kumimoji="1" lang="en-US" altLang="zh-CN" sz="2800" b="1" baseline="-25000">
                <a:solidFill>
                  <a:srgbClr val="000000"/>
                </a:solidFill>
                <a:latin typeface="Times New Roman" panose="02020603050405020304" pitchFamily="18" charset="0"/>
              </a:rPr>
              <a:t>1</a:t>
            </a:r>
            <a:r>
              <a:rPr lang="en-US" altLang="zh-CN" sz="2800" b="1">
                <a:latin typeface="Times New Roman" panose="02020603050405020304" pitchFamily="18" charset="0"/>
              </a:rPr>
              <a:t>=0, </a:t>
            </a:r>
            <a:r>
              <a:rPr lang="en-US" altLang="zh-CN" sz="2800" b="1" i="1">
                <a:latin typeface="Times New Roman" panose="02020603050405020304" pitchFamily="18" charset="0"/>
              </a:rPr>
              <a:t>x</a:t>
            </a:r>
            <a:r>
              <a:rPr kumimoji="1" lang="en-US" altLang="zh-CN" sz="2800" b="1" baseline="-25000">
                <a:solidFill>
                  <a:srgbClr val="000000"/>
                </a:solidFill>
                <a:latin typeface="Times New Roman" panose="02020603050405020304" pitchFamily="18" charset="0"/>
              </a:rPr>
              <a:t>2</a:t>
            </a:r>
            <a:r>
              <a:rPr lang="en-US" altLang="zh-CN" sz="2800" b="1">
                <a:latin typeface="Times New Roman" panose="02020603050405020304" pitchFamily="18" charset="0"/>
              </a:rPr>
              <a:t>=1</a:t>
            </a:r>
            <a:r>
              <a:rPr lang="zh-CN" altLang="en-US" sz="2800" b="1">
                <a:latin typeface="Times New Roman" panose="02020603050405020304" pitchFamily="18" charset="0"/>
              </a:rPr>
              <a:t>，它们把定义域分为三</a:t>
            </a:r>
          </a:p>
          <a:p>
            <a:pPr eaLnBrk="1" hangingPunct="1">
              <a:lnSpc>
                <a:spcPct val="200000"/>
              </a:lnSpc>
            </a:pPr>
            <a:r>
              <a:rPr lang="zh-CN" altLang="en-US" sz="2800" b="1">
                <a:latin typeface="Times New Roman" panose="02020603050405020304" pitchFamily="18" charset="0"/>
              </a:rPr>
              <a:t>个部分：</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 0), (0, 1), (1, +∞). </a:t>
            </a:r>
          </a:p>
        </p:txBody>
      </p:sp>
      <p:sp>
        <p:nvSpPr>
          <p:cNvPr id="14342" name="Rectangle 6">
            <a:extLst>
              <a:ext uri="{FF2B5EF4-FFF2-40B4-BE49-F238E27FC236}">
                <a16:creationId xmlns:a16="http://schemas.microsoft.com/office/drawing/2014/main" id="{3E313D75-8B1F-4156-9CA3-11BA04D9C1E8}"/>
              </a:ext>
            </a:extLst>
          </p:cNvPr>
          <p:cNvSpPr>
            <a:spLocks noChangeArrowheads="1"/>
          </p:cNvSpPr>
          <p:nvPr/>
        </p:nvSpPr>
        <p:spPr bwMode="auto">
          <a:xfrm>
            <a:off x="2327276" y="5302251"/>
            <a:ext cx="7008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在</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,0)</a:t>
            </a:r>
            <a:r>
              <a:rPr lang="zh-CN" altLang="en-US" sz="2800" b="1">
                <a:latin typeface="Times New Roman" panose="02020603050405020304" pitchFamily="18" charset="0"/>
              </a:rPr>
              <a:t>内</a:t>
            </a:r>
            <a:r>
              <a:rPr lang="en-US" altLang="zh-CN" sz="2800" b="1">
                <a:latin typeface="Times New Roman" panose="02020603050405020304" pitchFamily="18" charset="0"/>
              </a:rPr>
              <a:t>, </a:t>
            </a:r>
            <a:r>
              <a:rPr lang="en-US" altLang="zh-CN" sz="2800" b="1" i="1">
                <a:latin typeface="Times New Roman" panose="02020603050405020304" pitchFamily="18" charset="0"/>
              </a:rPr>
              <a:t>y″</a:t>
            </a:r>
            <a:r>
              <a:rPr lang="zh-CN" altLang="en-US" sz="2800" b="1">
                <a:latin typeface="Times New Roman" panose="02020603050405020304" pitchFamily="18" charset="0"/>
              </a:rPr>
              <a:t>＞</a:t>
            </a:r>
            <a:r>
              <a:rPr lang="en-US" altLang="zh-CN" sz="2800" b="1">
                <a:latin typeface="Times New Roman" panose="02020603050405020304" pitchFamily="18" charset="0"/>
              </a:rPr>
              <a:t>0</a:t>
            </a:r>
            <a:r>
              <a:rPr lang="zh-CN" altLang="en-US" sz="2800" b="1">
                <a:latin typeface="Times New Roman" panose="02020603050405020304" pitchFamily="18" charset="0"/>
              </a:rPr>
              <a:t>，</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4</a:t>
            </a: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+1    </a:t>
            </a:r>
            <a:r>
              <a:rPr lang="zh-CN" altLang="en-US" sz="2800" b="1"/>
              <a:t>凹</a:t>
            </a:r>
            <a:r>
              <a:rPr lang="zh-CN" altLang="en-US" sz="2800" b="1">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strips(downRight)">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trips(downRight)">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strips(downRight)">
                                      <p:cBhvr>
                                        <p:cTn id="17" dur="500"/>
                                        <p:tgtEl>
                                          <p:spTgt spid="14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strips(downRight)">
                                      <p:cBhvr>
                                        <p:cTn id="22"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1" grpId="0"/>
      <p:bldP spid="143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a:extLst>
              <a:ext uri="{FF2B5EF4-FFF2-40B4-BE49-F238E27FC236}">
                <a16:creationId xmlns:a16="http://schemas.microsoft.com/office/drawing/2014/main" id="{5AED3D9E-F588-4BCA-B43D-C42BBC193C4F}"/>
              </a:ext>
            </a:extLst>
          </p:cNvPr>
          <p:cNvSpPr>
            <a:spLocks noChangeArrowheads="1"/>
          </p:cNvSpPr>
          <p:nvPr/>
        </p:nvSpPr>
        <p:spPr bwMode="auto">
          <a:xfrm>
            <a:off x="2640013" y="905998"/>
            <a:ext cx="6271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mj-lt"/>
                <a:ea typeface="+mj-ea"/>
              </a:rPr>
              <a:t>在</a:t>
            </a:r>
            <a:r>
              <a:rPr lang="en-US" altLang="zh-CN" sz="2800" b="1">
                <a:latin typeface="+mj-lt"/>
                <a:ea typeface="+mj-ea"/>
              </a:rPr>
              <a:t>(0, 1)</a:t>
            </a:r>
            <a:r>
              <a:rPr lang="zh-CN" altLang="en-US" sz="2800" b="1">
                <a:latin typeface="+mj-lt"/>
                <a:ea typeface="+mj-ea"/>
              </a:rPr>
              <a:t>内，</a:t>
            </a:r>
            <a:r>
              <a:rPr lang="en-US" altLang="zh-CN" sz="2800" b="1" i="1">
                <a:latin typeface="+mj-lt"/>
                <a:ea typeface="+mj-ea"/>
              </a:rPr>
              <a:t>y″</a:t>
            </a:r>
            <a:r>
              <a:rPr lang="zh-CN" altLang="en-US" sz="2800" b="1">
                <a:latin typeface="+mj-lt"/>
                <a:ea typeface="+mj-ea"/>
              </a:rPr>
              <a:t>＜</a:t>
            </a:r>
            <a:r>
              <a:rPr lang="en-US" altLang="zh-CN" sz="2800" b="1">
                <a:latin typeface="+mj-lt"/>
                <a:ea typeface="+mj-ea"/>
              </a:rPr>
              <a:t>0,  </a:t>
            </a:r>
            <a:r>
              <a:rPr lang="en-US" altLang="zh-CN" sz="2800" b="1" i="1">
                <a:latin typeface="+mj-lt"/>
                <a:ea typeface="+mj-ea"/>
              </a:rPr>
              <a:t>y</a:t>
            </a:r>
            <a:r>
              <a:rPr lang="en-US" altLang="zh-CN" sz="2800" b="1">
                <a:latin typeface="+mj-lt"/>
                <a:ea typeface="+mj-ea"/>
              </a:rPr>
              <a:t>=</a:t>
            </a:r>
            <a:r>
              <a:rPr lang="en-US" altLang="zh-CN" sz="2800" b="1" i="1">
                <a:latin typeface="+mj-lt"/>
                <a:ea typeface="+mj-ea"/>
              </a:rPr>
              <a:t>x</a:t>
            </a:r>
            <a:r>
              <a:rPr lang="en-US" altLang="zh-CN" sz="2800" b="1" baseline="30000">
                <a:latin typeface="+mj-lt"/>
                <a:ea typeface="+mj-ea"/>
              </a:rPr>
              <a:t>4</a:t>
            </a:r>
            <a:r>
              <a:rPr lang="zh-CN" altLang="en-US" sz="2800" b="1">
                <a:latin typeface="+mj-lt"/>
                <a:ea typeface="+mj-ea"/>
              </a:rPr>
              <a:t>－</a:t>
            </a:r>
            <a:r>
              <a:rPr lang="en-US" altLang="zh-CN" sz="2800" b="1">
                <a:latin typeface="+mj-lt"/>
                <a:ea typeface="+mj-ea"/>
              </a:rPr>
              <a:t>2</a:t>
            </a:r>
            <a:r>
              <a:rPr lang="en-US" altLang="zh-CN" sz="2800" b="1" i="1">
                <a:latin typeface="+mj-lt"/>
                <a:ea typeface="+mj-ea"/>
              </a:rPr>
              <a:t>x</a:t>
            </a:r>
            <a:r>
              <a:rPr lang="en-US" altLang="zh-CN" sz="2800" b="1" baseline="30000">
                <a:latin typeface="+mj-lt"/>
                <a:ea typeface="+mj-ea"/>
              </a:rPr>
              <a:t>3</a:t>
            </a:r>
            <a:r>
              <a:rPr lang="en-US" altLang="zh-CN" sz="2800" b="1">
                <a:latin typeface="+mj-lt"/>
                <a:ea typeface="+mj-ea"/>
              </a:rPr>
              <a:t>+1    </a:t>
            </a:r>
            <a:r>
              <a:rPr lang="zh-CN" altLang="en-US" sz="2800" b="1">
                <a:latin typeface="+mj-lt"/>
                <a:ea typeface="+mj-ea"/>
              </a:rPr>
              <a:t>凸； </a:t>
            </a:r>
          </a:p>
        </p:txBody>
      </p:sp>
      <p:sp>
        <p:nvSpPr>
          <p:cNvPr id="15367" name="Rectangle 7">
            <a:extLst>
              <a:ext uri="{FF2B5EF4-FFF2-40B4-BE49-F238E27FC236}">
                <a16:creationId xmlns:a16="http://schemas.microsoft.com/office/drawing/2014/main" id="{4D71E3A0-D3C0-4653-B420-1D6BD4B96AB3}"/>
              </a:ext>
            </a:extLst>
          </p:cNvPr>
          <p:cNvSpPr>
            <a:spLocks noChangeArrowheads="1"/>
          </p:cNvSpPr>
          <p:nvPr/>
        </p:nvSpPr>
        <p:spPr bwMode="auto">
          <a:xfrm>
            <a:off x="2640013" y="1899773"/>
            <a:ext cx="6167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mj-lt"/>
                <a:ea typeface="+mj-ea"/>
              </a:rPr>
              <a:t>在</a:t>
            </a:r>
            <a:r>
              <a:rPr lang="en-US" altLang="zh-CN" sz="2800" b="1">
                <a:latin typeface="+mj-lt"/>
                <a:ea typeface="+mj-ea"/>
              </a:rPr>
              <a:t>(1, +∞)</a:t>
            </a:r>
            <a:r>
              <a:rPr lang="zh-CN" altLang="en-US" sz="2800" b="1">
                <a:latin typeface="+mj-lt"/>
                <a:ea typeface="+mj-ea"/>
              </a:rPr>
              <a:t>内，</a:t>
            </a:r>
            <a:r>
              <a:rPr lang="en-US" altLang="zh-CN" sz="2800" b="1" i="1">
                <a:latin typeface="+mj-lt"/>
                <a:ea typeface="+mj-ea"/>
              </a:rPr>
              <a:t>y″</a:t>
            </a:r>
            <a:r>
              <a:rPr lang="zh-CN" altLang="en-US" sz="2800" b="1">
                <a:latin typeface="+mj-lt"/>
                <a:ea typeface="+mj-ea"/>
              </a:rPr>
              <a:t>＞</a:t>
            </a:r>
            <a:r>
              <a:rPr lang="en-US" altLang="zh-CN" sz="2800" b="1">
                <a:latin typeface="+mj-lt"/>
                <a:ea typeface="+mj-ea"/>
              </a:rPr>
              <a:t>0, </a:t>
            </a:r>
            <a:r>
              <a:rPr lang="en-US" altLang="zh-CN" sz="2800" b="1" i="1">
                <a:latin typeface="+mj-lt"/>
                <a:ea typeface="+mj-ea"/>
              </a:rPr>
              <a:t>y</a:t>
            </a:r>
            <a:r>
              <a:rPr lang="en-US" altLang="zh-CN" sz="2800" b="1">
                <a:latin typeface="+mj-lt"/>
                <a:ea typeface="+mj-ea"/>
              </a:rPr>
              <a:t>=</a:t>
            </a:r>
            <a:r>
              <a:rPr lang="en-US" altLang="zh-CN" sz="2800" b="1" i="1">
                <a:latin typeface="+mj-lt"/>
                <a:ea typeface="+mj-ea"/>
              </a:rPr>
              <a:t>x</a:t>
            </a:r>
            <a:r>
              <a:rPr lang="en-US" altLang="zh-CN" sz="2800" b="1" baseline="30000">
                <a:latin typeface="+mj-lt"/>
                <a:ea typeface="+mj-ea"/>
              </a:rPr>
              <a:t>4</a:t>
            </a:r>
            <a:r>
              <a:rPr lang="zh-CN" altLang="en-US" sz="2800" b="1">
                <a:latin typeface="+mj-lt"/>
                <a:ea typeface="+mj-ea"/>
              </a:rPr>
              <a:t>－</a:t>
            </a:r>
            <a:r>
              <a:rPr lang="en-US" altLang="zh-CN" sz="2800" b="1">
                <a:latin typeface="+mj-lt"/>
                <a:ea typeface="+mj-ea"/>
              </a:rPr>
              <a:t>2</a:t>
            </a:r>
            <a:r>
              <a:rPr lang="en-US" altLang="zh-CN" sz="2800" b="1" i="1">
                <a:latin typeface="+mj-lt"/>
                <a:ea typeface="+mj-ea"/>
              </a:rPr>
              <a:t>x</a:t>
            </a:r>
            <a:r>
              <a:rPr lang="en-US" altLang="zh-CN" sz="2800" b="1" baseline="30000">
                <a:latin typeface="+mj-lt"/>
                <a:ea typeface="+mj-ea"/>
              </a:rPr>
              <a:t>3</a:t>
            </a:r>
            <a:r>
              <a:rPr lang="en-US" altLang="zh-CN" sz="2800" b="1">
                <a:latin typeface="+mj-lt"/>
                <a:ea typeface="+mj-ea"/>
              </a:rPr>
              <a:t>+1    </a:t>
            </a:r>
            <a:r>
              <a:rPr lang="zh-CN" altLang="en-US" sz="2800" b="1">
                <a:latin typeface="+mj-lt"/>
                <a:ea typeface="+mj-ea"/>
              </a:rPr>
              <a:t>凹</a:t>
            </a:r>
            <a:r>
              <a:rPr lang="en-US" altLang="zh-CN" sz="2800" b="1">
                <a:latin typeface="+mj-lt"/>
                <a:ea typeface="+mj-ea"/>
              </a:rPr>
              <a:t>.</a:t>
            </a:r>
            <a:r>
              <a:rPr lang="en-US" altLang="zh-CN" sz="2000" b="1">
                <a:latin typeface="+mj-lt"/>
                <a:ea typeface="+mj-ea"/>
              </a:rPr>
              <a:t> </a:t>
            </a:r>
          </a:p>
        </p:txBody>
      </p:sp>
      <p:sp>
        <p:nvSpPr>
          <p:cNvPr id="15368" name="Rectangle 8">
            <a:extLst>
              <a:ext uri="{FF2B5EF4-FFF2-40B4-BE49-F238E27FC236}">
                <a16:creationId xmlns:a16="http://schemas.microsoft.com/office/drawing/2014/main" id="{C82885F0-B298-4C79-AC6A-C4B6219910D8}"/>
              </a:ext>
            </a:extLst>
          </p:cNvPr>
          <p:cNvSpPr>
            <a:spLocks noChangeArrowheads="1"/>
          </p:cNvSpPr>
          <p:nvPr/>
        </p:nvSpPr>
        <p:spPr bwMode="auto">
          <a:xfrm>
            <a:off x="2711451" y="2633348"/>
            <a:ext cx="6667210" cy="168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en-US" sz="2800" b="1" dirty="0">
                <a:latin typeface="+mj-lt"/>
                <a:ea typeface="+mj-ea"/>
              </a:rPr>
              <a:t>当 </a:t>
            </a:r>
            <a:r>
              <a:rPr lang="en-US" altLang="zh-CN" sz="2800" b="1" i="1" dirty="0">
                <a:latin typeface="+mj-lt"/>
                <a:ea typeface="+mj-ea"/>
              </a:rPr>
              <a:t>x</a:t>
            </a:r>
            <a:r>
              <a:rPr lang="en-US" altLang="zh-CN" sz="2800" b="1" dirty="0">
                <a:latin typeface="+mj-lt"/>
                <a:ea typeface="+mj-ea"/>
              </a:rPr>
              <a:t>=0</a:t>
            </a:r>
            <a:r>
              <a:rPr lang="zh-CN" altLang="en-US" sz="2800" b="1" dirty="0">
                <a:latin typeface="+mj-lt"/>
                <a:ea typeface="+mj-ea"/>
              </a:rPr>
              <a:t>时，</a:t>
            </a:r>
            <a:r>
              <a:rPr lang="en-US" altLang="zh-CN" sz="2800" b="1" i="1" dirty="0">
                <a:latin typeface="+mj-lt"/>
                <a:ea typeface="+mj-ea"/>
              </a:rPr>
              <a:t>y</a:t>
            </a:r>
            <a:r>
              <a:rPr lang="en-US" altLang="zh-CN" sz="2800" b="1" dirty="0">
                <a:latin typeface="+mj-lt"/>
                <a:ea typeface="+mj-ea"/>
              </a:rPr>
              <a:t>=1, </a:t>
            </a:r>
            <a:r>
              <a:rPr lang="zh-CN" altLang="en-US" sz="2800" b="1" dirty="0">
                <a:latin typeface="+mj-lt"/>
                <a:ea typeface="+mj-ea"/>
              </a:rPr>
              <a:t>点</a:t>
            </a:r>
            <a:r>
              <a:rPr lang="en-US" altLang="zh-CN" sz="2800" b="1" dirty="0">
                <a:latin typeface="+mj-lt"/>
                <a:ea typeface="+mj-ea"/>
              </a:rPr>
              <a:t>(0, 1)</a:t>
            </a:r>
            <a:r>
              <a:rPr lang="zh-CN" altLang="en-US" sz="2800" b="1" dirty="0">
                <a:latin typeface="+mj-lt"/>
                <a:ea typeface="+mj-ea"/>
              </a:rPr>
              <a:t>是曲线的拐点</a:t>
            </a:r>
            <a:r>
              <a:rPr lang="en-US" altLang="zh-CN" sz="2800" b="1" dirty="0">
                <a:latin typeface="+mj-lt"/>
                <a:ea typeface="+mj-ea"/>
              </a:rPr>
              <a:t>. </a:t>
            </a:r>
          </a:p>
          <a:p>
            <a:pPr eaLnBrk="1" hangingPunct="1">
              <a:lnSpc>
                <a:spcPct val="200000"/>
              </a:lnSpc>
            </a:pPr>
            <a:r>
              <a:rPr lang="en-US" altLang="zh-CN" sz="2800" b="1" i="1" dirty="0">
                <a:latin typeface="+mj-lt"/>
                <a:ea typeface="+mj-ea"/>
              </a:rPr>
              <a:t>     x</a:t>
            </a:r>
            <a:r>
              <a:rPr lang="en-US" altLang="zh-CN" sz="2800" b="1" dirty="0">
                <a:latin typeface="+mj-lt"/>
                <a:ea typeface="+mj-ea"/>
              </a:rPr>
              <a:t>=1</a:t>
            </a:r>
            <a:r>
              <a:rPr lang="zh-CN" altLang="en-US" sz="2800" b="1" dirty="0">
                <a:latin typeface="+mj-lt"/>
                <a:ea typeface="+mj-ea"/>
              </a:rPr>
              <a:t>时，</a:t>
            </a:r>
            <a:r>
              <a:rPr lang="en-US" altLang="zh-CN" sz="2800" b="1" i="1" dirty="0">
                <a:latin typeface="+mj-lt"/>
                <a:ea typeface="+mj-ea"/>
              </a:rPr>
              <a:t>y</a:t>
            </a:r>
            <a:r>
              <a:rPr lang="en-US" altLang="zh-CN" sz="2800" b="1" dirty="0">
                <a:latin typeface="+mj-lt"/>
                <a:ea typeface="+mj-ea"/>
              </a:rPr>
              <a:t>=0, </a:t>
            </a:r>
            <a:r>
              <a:rPr lang="zh-CN" altLang="en-US" sz="2800" b="1" dirty="0">
                <a:latin typeface="+mj-lt"/>
                <a:ea typeface="+mj-ea"/>
              </a:rPr>
              <a:t>点</a:t>
            </a:r>
            <a:r>
              <a:rPr lang="en-US" altLang="zh-CN" sz="2800" b="1" dirty="0">
                <a:latin typeface="+mj-lt"/>
                <a:ea typeface="+mj-ea"/>
              </a:rPr>
              <a:t>(1</a:t>
            </a:r>
            <a:r>
              <a:rPr lang="zh-CN" altLang="en-US" sz="2800" b="1" dirty="0">
                <a:latin typeface="+mj-lt"/>
                <a:ea typeface="+mj-ea"/>
              </a:rPr>
              <a:t>，</a:t>
            </a:r>
            <a:r>
              <a:rPr lang="en-US" altLang="zh-CN" sz="2800" b="1" dirty="0">
                <a:latin typeface="+mj-lt"/>
                <a:ea typeface="+mj-ea"/>
              </a:rPr>
              <a:t>0)</a:t>
            </a:r>
            <a:r>
              <a:rPr lang="zh-CN" altLang="en-US" sz="2800" b="1" dirty="0">
                <a:latin typeface="+mj-lt"/>
                <a:ea typeface="+mj-ea"/>
              </a:rPr>
              <a:t>也是曲线的拐点</a:t>
            </a:r>
            <a:r>
              <a:rPr lang="en-US" altLang="zh-CN" sz="2800" b="1" dirty="0">
                <a:latin typeface="+mj-lt"/>
                <a:ea typeface="+mj-ea"/>
              </a:rPr>
              <a:t>. </a:t>
            </a:r>
          </a:p>
        </p:txBody>
      </p:sp>
      <p:sp>
        <p:nvSpPr>
          <p:cNvPr id="15369" name="Text Box 9">
            <a:extLst>
              <a:ext uri="{FF2B5EF4-FFF2-40B4-BE49-F238E27FC236}">
                <a16:creationId xmlns:a16="http://schemas.microsoft.com/office/drawing/2014/main" id="{5B4B5CBF-041B-4DE3-BCB1-300FF57EC40C}"/>
              </a:ext>
            </a:extLst>
          </p:cNvPr>
          <p:cNvSpPr txBox="1">
            <a:spLocks noChangeArrowheads="1"/>
          </p:cNvSpPr>
          <p:nvPr/>
        </p:nvSpPr>
        <p:spPr bwMode="auto">
          <a:xfrm>
            <a:off x="9696451" y="6381751"/>
            <a:ext cx="720725" cy="396875"/>
          </a:xfrm>
          <a:prstGeom prst="rect">
            <a:avLst/>
          </a:prstGeom>
          <a:noFill/>
          <a:ln w="9525">
            <a:noFill/>
            <a:miter lim="800000"/>
            <a:headEnd/>
            <a:tailEnd/>
          </a:ln>
          <a:effectLst/>
        </p:spPr>
        <p:txBody>
          <a:bodyPr>
            <a:spAutoFit/>
          </a:bodyPr>
          <a:lstStyle/>
          <a:p>
            <a:pPr>
              <a:spcBef>
                <a:spcPct val="50000"/>
              </a:spcBef>
              <a:buFont typeface="Wingdings" pitchFamily="2" charset="2"/>
              <a:buNone/>
              <a:defRPr/>
            </a:pPr>
            <a:r>
              <a:rPr kumimoji="1" lang="zh-CN" altLang="en-US" sz="2000" b="1">
                <a:effectLst>
                  <a:outerShdw blurRad="38100" dist="38100" dir="2700000" algn="tl">
                    <a:srgbClr val="FFFFFF"/>
                  </a:outerShdw>
                </a:effectLst>
                <a:latin typeface="Times New Roman" pitchFamily="18" charset="0"/>
                <a:hlinkClick r:id="" action="ppaction://noaction"/>
              </a:rPr>
              <a:t>返回</a:t>
            </a:r>
            <a:endParaRPr kumimoji="1" lang="zh-CN" altLang="en-US" sz="2000" b="1">
              <a:effectLst>
                <a:outerShdw blurRad="38100" dist="38100" dir="2700000" algn="tl">
                  <a:srgbClr val="FFFFFF"/>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trips(downRight)">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strips(downRight)">
                                      <p:cBhvr>
                                        <p:cTn id="12" dur="500"/>
                                        <p:tgtEl>
                                          <p:spTgt spid="153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strips(downRight)">
                                      <p:cBhvr>
                                        <p:cTn id="17"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15367" grpId="0"/>
      <p:bldP spid="153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3127F4A7-E5A2-4202-BF59-40357925BAE0}"/>
              </a:ext>
            </a:extLst>
          </p:cNvPr>
          <p:cNvGrpSpPr>
            <a:grpSpLocks/>
          </p:cNvGrpSpPr>
          <p:nvPr/>
        </p:nvGrpSpPr>
        <p:grpSpPr bwMode="auto">
          <a:xfrm>
            <a:off x="1245325" y="31175"/>
            <a:ext cx="5313362" cy="644525"/>
            <a:chOff x="386" y="482"/>
            <a:chExt cx="3347" cy="406"/>
          </a:xfrm>
        </p:grpSpPr>
        <p:sp>
          <p:nvSpPr>
            <p:cNvPr id="4107" name="Rectangle 2">
              <a:extLst>
                <a:ext uri="{FF2B5EF4-FFF2-40B4-BE49-F238E27FC236}">
                  <a16:creationId xmlns:a16="http://schemas.microsoft.com/office/drawing/2014/main" id="{DBA13F38-C77F-4A34-807E-0981533BA7CD}"/>
                </a:ext>
              </a:extLst>
            </p:cNvPr>
            <p:cNvSpPr>
              <a:spLocks noChangeArrowheads="1"/>
            </p:cNvSpPr>
            <p:nvPr/>
          </p:nvSpPr>
          <p:spPr bwMode="auto">
            <a:xfrm>
              <a:off x="386" y="498"/>
              <a:ext cx="33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mj-lt"/>
                  <a:ea typeface="+mj-ea"/>
                </a:rPr>
                <a:t>例</a:t>
              </a:r>
              <a:r>
                <a:rPr lang="en-US" altLang="zh-CN" sz="2800" b="1" dirty="0">
                  <a:solidFill>
                    <a:srgbClr val="0000FF"/>
                  </a:solidFill>
                  <a:latin typeface="+mj-lt"/>
                  <a:ea typeface="+mj-ea"/>
                </a:rPr>
                <a:t>3.4.2</a:t>
              </a:r>
              <a:r>
                <a:rPr lang="en-US" altLang="zh-CN" sz="2800" b="1" dirty="0">
                  <a:latin typeface="+mj-lt"/>
                  <a:ea typeface="+mj-ea"/>
                </a:rPr>
                <a:t>   </a:t>
              </a:r>
              <a:r>
                <a:rPr lang="zh-CN" altLang="en-US" sz="2800" b="1" dirty="0">
                  <a:latin typeface="+mj-lt"/>
                  <a:ea typeface="+mj-ea"/>
                </a:rPr>
                <a:t>求曲线               的拐点</a:t>
              </a:r>
              <a:r>
                <a:rPr lang="en-US" altLang="zh-CN" sz="2800" b="1" dirty="0">
                  <a:latin typeface="+mj-lt"/>
                  <a:ea typeface="+mj-ea"/>
                </a:rPr>
                <a:t>.  </a:t>
              </a:r>
            </a:p>
          </p:txBody>
        </p:sp>
        <mc:AlternateContent xmlns:mc="http://schemas.openxmlformats.org/markup-compatibility/2006" xmlns:a14="http://schemas.microsoft.com/office/drawing/2010/main">
          <mc:Choice Requires="a14">
            <p:sp>
              <p:nvSpPr>
                <p:cNvPr id="4101" name="Object 3">
                  <a:extLst>
                    <a:ext uri="{FF2B5EF4-FFF2-40B4-BE49-F238E27FC236}">
                      <a16:creationId xmlns:a16="http://schemas.microsoft.com/office/drawing/2014/main" id="{E0530EF1-54D7-4475-8B29-2F7A6267E58E}"/>
                    </a:ext>
                  </a:extLst>
                </p:cNvPr>
                <p:cNvSpPr txBox="1"/>
                <p:nvPr/>
              </p:nvSpPr>
              <p:spPr bwMode="auto">
                <a:xfrm>
                  <a:off x="2064" y="482"/>
                  <a:ext cx="834" cy="406"/>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ad>
                          <m:radPr>
                            <m:ctrlPr>
                              <a:rPr lang="zh-CN" altLang="en-US" sz="2800" b="1" i="1">
                                <a:solidFill>
                                  <a:srgbClr val="000000"/>
                                </a:solidFill>
                                <a:latin typeface="Cambria Math" panose="02040503050406030204" pitchFamily="18" charset="0"/>
                                <a:ea typeface="+mj-ea"/>
                              </a:rPr>
                            </m:ctrlPr>
                          </m:radPr>
                          <m:deg>
                            <m:r>
                              <a:rPr lang="zh-CN" altLang="en-US" sz="2800" b="1" i="1">
                                <a:solidFill>
                                  <a:srgbClr val="000000"/>
                                </a:solidFill>
                                <a:latin typeface="Cambria Math" panose="02040503050406030204" pitchFamily="18" charset="0"/>
                                <a:ea typeface="+mj-ea"/>
                              </a:rPr>
                              <m:t>𝟑</m:t>
                            </m:r>
                          </m:deg>
                          <m:e>
                            <m:r>
                              <a:rPr lang="zh-CN" altLang="en-US" sz="2800" b="1" i="1">
                                <a:solidFill>
                                  <a:srgbClr val="000000"/>
                                </a:solidFill>
                                <a:latin typeface="Cambria Math" panose="02040503050406030204" pitchFamily="18" charset="0"/>
                                <a:ea typeface="+mj-ea"/>
                              </a:rPr>
                              <m:t>𝒙</m:t>
                            </m:r>
                          </m:e>
                        </m:rad>
                      </m:oMath>
                    </m:oMathPara>
                  </a14:m>
                  <a:endParaRPr lang="zh-CN" altLang="en-US" sz="2800" b="1">
                    <a:latin typeface="+mj-lt"/>
                    <a:ea typeface="+mj-ea"/>
                  </a:endParaRPr>
                </a:p>
              </p:txBody>
            </p:sp>
          </mc:Choice>
          <mc:Fallback xmlns="">
            <p:sp>
              <p:nvSpPr>
                <p:cNvPr id="4101" name="Object 3">
                  <a:extLst>
                    <a:ext uri="{FF2B5EF4-FFF2-40B4-BE49-F238E27FC236}">
                      <a16:creationId xmlns:a16="http://schemas.microsoft.com/office/drawing/2014/main" id="{E0530EF1-54D7-4475-8B29-2F7A6267E58E}"/>
                    </a:ext>
                  </a:extLst>
                </p:cNvPr>
                <p:cNvSpPr txBox="1">
                  <a:spLocks noRot="1" noChangeAspect="1" noMove="1" noResize="1" noEditPoints="1" noAdjustHandles="1" noChangeArrowheads="1" noChangeShapeType="1" noTextEdit="1"/>
                </p:cNvSpPr>
                <p:nvPr/>
              </p:nvSpPr>
              <p:spPr bwMode="auto">
                <a:xfrm>
                  <a:off x="2064" y="482"/>
                  <a:ext cx="834" cy="406"/>
                </a:xfrm>
                <a:prstGeom prst="rect">
                  <a:avLst/>
                </a:prstGeom>
                <a:blipFill>
                  <a:blip r:embed="rId2"/>
                  <a:stretch>
                    <a:fillRect/>
                  </a:stretch>
                </a:blipFill>
              </p:spPr>
              <p:txBody>
                <a:bodyPr/>
                <a:lstStyle/>
                <a:p>
                  <a:r>
                    <a:rPr lang="zh-CN" altLang="en-US">
                      <a:noFill/>
                    </a:rPr>
                    <a:t> </a:t>
                  </a:r>
                </a:p>
              </p:txBody>
            </p:sp>
          </mc:Fallback>
        </mc:AlternateContent>
      </p:grpSp>
      <p:grpSp>
        <p:nvGrpSpPr>
          <p:cNvPr id="3" name="Group 10">
            <a:extLst>
              <a:ext uri="{FF2B5EF4-FFF2-40B4-BE49-F238E27FC236}">
                <a16:creationId xmlns:a16="http://schemas.microsoft.com/office/drawing/2014/main" id="{A6F08CA9-9235-4648-AB6A-969DCBB51733}"/>
              </a:ext>
            </a:extLst>
          </p:cNvPr>
          <p:cNvGrpSpPr>
            <a:grpSpLocks/>
          </p:cNvGrpSpPr>
          <p:nvPr/>
        </p:nvGrpSpPr>
        <p:grpSpPr bwMode="auto">
          <a:xfrm>
            <a:off x="1245324" y="823336"/>
            <a:ext cx="7407275" cy="1703388"/>
            <a:chOff x="395" y="1075"/>
            <a:chExt cx="4666" cy="1073"/>
          </a:xfrm>
        </p:grpSpPr>
        <p:sp>
          <p:nvSpPr>
            <p:cNvPr id="4106" name="Rectangle 4">
              <a:extLst>
                <a:ext uri="{FF2B5EF4-FFF2-40B4-BE49-F238E27FC236}">
                  <a16:creationId xmlns:a16="http://schemas.microsoft.com/office/drawing/2014/main" id="{8EF1A49B-748E-408F-AC27-363A16CBCBD9}"/>
                </a:ext>
              </a:extLst>
            </p:cNvPr>
            <p:cNvSpPr>
              <a:spLocks noChangeArrowheads="1"/>
            </p:cNvSpPr>
            <p:nvPr/>
          </p:nvSpPr>
          <p:spPr bwMode="auto">
            <a:xfrm>
              <a:off x="395" y="1115"/>
              <a:ext cx="46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mj-lt"/>
                  <a:ea typeface="+mj-ea"/>
                </a:rPr>
                <a:t>解</a:t>
              </a:r>
              <a:r>
                <a:rPr lang="en-US" altLang="zh-CN" sz="2800" b="1">
                  <a:solidFill>
                    <a:srgbClr val="0000FF"/>
                  </a:solidFill>
                  <a:latin typeface="+mj-lt"/>
                  <a:ea typeface="+mj-ea"/>
                </a:rPr>
                <a:t>:</a:t>
              </a:r>
              <a:r>
                <a:rPr lang="en-US" altLang="zh-CN" sz="2800" b="1">
                  <a:latin typeface="+mj-lt"/>
                  <a:ea typeface="+mj-ea"/>
                </a:rPr>
                <a:t> </a:t>
              </a:r>
              <a:r>
                <a:rPr lang="zh-CN" altLang="en-US" sz="2800" b="1">
                  <a:latin typeface="+mj-lt"/>
                  <a:ea typeface="+mj-ea"/>
                </a:rPr>
                <a:t>函数</a:t>
              </a:r>
              <a:r>
                <a:rPr lang="en-US" altLang="zh-CN" sz="2800" b="1" i="1">
                  <a:latin typeface="+mj-lt"/>
                  <a:ea typeface="+mj-ea"/>
                </a:rPr>
                <a:t>y</a:t>
              </a:r>
              <a:r>
                <a:rPr lang="en-US" altLang="zh-CN" sz="2800" b="1">
                  <a:latin typeface="+mj-lt"/>
                  <a:ea typeface="+mj-ea"/>
                </a:rPr>
                <a:t> =         </a:t>
              </a:r>
              <a:r>
                <a:rPr lang="zh-CN" altLang="en-US" sz="2800" b="1">
                  <a:latin typeface="+mj-lt"/>
                  <a:ea typeface="+mj-ea"/>
                </a:rPr>
                <a:t>在</a:t>
              </a:r>
              <a:r>
                <a:rPr lang="en-US" altLang="zh-CN" sz="2800" b="1">
                  <a:latin typeface="+mj-lt"/>
                  <a:ea typeface="+mj-ea"/>
                </a:rPr>
                <a:t>(</a:t>
              </a:r>
              <a:r>
                <a:rPr lang="zh-CN" altLang="en-US" sz="2800" b="1">
                  <a:latin typeface="+mj-lt"/>
                  <a:ea typeface="+mj-ea"/>
                </a:rPr>
                <a:t>－∞</a:t>
              </a:r>
              <a:r>
                <a:rPr lang="en-US" altLang="zh-CN" sz="2800" b="1">
                  <a:latin typeface="+mj-lt"/>
                  <a:ea typeface="+mj-ea"/>
                </a:rPr>
                <a:t>,+∞)</a:t>
              </a:r>
              <a:r>
                <a:rPr lang="zh-CN" altLang="en-US" sz="2800" b="1">
                  <a:latin typeface="+mj-lt"/>
                  <a:ea typeface="+mj-ea"/>
                </a:rPr>
                <a:t>内连续，当 </a:t>
              </a:r>
              <a:r>
                <a:rPr lang="en-US" altLang="zh-CN" sz="2800" b="1" i="1">
                  <a:latin typeface="+mj-lt"/>
                  <a:ea typeface="+mj-ea"/>
                </a:rPr>
                <a:t>x</a:t>
              </a:r>
              <a:r>
                <a:rPr lang="en-US" altLang="zh-CN" sz="2800" b="1">
                  <a:latin typeface="+mj-lt"/>
                  <a:ea typeface="+mj-ea"/>
                </a:rPr>
                <a:t>≠0 </a:t>
              </a:r>
              <a:r>
                <a:rPr lang="zh-CN" altLang="en-US" sz="2800" b="1">
                  <a:latin typeface="+mj-lt"/>
                  <a:ea typeface="+mj-ea"/>
                </a:rPr>
                <a:t>时</a:t>
              </a:r>
            </a:p>
          </p:txBody>
        </p:sp>
        <mc:AlternateContent xmlns:mc="http://schemas.openxmlformats.org/markup-compatibility/2006" xmlns:a14="http://schemas.microsoft.com/office/drawing/2010/main">
          <mc:Choice Requires="a14">
            <p:sp>
              <p:nvSpPr>
                <p:cNvPr id="4098" name="Object 5">
                  <a:extLst>
                    <a:ext uri="{FF2B5EF4-FFF2-40B4-BE49-F238E27FC236}">
                      <a16:creationId xmlns:a16="http://schemas.microsoft.com/office/drawing/2014/main" id="{0C4149A2-F4E3-4F49-8100-4E801128D787}"/>
                    </a:ext>
                  </a:extLst>
                </p:cNvPr>
                <p:cNvSpPr txBox="1"/>
                <p:nvPr/>
              </p:nvSpPr>
              <p:spPr bwMode="auto">
                <a:xfrm>
                  <a:off x="1648" y="1075"/>
                  <a:ext cx="408" cy="3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ctrlPr>
                              <a:rPr lang="zh-CN" altLang="en-US" sz="2800" b="1" i="1">
                                <a:solidFill>
                                  <a:srgbClr val="000000"/>
                                </a:solidFill>
                                <a:latin typeface="Cambria Math" panose="02040503050406030204" pitchFamily="18" charset="0"/>
                                <a:ea typeface="+mj-ea"/>
                              </a:rPr>
                            </m:ctrlPr>
                          </m:radPr>
                          <m:deg>
                            <m:r>
                              <a:rPr lang="zh-CN" altLang="en-US" sz="2800" b="1" i="1">
                                <a:solidFill>
                                  <a:srgbClr val="000000"/>
                                </a:solidFill>
                                <a:latin typeface="Cambria Math" panose="02040503050406030204" pitchFamily="18" charset="0"/>
                                <a:ea typeface="+mj-ea"/>
                              </a:rPr>
                              <m:t>𝟑</m:t>
                            </m:r>
                          </m:deg>
                          <m:e>
                            <m:r>
                              <a:rPr lang="zh-CN" altLang="en-US" sz="2800" b="1" i="1">
                                <a:solidFill>
                                  <a:srgbClr val="000000"/>
                                </a:solidFill>
                                <a:latin typeface="Cambria Math" panose="02040503050406030204" pitchFamily="18" charset="0"/>
                                <a:ea typeface="+mj-ea"/>
                              </a:rPr>
                              <m:t>𝒙</m:t>
                            </m:r>
                          </m:e>
                        </m:rad>
                      </m:oMath>
                    </m:oMathPara>
                  </a14:m>
                  <a:endParaRPr lang="zh-CN" altLang="en-US" sz="2800" b="1">
                    <a:latin typeface="+mj-lt"/>
                    <a:ea typeface="+mj-ea"/>
                  </a:endParaRPr>
                </a:p>
              </p:txBody>
            </p:sp>
          </mc:Choice>
          <mc:Fallback xmlns="">
            <p:sp>
              <p:nvSpPr>
                <p:cNvPr id="4098" name="Object 5">
                  <a:extLst>
                    <a:ext uri="{FF2B5EF4-FFF2-40B4-BE49-F238E27FC236}">
                      <a16:creationId xmlns:a16="http://schemas.microsoft.com/office/drawing/2014/main" id="{0C4149A2-F4E3-4F49-8100-4E801128D787}"/>
                    </a:ext>
                  </a:extLst>
                </p:cNvPr>
                <p:cNvSpPr txBox="1">
                  <a:spLocks noRot="1" noChangeAspect="1" noMove="1" noResize="1" noEditPoints="1" noAdjustHandles="1" noChangeArrowheads="1" noChangeShapeType="1" noTextEdit="1"/>
                </p:cNvSpPr>
                <p:nvPr/>
              </p:nvSpPr>
              <p:spPr bwMode="auto">
                <a:xfrm>
                  <a:off x="1648" y="1075"/>
                  <a:ext cx="408" cy="3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99" name="Object 6">
                  <a:extLst>
                    <a:ext uri="{FF2B5EF4-FFF2-40B4-BE49-F238E27FC236}">
                      <a16:creationId xmlns:a16="http://schemas.microsoft.com/office/drawing/2014/main" id="{B53DF23C-09DA-42D6-BEDD-DA859594D867}"/>
                    </a:ext>
                  </a:extLst>
                </p:cNvPr>
                <p:cNvSpPr txBox="1"/>
                <p:nvPr/>
              </p:nvSpPr>
              <p:spPr bwMode="auto">
                <a:xfrm>
                  <a:off x="1383" y="1525"/>
                  <a:ext cx="994" cy="591"/>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𝟑</m:t>
                            </m:r>
                            <m:rad>
                              <m:radPr>
                                <m:ctrlPr>
                                  <a:rPr lang="zh-CN" altLang="en-US" sz="2800" b="1" i="1">
                                    <a:solidFill>
                                      <a:srgbClr val="000000"/>
                                    </a:solidFill>
                                    <a:latin typeface="Cambria Math" panose="02040503050406030204" pitchFamily="18" charset="0"/>
                                    <a:ea typeface="+mj-ea"/>
                                  </a:rPr>
                                </m:ctrlPr>
                              </m:radPr>
                              <m:deg>
                                <m:r>
                                  <a:rPr lang="zh-CN" altLang="en-US" sz="2800" b="1" i="1">
                                    <a:solidFill>
                                      <a:srgbClr val="000000"/>
                                    </a:solidFill>
                                    <a:latin typeface="Cambria Math" panose="02040503050406030204" pitchFamily="18" charset="0"/>
                                    <a:ea typeface="+mj-ea"/>
                                  </a:rPr>
                                  <m:t>𝟑</m:t>
                                </m: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den>
                        </m:f>
                        <m:r>
                          <a:rPr lang="zh-CN" altLang="en-US" sz="2800" b="1" i="1">
                            <a:solidFill>
                              <a:srgbClr val="000000"/>
                            </a:solidFill>
                            <a:latin typeface="Cambria Math" panose="02040503050406030204" pitchFamily="18" charset="0"/>
                            <a:ea typeface="+mj-ea"/>
                          </a:rPr>
                          <m:t>,</m:t>
                        </m:r>
                      </m:oMath>
                    </m:oMathPara>
                  </a14:m>
                  <a:endParaRPr lang="zh-CN" altLang="en-US" sz="2800" b="1">
                    <a:latin typeface="+mj-lt"/>
                    <a:ea typeface="+mj-ea"/>
                  </a:endParaRPr>
                </a:p>
              </p:txBody>
            </p:sp>
          </mc:Choice>
          <mc:Fallback xmlns="">
            <p:sp>
              <p:nvSpPr>
                <p:cNvPr id="4099" name="Object 6">
                  <a:extLst>
                    <a:ext uri="{FF2B5EF4-FFF2-40B4-BE49-F238E27FC236}">
                      <a16:creationId xmlns:a16="http://schemas.microsoft.com/office/drawing/2014/main" id="{B53DF23C-09DA-42D6-BEDD-DA859594D867}"/>
                    </a:ext>
                  </a:extLst>
                </p:cNvPr>
                <p:cNvSpPr txBox="1">
                  <a:spLocks noRot="1" noChangeAspect="1" noMove="1" noResize="1" noEditPoints="1" noAdjustHandles="1" noChangeArrowheads="1" noChangeShapeType="1" noTextEdit="1"/>
                </p:cNvSpPr>
                <p:nvPr/>
              </p:nvSpPr>
              <p:spPr bwMode="auto">
                <a:xfrm>
                  <a:off x="1383" y="1525"/>
                  <a:ext cx="994" cy="59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00" name="Object 7">
                  <a:extLst>
                    <a:ext uri="{FF2B5EF4-FFF2-40B4-BE49-F238E27FC236}">
                      <a16:creationId xmlns:a16="http://schemas.microsoft.com/office/drawing/2014/main" id="{4A6F5F59-0B1D-496D-885E-B1A20B89B678}"/>
                    </a:ext>
                  </a:extLst>
                </p:cNvPr>
                <p:cNvSpPr txBox="1"/>
                <p:nvPr/>
              </p:nvSpPr>
              <p:spPr bwMode="auto">
                <a:xfrm>
                  <a:off x="2835" y="1570"/>
                  <a:ext cx="1180" cy="578"/>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𝟐</m:t>
                            </m:r>
                          </m:num>
                          <m:den>
                            <m:r>
                              <a:rPr lang="zh-CN" altLang="en-US" sz="2800" b="1" i="1">
                                <a:solidFill>
                                  <a:srgbClr val="000000"/>
                                </a:solidFill>
                                <a:latin typeface="Cambria Math" panose="02040503050406030204" pitchFamily="18" charset="0"/>
                                <a:ea typeface="+mj-ea"/>
                              </a:rPr>
                              <m:t>𝟗</m:t>
                            </m:r>
                            <m:r>
                              <a:rPr lang="zh-CN" altLang="en-US" sz="2800" b="1" i="1">
                                <a:solidFill>
                                  <a:srgbClr val="000000"/>
                                </a:solidFill>
                                <a:latin typeface="Cambria Math" panose="02040503050406030204" pitchFamily="18" charset="0"/>
                                <a:ea typeface="+mj-ea"/>
                              </a:rPr>
                              <m:t>𝒙</m:t>
                            </m:r>
                            <m:rad>
                              <m:radPr>
                                <m:ctrlPr>
                                  <a:rPr lang="zh-CN" altLang="en-US" sz="2800" b="1" i="1">
                                    <a:solidFill>
                                      <a:srgbClr val="000000"/>
                                    </a:solidFill>
                                    <a:latin typeface="Cambria Math" panose="02040503050406030204" pitchFamily="18" charset="0"/>
                                    <a:ea typeface="+mj-ea"/>
                                  </a:rPr>
                                </m:ctrlPr>
                              </m:radPr>
                              <m:deg>
                                <m:r>
                                  <a:rPr lang="zh-CN" altLang="en-US" sz="2800" b="1" i="1">
                                    <a:solidFill>
                                      <a:srgbClr val="000000"/>
                                    </a:solidFill>
                                    <a:latin typeface="Cambria Math" panose="02040503050406030204" pitchFamily="18" charset="0"/>
                                    <a:ea typeface="+mj-ea"/>
                                  </a:rPr>
                                  <m:t>𝟑</m:t>
                                </m: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den>
                        </m:f>
                      </m:oMath>
                    </m:oMathPara>
                  </a14:m>
                  <a:endParaRPr lang="zh-CN" altLang="en-US" sz="2800" b="1" dirty="0">
                    <a:latin typeface="+mj-lt"/>
                    <a:ea typeface="+mj-ea"/>
                  </a:endParaRPr>
                </a:p>
              </p:txBody>
            </p:sp>
          </mc:Choice>
          <mc:Fallback xmlns="">
            <p:sp>
              <p:nvSpPr>
                <p:cNvPr id="4100" name="Object 7">
                  <a:extLst>
                    <a:ext uri="{FF2B5EF4-FFF2-40B4-BE49-F238E27FC236}">
                      <a16:creationId xmlns:a16="http://schemas.microsoft.com/office/drawing/2014/main" id="{4A6F5F59-0B1D-496D-885E-B1A20B89B678}"/>
                    </a:ext>
                  </a:extLst>
                </p:cNvPr>
                <p:cNvSpPr txBox="1">
                  <a:spLocks noRot="1" noChangeAspect="1" noMove="1" noResize="1" noEditPoints="1" noAdjustHandles="1" noChangeArrowheads="1" noChangeShapeType="1" noTextEdit="1"/>
                </p:cNvSpPr>
                <p:nvPr/>
              </p:nvSpPr>
              <p:spPr bwMode="auto">
                <a:xfrm>
                  <a:off x="2835" y="1570"/>
                  <a:ext cx="1180" cy="578"/>
                </a:xfrm>
                <a:prstGeom prst="rect">
                  <a:avLst/>
                </a:prstGeom>
                <a:blipFill>
                  <a:blip r:embed="rId5"/>
                  <a:stretch>
                    <a:fillRect/>
                  </a:stretch>
                </a:blipFill>
              </p:spPr>
              <p:txBody>
                <a:bodyPr/>
                <a:lstStyle/>
                <a:p>
                  <a:r>
                    <a:rPr lang="zh-CN" altLang="en-US">
                      <a:noFill/>
                    </a:rPr>
                    <a:t> </a:t>
                  </a:r>
                </a:p>
              </p:txBody>
            </p:sp>
          </mc:Fallback>
        </mc:AlternateContent>
      </p:grpSp>
      <p:sp>
        <p:nvSpPr>
          <p:cNvPr id="16392" name="Rectangle 8">
            <a:extLst>
              <a:ext uri="{FF2B5EF4-FFF2-40B4-BE49-F238E27FC236}">
                <a16:creationId xmlns:a16="http://schemas.microsoft.com/office/drawing/2014/main" id="{5204947C-7AA7-425C-B599-5D73536666E7}"/>
              </a:ext>
            </a:extLst>
          </p:cNvPr>
          <p:cNvSpPr>
            <a:spLocks noChangeArrowheads="1"/>
          </p:cNvSpPr>
          <p:nvPr/>
        </p:nvSpPr>
        <p:spPr bwMode="auto">
          <a:xfrm>
            <a:off x="1774826" y="2447926"/>
            <a:ext cx="8569325" cy="12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lang="zh-CN" altLang="en-US" sz="2800" b="1">
                <a:latin typeface="+mj-lt"/>
                <a:ea typeface="+mj-ea"/>
              </a:rPr>
              <a:t>当</a:t>
            </a:r>
            <a:r>
              <a:rPr lang="en-US" altLang="zh-CN" sz="2800" b="1" i="1">
                <a:latin typeface="+mj-lt"/>
                <a:ea typeface="+mj-ea"/>
              </a:rPr>
              <a:t>x </a:t>
            </a:r>
            <a:r>
              <a:rPr lang="en-US" altLang="zh-CN" sz="2800" b="1">
                <a:latin typeface="+mj-lt"/>
                <a:ea typeface="+mj-ea"/>
              </a:rPr>
              <a:t>=0 </a:t>
            </a:r>
            <a:r>
              <a:rPr lang="zh-CN" altLang="en-US" sz="2800" b="1">
                <a:latin typeface="+mj-lt"/>
                <a:ea typeface="+mj-ea"/>
              </a:rPr>
              <a:t>时</a:t>
            </a:r>
            <a:r>
              <a:rPr lang="en-US" altLang="zh-CN" sz="2800" b="1">
                <a:latin typeface="+mj-lt"/>
                <a:ea typeface="+mj-ea"/>
              </a:rPr>
              <a:t>, </a:t>
            </a:r>
            <a:r>
              <a:rPr lang="en-US" altLang="zh-CN" sz="2800" b="1" i="1">
                <a:latin typeface="+mj-lt"/>
                <a:ea typeface="+mj-ea"/>
              </a:rPr>
              <a:t>y′</a:t>
            </a:r>
            <a:r>
              <a:rPr lang="en-US" altLang="zh-CN" sz="2800" b="1">
                <a:latin typeface="+mj-lt"/>
                <a:ea typeface="+mj-ea"/>
              </a:rPr>
              <a:t>, </a:t>
            </a:r>
            <a:r>
              <a:rPr lang="en-US" altLang="zh-CN" sz="2800" b="1" i="1">
                <a:latin typeface="+mj-lt"/>
                <a:ea typeface="+mj-ea"/>
              </a:rPr>
              <a:t>y″</a:t>
            </a:r>
            <a:r>
              <a:rPr lang="zh-CN" altLang="en-US" sz="2800" b="1">
                <a:latin typeface="+mj-lt"/>
                <a:ea typeface="+mj-ea"/>
              </a:rPr>
              <a:t>都不存在</a:t>
            </a:r>
            <a:r>
              <a:rPr lang="en-US" altLang="zh-CN" sz="2800" b="1">
                <a:latin typeface="+mj-lt"/>
                <a:ea typeface="+mj-ea"/>
              </a:rPr>
              <a:t>. </a:t>
            </a:r>
            <a:r>
              <a:rPr lang="zh-CN" altLang="en-US" sz="2800" b="1">
                <a:latin typeface="+mj-lt"/>
                <a:ea typeface="+mj-ea"/>
              </a:rPr>
              <a:t>二阶导数 </a:t>
            </a:r>
            <a:r>
              <a:rPr lang="en-US" altLang="zh-CN" sz="2800" b="1" i="1">
                <a:latin typeface="+mj-lt"/>
                <a:ea typeface="+mj-ea"/>
              </a:rPr>
              <a:t>y″</a:t>
            </a:r>
            <a:r>
              <a:rPr lang="zh-CN" altLang="en-US" sz="2800" b="1">
                <a:latin typeface="+mj-lt"/>
                <a:ea typeface="+mj-ea"/>
              </a:rPr>
              <a:t>在</a:t>
            </a:r>
            <a:r>
              <a:rPr lang="en-US" altLang="zh-CN" sz="2800" b="1">
                <a:latin typeface="+mj-lt"/>
                <a:ea typeface="+mj-ea"/>
              </a:rPr>
              <a:t>(</a:t>
            </a:r>
            <a:r>
              <a:rPr lang="zh-CN" altLang="en-US" sz="2800" b="1">
                <a:latin typeface="+mj-lt"/>
                <a:ea typeface="+mj-ea"/>
              </a:rPr>
              <a:t>－∞</a:t>
            </a:r>
            <a:r>
              <a:rPr lang="en-US" altLang="zh-CN" sz="2800" b="1">
                <a:latin typeface="+mj-lt"/>
                <a:ea typeface="+mj-ea"/>
              </a:rPr>
              <a:t>,+∞)</a:t>
            </a:r>
            <a:r>
              <a:rPr lang="zh-CN" altLang="en-US" sz="2800" b="1">
                <a:latin typeface="+mj-lt"/>
                <a:ea typeface="+mj-ea"/>
              </a:rPr>
              <a:t>内没有零点，</a:t>
            </a:r>
          </a:p>
        </p:txBody>
      </p:sp>
      <p:sp>
        <p:nvSpPr>
          <p:cNvPr id="16396" name="Rectangle 12">
            <a:extLst>
              <a:ext uri="{FF2B5EF4-FFF2-40B4-BE49-F238E27FC236}">
                <a16:creationId xmlns:a16="http://schemas.microsoft.com/office/drawing/2014/main" id="{97AB26E3-0CD4-4BED-8943-E10CF2585888}"/>
              </a:ext>
            </a:extLst>
          </p:cNvPr>
          <p:cNvSpPr>
            <a:spLocks noChangeArrowheads="1"/>
          </p:cNvSpPr>
          <p:nvPr/>
        </p:nvSpPr>
        <p:spPr bwMode="auto">
          <a:xfrm>
            <a:off x="1245324" y="3969069"/>
            <a:ext cx="10833463" cy="214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800" b="1" dirty="0">
                <a:latin typeface="+mj-lt"/>
                <a:ea typeface="+mj-ea"/>
              </a:rPr>
              <a:t>在 </a:t>
            </a:r>
            <a:r>
              <a:rPr lang="en-US" altLang="zh-CN" sz="2800" b="1" i="1" dirty="0">
                <a:latin typeface="+mj-lt"/>
                <a:ea typeface="+mj-ea"/>
              </a:rPr>
              <a:t>x</a:t>
            </a:r>
            <a:r>
              <a:rPr lang="en-US" altLang="zh-CN" sz="2800" b="1" dirty="0">
                <a:latin typeface="+mj-lt"/>
                <a:ea typeface="+mj-ea"/>
              </a:rPr>
              <a:t>=0</a:t>
            </a:r>
            <a:r>
              <a:rPr lang="zh-CN" altLang="en-US" sz="2800" b="1" dirty="0">
                <a:latin typeface="+mj-lt"/>
                <a:ea typeface="+mj-ea"/>
              </a:rPr>
              <a:t>处连续</a:t>
            </a:r>
            <a:r>
              <a:rPr lang="en-US" altLang="zh-CN" sz="2800" b="1" dirty="0">
                <a:latin typeface="+mj-lt"/>
                <a:ea typeface="+mj-ea"/>
              </a:rPr>
              <a:t>. </a:t>
            </a:r>
            <a:r>
              <a:rPr lang="zh-CN" altLang="en-US" sz="2800" b="1" dirty="0">
                <a:latin typeface="+mj-lt"/>
                <a:ea typeface="+mj-ea"/>
              </a:rPr>
              <a:t>但 </a:t>
            </a:r>
            <a:r>
              <a:rPr lang="en-US" altLang="zh-CN" sz="2800" b="1" i="1" dirty="0">
                <a:latin typeface="+mj-lt"/>
                <a:ea typeface="+mj-ea"/>
              </a:rPr>
              <a:t>x</a:t>
            </a:r>
            <a:r>
              <a:rPr lang="en-US" altLang="zh-CN" sz="2800" b="1" dirty="0">
                <a:latin typeface="+mj-lt"/>
                <a:ea typeface="+mj-ea"/>
              </a:rPr>
              <a:t>=0</a:t>
            </a:r>
            <a:r>
              <a:rPr lang="zh-CN" altLang="en-US" sz="2800" b="1" dirty="0">
                <a:latin typeface="+mj-lt"/>
                <a:ea typeface="+mj-ea"/>
              </a:rPr>
              <a:t>把</a:t>
            </a:r>
            <a:r>
              <a:rPr lang="en-US" altLang="zh-CN" sz="2800" b="1" dirty="0">
                <a:latin typeface="+mj-lt"/>
                <a:ea typeface="+mj-ea"/>
              </a:rPr>
              <a:t>(</a:t>
            </a:r>
            <a:r>
              <a:rPr lang="zh-CN" altLang="en-US" sz="2800" b="1" dirty="0">
                <a:latin typeface="+mj-lt"/>
                <a:ea typeface="+mj-ea"/>
              </a:rPr>
              <a:t>－∞</a:t>
            </a:r>
            <a:r>
              <a:rPr lang="en-US" altLang="zh-CN" sz="2800" b="1" dirty="0">
                <a:latin typeface="+mj-lt"/>
                <a:ea typeface="+mj-ea"/>
              </a:rPr>
              <a:t>, +∞)</a:t>
            </a:r>
            <a:r>
              <a:rPr lang="zh-CN" altLang="en-US" sz="2800" b="1" dirty="0">
                <a:latin typeface="+mj-lt"/>
                <a:ea typeface="+mj-ea"/>
              </a:rPr>
              <a:t>分成两个区间  </a:t>
            </a:r>
            <a:r>
              <a:rPr lang="en-US" altLang="zh-CN" sz="2800" b="1" dirty="0">
                <a:latin typeface="+mj-lt"/>
                <a:ea typeface="+mj-ea"/>
              </a:rPr>
              <a:t>(</a:t>
            </a:r>
            <a:r>
              <a:rPr lang="zh-CN" altLang="en-US" sz="2800" b="1" dirty="0">
                <a:latin typeface="+mj-lt"/>
                <a:ea typeface="+mj-ea"/>
              </a:rPr>
              <a:t>－∞</a:t>
            </a:r>
            <a:r>
              <a:rPr lang="en-US" altLang="zh-CN" sz="2800" b="1" dirty="0">
                <a:latin typeface="+mj-lt"/>
                <a:ea typeface="+mj-ea"/>
              </a:rPr>
              <a:t>, 0)</a:t>
            </a:r>
            <a:r>
              <a:rPr lang="zh-CN" altLang="en-US" sz="2800" b="1" dirty="0">
                <a:latin typeface="+mj-lt"/>
                <a:ea typeface="+mj-ea"/>
              </a:rPr>
              <a:t>和 </a:t>
            </a:r>
            <a:r>
              <a:rPr lang="en-US" altLang="zh-CN" sz="2800" b="1" dirty="0">
                <a:latin typeface="+mj-lt"/>
                <a:ea typeface="+mj-ea"/>
              </a:rPr>
              <a:t>(0</a:t>
            </a:r>
            <a:r>
              <a:rPr lang="zh-CN" altLang="en-US" sz="2800" b="1" dirty="0">
                <a:latin typeface="+mj-lt"/>
                <a:ea typeface="+mj-ea"/>
              </a:rPr>
              <a:t>，</a:t>
            </a:r>
            <a:r>
              <a:rPr lang="en-US" altLang="zh-CN" sz="2800" b="1" dirty="0">
                <a:latin typeface="+mj-lt"/>
                <a:ea typeface="+mj-ea"/>
              </a:rPr>
              <a:t>+∞). </a:t>
            </a:r>
          </a:p>
          <a:p>
            <a:pPr eaLnBrk="1" hangingPunct="1">
              <a:lnSpc>
                <a:spcPct val="130000"/>
              </a:lnSpc>
              <a:spcBef>
                <a:spcPct val="50000"/>
              </a:spcBef>
            </a:pPr>
            <a:r>
              <a:rPr lang="zh-CN" altLang="en-US" sz="2800" b="1" dirty="0">
                <a:latin typeface="+mj-lt"/>
                <a:ea typeface="+mj-ea"/>
              </a:rPr>
              <a:t>在</a:t>
            </a:r>
            <a:r>
              <a:rPr lang="en-US" altLang="zh-CN" sz="2800" b="1" dirty="0">
                <a:latin typeface="+mj-lt"/>
                <a:ea typeface="+mj-ea"/>
              </a:rPr>
              <a:t>(</a:t>
            </a:r>
            <a:r>
              <a:rPr lang="zh-CN" altLang="en-US" sz="2800" b="1" dirty="0">
                <a:latin typeface="+mj-lt"/>
                <a:ea typeface="+mj-ea"/>
              </a:rPr>
              <a:t>－∞</a:t>
            </a:r>
            <a:r>
              <a:rPr lang="en-US" altLang="zh-CN" sz="2800" b="1" dirty="0">
                <a:latin typeface="+mj-lt"/>
                <a:ea typeface="+mj-ea"/>
              </a:rPr>
              <a:t>,0)</a:t>
            </a:r>
            <a:r>
              <a:rPr lang="zh-CN" altLang="en-US" sz="2800" b="1" dirty="0">
                <a:latin typeface="+mj-lt"/>
                <a:ea typeface="+mj-ea"/>
              </a:rPr>
              <a:t>内 </a:t>
            </a:r>
            <a:r>
              <a:rPr lang="en-US" altLang="zh-CN" sz="2800" b="1" i="1" dirty="0">
                <a:latin typeface="+mj-lt"/>
                <a:ea typeface="+mj-ea"/>
              </a:rPr>
              <a:t>y″</a:t>
            </a:r>
            <a:r>
              <a:rPr lang="zh-CN" altLang="en-US" sz="2800" b="1" dirty="0">
                <a:latin typeface="+mj-lt"/>
                <a:ea typeface="+mj-ea"/>
              </a:rPr>
              <a:t>＞</a:t>
            </a:r>
            <a:r>
              <a:rPr lang="en-US" altLang="zh-CN" sz="2800" b="1" dirty="0">
                <a:latin typeface="+mj-lt"/>
                <a:ea typeface="+mj-ea"/>
              </a:rPr>
              <a:t>0, </a:t>
            </a:r>
            <a:r>
              <a:rPr lang="zh-CN" altLang="en-US" sz="2800" b="1" dirty="0">
                <a:latin typeface="+mj-lt"/>
                <a:ea typeface="+mj-ea"/>
              </a:rPr>
              <a:t>曲线凹</a:t>
            </a:r>
            <a:r>
              <a:rPr lang="en-US" altLang="zh-CN" sz="2800" b="1" dirty="0">
                <a:latin typeface="+mj-lt"/>
                <a:ea typeface="+mj-ea"/>
              </a:rPr>
              <a:t>; </a:t>
            </a:r>
            <a:r>
              <a:rPr lang="zh-CN" altLang="en-US" sz="2800" b="1" dirty="0">
                <a:latin typeface="+mj-lt"/>
                <a:ea typeface="+mj-ea"/>
              </a:rPr>
              <a:t>在</a:t>
            </a:r>
            <a:r>
              <a:rPr lang="en-US" altLang="zh-CN" sz="2800" b="1" dirty="0">
                <a:latin typeface="+mj-lt"/>
                <a:ea typeface="+mj-ea"/>
              </a:rPr>
              <a:t>(0</a:t>
            </a:r>
            <a:r>
              <a:rPr lang="zh-CN" altLang="en-US" sz="2800" b="1" dirty="0">
                <a:latin typeface="+mj-lt"/>
                <a:ea typeface="+mj-ea"/>
              </a:rPr>
              <a:t>，</a:t>
            </a:r>
            <a:r>
              <a:rPr lang="en-US" altLang="zh-CN" sz="2800" b="1" dirty="0">
                <a:latin typeface="+mj-lt"/>
                <a:ea typeface="+mj-ea"/>
              </a:rPr>
              <a:t>+∞)</a:t>
            </a:r>
            <a:r>
              <a:rPr lang="zh-CN" altLang="en-US" sz="2800" b="1" dirty="0">
                <a:latin typeface="+mj-lt"/>
                <a:ea typeface="+mj-ea"/>
              </a:rPr>
              <a:t>内</a:t>
            </a:r>
            <a:r>
              <a:rPr lang="en-US" altLang="zh-CN" sz="2800" b="1" dirty="0">
                <a:latin typeface="+mj-lt"/>
                <a:ea typeface="+mj-ea"/>
              </a:rPr>
              <a:t> </a:t>
            </a:r>
            <a:r>
              <a:rPr lang="en-US" altLang="zh-CN" sz="2800" b="1" i="1" dirty="0">
                <a:latin typeface="+mj-lt"/>
                <a:ea typeface="+mj-ea"/>
              </a:rPr>
              <a:t>y″</a:t>
            </a:r>
            <a:r>
              <a:rPr lang="zh-CN" altLang="en-US" sz="2800" b="1" dirty="0">
                <a:latin typeface="+mj-lt"/>
                <a:ea typeface="+mj-ea"/>
              </a:rPr>
              <a:t>＜</a:t>
            </a:r>
            <a:r>
              <a:rPr lang="en-US" altLang="zh-CN" sz="2800" b="1" dirty="0">
                <a:latin typeface="+mj-lt"/>
                <a:ea typeface="+mj-ea"/>
              </a:rPr>
              <a:t>0, </a:t>
            </a:r>
            <a:r>
              <a:rPr lang="zh-CN" altLang="en-US" sz="2800" b="1" dirty="0">
                <a:latin typeface="+mj-lt"/>
                <a:ea typeface="+mj-ea"/>
              </a:rPr>
              <a:t>曲线凸</a:t>
            </a:r>
            <a:r>
              <a:rPr lang="en-US" altLang="zh-CN" sz="2800" b="1" dirty="0">
                <a:latin typeface="+mj-lt"/>
                <a:ea typeface="+mj-ea"/>
              </a:rPr>
              <a:t>. </a:t>
            </a:r>
          </a:p>
          <a:p>
            <a:pPr eaLnBrk="1" hangingPunct="1">
              <a:lnSpc>
                <a:spcPct val="130000"/>
              </a:lnSpc>
              <a:spcBef>
                <a:spcPct val="50000"/>
              </a:spcBef>
            </a:pPr>
            <a:r>
              <a:rPr lang="zh-CN" altLang="en-US" sz="2800" b="1" dirty="0">
                <a:latin typeface="+mj-lt"/>
                <a:ea typeface="+mj-ea"/>
              </a:rPr>
              <a:t>当</a:t>
            </a:r>
            <a:r>
              <a:rPr lang="en-US" altLang="zh-CN" sz="2800" b="1" i="1" dirty="0">
                <a:latin typeface="+mj-lt"/>
                <a:ea typeface="+mj-ea"/>
              </a:rPr>
              <a:t>x</a:t>
            </a:r>
            <a:r>
              <a:rPr lang="en-US" altLang="zh-CN" sz="2800" b="1" dirty="0">
                <a:latin typeface="+mj-lt"/>
                <a:ea typeface="+mj-ea"/>
              </a:rPr>
              <a:t>=0</a:t>
            </a:r>
            <a:r>
              <a:rPr lang="zh-CN" altLang="en-US" sz="2800" b="1" dirty="0">
                <a:latin typeface="+mj-lt"/>
                <a:ea typeface="+mj-ea"/>
              </a:rPr>
              <a:t>时</a:t>
            </a:r>
            <a:r>
              <a:rPr lang="en-US" altLang="zh-CN" sz="2800" b="1" dirty="0">
                <a:latin typeface="+mj-lt"/>
                <a:ea typeface="+mj-ea"/>
              </a:rPr>
              <a:t>, </a:t>
            </a:r>
            <a:r>
              <a:rPr lang="en-US" altLang="zh-CN" sz="2800" b="1" i="1" dirty="0">
                <a:latin typeface="+mj-lt"/>
                <a:ea typeface="+mj-ea"/>
              </a:rPr>
              <a:t>y</a:t>
            </a:r>
            <a:r>
              <a:rPr lang="en-US" altLang="zh-CN" sz="2800" b="1" dirty="0">
                <a:latin typeface="+mj-lt"/>
                <a:ea typeface="+mj-ea"/>
              </a:rPr>
              <a:t>=0, </a:t>
            </a:r>
            <a:r>
              <a:rPr lang="zh-CN" altLang="en-US" sz="2800" b="1" dirty="0">
                <a:latin typeface="+mj-lt"/>
                <a:ea typeface="+mj-ea"/>
              </a:rPr>
              <a:t>故</a:t>
            </a:r>
            <a:r>
              <a:rPr lang="en-US" altLang="zh-CN" sz="2800" b="1" dirty="0">
                <a:latin typeface="+mj-lt"/>
                <a:ea typeface="+mj-ea"/>
              </a:rPr>
              <a:t>(0</a:t>
            </a:r>
            <a:r>
              <a:rPr lang="zh-CN" altLang="en-US" sz="2800" b="1" dirty="0">
                <a:latin typeface="+mj-lt"/>
                <a:ea typeface="+mj-ea"/>
              </a:rPr>
              <a:t>，</a:t>
            </a:r>
            <a:r>
              <a:rPr lang="en-US" altLang="zh-CN" sz="2800" b="1" dirty="0">
                <a:latin typeface="+mj-lt"/>
                <a:ea typeface="+mj-ea"/>
              </a:rPr>
              <a:t>0)</a:t>
            </a:r>
            <a:r>
              <a:rPr lang="zh-CN" altLang="en-US" sz="2800" b="1" dirty="0">
                <a:latin typeface="+mj-lt"/>
                <a:ea typeface="+mj-ea"/>
              </a:rPr>
              <a:t>是曲线的一个拐点</a:t>
            </a:r>
            <a:r>
              <a:rPr lang="en-US" altLang="zh-CN" sz="2800" b="1" dirty="0">
                <a:latin typeface="+mj-lt"/>
                <a:ea typeface="+mj-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transition="in" filter="strips(downRigh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transition="in" filter="strips(downRight)">
                                      <p:cBhvr>
                                        <p:cTn id="22"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P spid="163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236456C-7D1B-4F76-B456-564EC3DCFAE0}"/>
              </a:ext>
            </a:extLst>
          </p:cNvPr>
          <p:cNvSpPr>
            <a:spLocks noChangeArrowheads="1"/>
          </p:cNvSpPr>
          <p:nvPr/>
        </p:nvSpPr>
        <p:spPr bwMode="auto">
          <a:xfrm>
            <a:off x="1666876" y="233362"/>
            <a:ext cx="306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latin typeface="Times New Roman" panose="02020603050405020304" pitchFamily="18" charset="0"/>
              </a:rPr>
              <a:t>2</a:t>
            </a:r>
            <a:r>
              <a:rPr lang="en-US" altLang="zh-CN" sz="3200" b="1" dirty="0"/>
              <a:t>.</a:t>
            </a:r>
            <a:r>
              <a:rPr lang="zh-CN" altLang="en-US" sz="3200" b="1" dirty="0"/>
              <a:t>曲线的渐近线</a:t>
            </a:r>
            <a:r>
              <a:rPr lang="en-US" altLang="zh-CN" sz="3200" b="1" dirty="0"/>
              <a:t>.</a:t>
            </a:r>
          </a:p>
        </p:txBody>
      </p:sp>
      <p:grpSp>
        <p:nvGrpSpPr>
          <p:cNvPr id="2" name="Group 7">
            <a:extLst>
              <a:ext uri="{FF2B5EF4-FFF2-40B4-BE49-F238E27FC236}">
                <a16:creationId xmlns:a16="http://schemas.microsoft.com/office/drawing/2014/main" id="{28693C86-BCA5-44A9-8729-D5DA1A643362}"/>
              </a:ext>
            </a:extLst>
          </p:cNvPr>
          <p:cNvGrpSpPr>
            <a:grpSpLocks/>
          </p:cNvGrpSpPr>
          <p:nvPr/>
        </p:nvGrpSpPr>
        <p:grpSpPr bwMode="auto">
          <a:xfrm>
            <a:off x="1774825" y="1052513"/>
            <a:ext cx="8499476" cy="1409700"/>
            <a:chOff x="340" y="845"/>
            <a:chExt cx="5354" cy="888"/>
          </a:xfrm>
        </p:grpSpPr>
        <p:sp>
          <p:nvSpPr>
            <p:cNvPr id="5136" name="Rectangle 3">
              <a:extLst>
                <a:ext uri="{FF2B5EF4-FFF2-40B4-BE49-F238E27FC236}">
                  <a16:creationId xmlns:a16="http://schemas.microsoft.com/office/drawing/2014/main" id="{CD468459-7793-4E83-8AD8-B061563E555E}"/>
                </a:ext>
              </a:extLst>
            </p:cNvPr>
            <p:cNvSpPr>
              <a:spLocks noChangeArrowheads="1"/>
            </p:cNvSpPr>
            <p:nvPr/>
          </p:nvSpPr>
          <p:spPr bwMode="auto">
            <a:xfrm>
              <a:off x="340" y="845"/>
              <a:ext cx="51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a:t>为了比较准确地描绘曲线在平面上无限伸展的</a:t>
              </a:r>
            </a:p>
            <a:p>
              <a:pPr>
                <a:lnSpc>
                  <a:spcPct val="150000"/>
                </a:lnSpc>
              </a:pPr>
              <a:r>
                <a:rPr lang="zh-CN" altLang="en-US" sz="2800" b="1"/>
                <a:t>趋势，应对曲线的渐近线进行讨论</a:t>
              </a:r>
              <a:r>
                <a:rPr lang="en-US" altLang="zh-CN" sz="2800" b="1"/>
                <a:t>.</a:t>
              </a:r>
              <a:r>
                <a:rPr lang="zh-CN" altLang="en-US" sz="2800" b="1"/>
                <a:t>例如双曲线</a:t>
              </a:r>
            </a:p>
          </p:txBody>
        </p:sp>
        <mc:AlternateContent xmlns:mc="http://schemas.openxmlformats.org/markup-compatibility/2006" xmlns:a14="http://schemas.microsoft.com/office/drawing/2010/main">
          <mc:Choice Requires="a14">
            <p:sp>
              <p:nvSpPr>
                <p:cNvPr id="5130" name="Object 4">
                  <a:extLst>
                    <a:ext uri="{FF2B5EF4-FFF2-40B4-BE49-F238E27FC236}">
                      <a16:creationId xmlns:a16="http://schemas.microsoft.com/office/drawing/2014/main" id="{28D45C91-85AC-4C0F-ADED-0D26644FD52A}"/>
                    </a:ext>
                  </a:extLst>
                </p:cNvPr>
                <p:cNvSpPr txBox="1"/>
                <p:nvPr/>
              </p:nvSpPr>
              <p:spPr bwMode="auto">
                <a:xfrm>
                  <a:off x="5012" y="1217"/>
                  <a:ext cx="682" cy="51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f>
                          <m:fPr>
                            <m:ctrlPr>
                              <a:rPr lang="zh-CN" altLang="en-US" sz="2400" b="1" i="1">
                                <a:solidFill>
                                  <a:srgbClr val="000000"/>
                                </a:solidFill>
                                <a:latin typeface="Cambria Math" panose="02040503050406030204" pitchFamily="18" charset="0"/>
                              </a:rPr>
                            </m:ctrlPr>
                          </m:fPr>
                          <m:num>
                            <m:r>
                              <a:rPr lang="zh-CN" altLang="en-US" sz="2400" b="1" i="1">
                                <a:solidFill>
                                  <a:srgbClr val="000000"/>
                                </a:solidFill>
                                <a:latin typeface="Cambria Math" panose="02040503050406030204" pitchFamily="18" charset="0"/>
                              </a:rPr>
                              <m:t>𝟏</m:t>
                            </m:r>
                          </m:num>
                          <m:den>
                            <m:r>
                              <a:rPr lang="zh-CN" altLang="en-US" sz="2400" b="1" i="1">
                                <a:solidFill>
                                  <a:srgbClr val="000000"/>
                                </a:solidFill>
                                <a:latin typeface="Cambria Math" panose="02040503050406030204" pitchFamily="18" charset="0"/>
                              </a:rPr>
                              <m:t>𝒙</m:t>
                            </m:r>
                          </m:den>
                        </m:f>
                      </m:oMath>
                    </m:oMathPara>
                  </a14:m>
                  <a:endParaRPr lang="zh-CN" altLang="en-US" sz="2400" b="1" dirty="0"/>
                </a:p>
              </p:txBody>
            </p:sp>
          </mc:Choice>
          <mc:Fallback xmlns="">
            <p:sp>
              <p:nvSpPr>
                <p:cNvPr id="5130" name="Object 4">
                  <a:extLst>
                    <a:ext uri="{FF2B5EF4-FFF2-40B4-BE49-F238E27FC236}">
                      <a16:creationId xmlns:a16="http://schemas.microsoft.com/office/drawing/2014/main" id="{28D45C91-85AC-4C0F-ADED-0D26644FD52A}"/>
                    </a:ext>
                  </a:extLst>
                </p:cNvPr>
                <p:cNvSpPr txBox="1">
                  <a:spLocks noRot="1" noChangeAspect="1" noMove="1" noResize="1" noEditPoints="1" noAdjustHandles="1" noChangeArrowheads="1" noChangeShapeType="1" noTextEdit="1"/>
                </p:cNvSpPr>
                <p:nvPr/>
              </p:nvSpPr>
              <p:spPr bwMode="auto">
                <a:xfrm>
                  <a:off x="5012" y="1217"/>
                  <a:ext cx="682" cy="516"/>
                </a:xfrm>
                <a:prstGeom prst="rect">
                  <a:avLst/>
                </a:prstGeom>
                <a:blipFill>
                  <a:blip r:embed="rId3"/>
                  <a:stretch>
                    <a:fillRect/>
                  </a:stretch>
                </a:blipFill>
              </p:spPr>
              <p:txBody>
                <a:bodyPr/>
                <a:lstStyle/>
                <a:p>
                  <a:r>
                    <a:rPr lang="zh-CN" altLang="en-US">
                      <a:noFill/>
                    </a:rPr>
                    <a:t> </a:t>
                  </a:r>
                </a:p>
              </p:txBody>
            </p:sp>
          </mc:Fallback>
        </mc:AlternateContent>
      </p:grpSp>
      <p:sp>
        <p:nvSpPr>
          <p:cNvPr id="18437" name="Rectangle 5">
            <a:extLst>
              <a:ext uri="{FF2B5EF4-FFF2-40B4-BE49-F238E27FC236}">
                <a16:creationId xmlns:a16="http://schemas.microsoft.com/office/drawing/2014/main" id="{06B0E4CB-A03D-4367-A028-15A491659159}"/>
              </a:ext>
            </a:extLst>
          </p:cNvPr>
          <p:cNvSpPr>
            <a:spLocks noChangeArrowheads="1"/>
          </p:cNvSpPr>
          <p:nvPr/>
        </p:nvSpPr>
        <p:spPr bwMode="auto">
          <a:xfrm>
            <a:off x="1666876" y="2708276"/>
            <a:ext cx="5942013"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800" b="1"/>
              <a:t>(</a:t>
            </a:r>
            <a:r>
              <a:rPr lang="zh-CN" altLang="en-US" sz="2800" b="1">
                <a:latin typeface="Times New Roman" panose="02020603050405020304" pitchFamily="18" charset="0"/>
              </a:rPr>
              <a:t>图</a:t>
            </a:r>
            <a:r>
              <a:rPr lang="en-US" altLang="zh-CN" sz="2800" b="1">
                <a:latin typeface="Times New Roman" panose="02020603050405020304" pitchFamily="18" charset="0"/>
              </a:rPr>
              <a:t>3.4.2</a:t>
            </a:r>
            <a:r>
              <a:rPr lang="en-US" altLang="zh-CN" sz="2800" b="1"/>
              <a:t>), </a:t>
            </a:r>
            <a:r>
              <a:rPr lang="zh-CN" altLang="en-US" sz="2800" b="1"/>
              <a:t>当</a:t>
            </a:r>
            <a:r>
              <a:rPr lang="zh-CN" altLang="en-US" sz="2800" b="1">
                <a:latin typeface="Times New Roman" panose="02020603050405020304" pitchFamily="18" charset="0"/>
              </a:rPr>
              <a:t>自变量</a:t>
            </a:r>
            <a:r>
              <a:rPr lang="en-US" altLang="zh-CN" sz="2800" b="1" i="1">
                <a:latin typeface="Times New Roman" panose="02020603050405020304" pitchFamily="18" charset="0"/>
              </a:rPr>
              <a:t>x</a:t>
            </a:r>
            <a:r>
              <a:rPr lang="zh-CN" altLang="en-US" sz="2800" b="1">
                <a:latin typeface="Times New Roman" panose="02020603050405020304" pitchFamily="18" charset="0"/>
              </a:rPr>
              <a:t>无限趋近于</a:t>
            </a:r>
            <a:r>
              <a:rPr lang="en-US" altLang="zh-CN" sz="2800" b="1">
                <a:latin typeface="Times New Roman" panose="02020603050405020304" pitchFamily="18" charset="0"/>
              </a:rPr>
              <a:t>0</a:t>
            </a:r>
            <a:r>
              <a:rPr lang="zh-CN" altLang="en-US" sz="2800" b="1">
                <a:latin typeface="Times New Roman" panose="02020603050405020304" pitchFamily="18" charset="0"/>
              </a:rPr>
              <a:t>时</a:t>
            </a:r>
            <a:r>
              <a:rPr lang="en-US" altLang="zh-CN" sz="2800" b="1">
                <a:latin typeface="Times New Roman" panose="02020603050405020304" pitchFamily="18" charset="0"/>
              </a:rPr>
              <a:t>,</a:t>
            </a:r>
            <a:r>
              <a:rPr lang="zh-CN" altLang="en-US" sz="2800" b="1">
                <a:latin typeface="Times New Roman" panose="02020603050405020304" pitchFamily="18" charset="0"/>
              </a:rPr>
              <a:t>第一象限的一支无限向上延伸，同时无限靠近</a:t>
            </a:r>
            <a:r>
              <a:rPr lang="en-US" altLang="zh-CN" sz="2800" b="1" i="1">
                <a:latin typeface="Times New Roman" panose="02020603050405020304" pitchFamily="18" charset="0"/>
              </a:rPr>
              <a:t>y </a:t>
            </a:r>
            <a:r>
              <a:rPr lang="zh-CN" altLang="en-US" sz="2800" b="1">
                <a:latin typeface="Times New Roman" panose="02020603050405020304" pitchFamily="18" charset="0"/>
              </a:rPr>
              <a:t>轴，而第三象限的另一支曲线则无限向下延伸，同时也无限靠近</a:t>
            </a:r>
            <a:r>
              <a:rPr lang="en-US" altLang="zh-CN" sz="2800" b="1" i="1">
                <a:latin typeface="Times New Roman" panose="02020603050405020304" pitchFamily="18" charset="0"/>
              </a:rPr>
              <a:t>y</a:t>
            </a:r>
            <a:r>
              <a:rPr lang="zh-CN" altLang="en-US" sz="2800" b="1">
                <a:latin typeface="Times New Roman" panose="02020603050405020304" pitchFamily="18" charset="0"/>
              </a:rPr>
              <a:t>轴；当</a:t>
            </a:r>
            <a:r>
              <a:rPr lang="en-US" altLang="zh-CN" sz="2800" b="1" i="1">
                <a:latin typeface="Times New Roman" panose="02020603050405020304" pitchFamily="18" charset="0"/>
              </a:rPr>
              <a:t>x</a:t>
            </a:r>
            <a:r>
              <a:rPr lang="zh-CN" altLang="en-US" sz="2800" b="1">
                <a:latin typeface="Times New Roman" panose="02020603050405020304" pitchFamily="18" charset="0"/>
              </a:rPr>
              <a:t>无限远离原点时，两支曲线分别沿</a:t>
            </a:r>
            <a:r>
              <a:rPr lang="en-US" altLang="zh-CN" sz="2800" b="1" i="1">
                <a:latin typeface="Times New Roman" panose="02020603050405020304" pitchFamily="18" charset="0"/>
              </a:rPr>
              <a:t>x</a:t>
            </a:r>
            <a:r>
              <a:rPr lang="zh-CN" altLang="en-US" sz="2800" b="1">
                <a:latin typeface="Times New Roman" panose="02020603050405020304" pitchFamily="18" charset="0"/>
              </a:rPr>
              <a:t>轴的两个方向</a:t>
            </a:r>
          </a:p>
        </p:txBody>
      </p:sp>
      <p:grpSp>
        <p:nvGrpSpPr>
          <p:cNvPr id="3" name="Group 8">
            <a:extLst>
              <a:ext uri="{FF2B5EF4-FFF2-40B4-BE49-F238E27FC236}">
                <a16:creationId xmlns:a16="http://schemas.microsoft.com/office/drawing/2014/main" id="{8068DFD2-E60C-49FE-A16C-BE9AE600EF94}"/>
              </a:ext>
            </a:extLst>
          </p:cNvPr>
          <p:cNvGrpSpPr>
            <a:grpSpLocks/>
          </p:cNvGrpSpPr>
          <p:nvPr/>
        </p:nvGrpSpPr>
        <p:grpSpPr bwMode="auto">
          <a:xfrm>
            <a:off x="7896225" y="2811464"/>
            <a:ext cx="2546350" cy="2701926"/>
            <a:chOff x="2245" y="2406"/>
            <a:chExt cx="1604" cy="1702"/>
          </a:xfrm>
        </p:grpSpPr>
        <p:sp>
          <p:nvSpPr>
            <p:cNvPr id="5135" name="Rectangle 9">
              <a:extLst>
                <a:ext uri="{FF2B5EF4-FFF2-40B4-BE49-F238E27FC236}">
                  <a16:creationId xmlns:a16="http://schemas.microsoft.com/office/drawing/2014/main" id="{982371DF-149F-4130-9728-A8238D9D6D48}"/>
                </a:ext>
              </a:extLst>
            </p:cNvPr>
            <p:cNvSpPr>
              <a:spLocks noChangeArrowheads="1"/>
            </p:cNvSpPr>
            <p:nvPr/>
          </p:nvSpPr>
          <p:spPr bwMode="auto">
            <a:xfrm>
              <a:off x="2687" y="3817"/>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Times New Roman" panose="02020603050405020304" pitchFamily="18" charset="0"/>
                  <a:ea typeface="楷体_GB2312" pitchFamily="49" charset="-122"/>
                </a:rPr>
                <a:t>图</a:t>
              </a:r>
              <a:r>
                <a:rPr lang="en-US" altLang="zh-CN" sz="2400" b="1" dirty="0">
                  <a:latin typeface="Times New Roman" panose="02020603050405020304" pitchFamily="18" charset="0"/>
                  <a:ea typeface="楷体_GB2312" pitchFamily="49" charset="-122"/>
                </a:rPr>
                <a:t>3.4.2</a:t>
              </a:r>
            </a:p>
          </p:txBody>
        </p:sp>
        <mc:AlternateContent xmlns:mc="http://schemas.openxmlformats.org/markup-compatibility/2006" xmlns:a14="http://schemas.microsoft.com/office/drawing/2010/main">
          <mc:Choice Requires="a14">
            <p:graphicFrame>
              <p:nvGraphicFramePr>
                <p:cNvPr id="5122" name="Object 10">
                  <a:extLst>
                    <a:ext uri="{FF2B5EF4-FFF2-40B4-BE49-F238E27FC236}">
                      <a16:creationId xmlns:a16="http://schemas.microsoft.com/office/drawing/2014/main" id="{1C60C210-F5BB-410A-96E5-3D8314130EA1}"/>
                    </a:ext>
                  </a:extLst>
                </p:cNvPr>
                <p:cNvGraphicFramePr>
                  <a:graphicFrameLocks noChangeAspect="1"/>
                </p:cNvGraphicFramePr>
                <p:nvPr/>
              </p:nvGraphicFramePr>
              <p:xfrm>
                <a:off x="2245" y="2634"/>
                <a:ext cx="1588" cy="1069"/>
              </p:xfrm>
              <a:graphic>
                <a:graphicData uri="http://schemas.openxmlformats.org/presentationml/2006/ole">
                  <mc:AlternateContent>
                    <mc:Choice xmlns:v="urn:schemas-microsoft-com:vml" Requires="v">
                      <p:oleObj spid="_x0000_s3082" name="CorelDRAW" r:id="rId4" imgW="2212543" imgH="1489253" progId="CorelDRAW.Graphic.11">
                        <p:embed/>
                      </p:oleObj>
                    </mc:Choice>
                    <mc:Fallback>
                      <p:oleObj name="CorelDRAW" r:id="rId4" imgW="2212543" imgH="1489253" progId="CorelDRAW.Graphic.11">
                        <p:embed/>
                        <p:pic>
                          <p:nvPicPr>
                            <p:cNvPr id="5122" name="Object 10">
                              <a:extLst>
                                <a:ext uri="{FF2B5EF4-FFF2-40B4-BE49-F238E27FC236}">
                                  <a16:creationId xmlns:a16="http://schemas.microsoft.com/office/drawing/2014/main" id="{1C60C210-F5BB-410A-96E5-3D8314130EA1}"/>
                                </a:ext>
                              </a:extLst>
                            </p:cNvPr>
                            <p:cNvPicPr>
                              <a:picLocks noChangeAspect="1" noChangeArrowheads="1"/>
                            </p:cNvPicPr>
                            <p:nvPr/>
                          </p:nvPicPr>
                          <p:blipFill>
                            <a:blip r:embed="rId5">
                              <a:extLst>
                                <a:ext uri="{28A0092B-C50C-407E-A947-70E740481C1C}">
                                  <a14:useLocalDpi val="0"/>
                                </a:ext>
                              </a:extLst>
                            </a:blip>
                            <a:srcRect/>
                            <a:stretch>
                              <a:fillRect/>
                            </a:stretch>
                          </p:blipFill>
                          <p:spPr bwMode="auto">
                            <a:xfrm>
                              <a:off x="2245" y="2634"/>
                              <a:ext cx="1588" cy="10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5122" name="Object 10">
                  <a:extLst>
                    <a:ext uri="{FF2B5EF4-FFF2-40B4-BE49-F238E27FC236}">
                      <a16:creationId xmlns:a16="http://schemas.microsoft.com/office/drawing/2014/main" id="{1C60C210-F5BB-410A-96E5-3D8314130EA1}"/>
                    </a:ext>
                  </a:extLst>
                </p:cNvPr>
                <p:cNvGraphicFramePr>
                  <a:graphicFrameLocks noChangeAspect="1"/>
                </p:cNvGraphicFramePr>
                <p:nvPr/>
              </p:nvGraphicFramePr>
              <p:xfrm>
                <a:off x="2245" y="2634"/>
                <a:ext cx="1588" cy="1069"/>
              </p:xfrm>
              <a:graphic>
                <a:graphicData uri="http://schemas.openxmlformats.org/presentationml/2006/ole">
                  <mc:AlternateContent>
                    <mc:Choice xmlns:v="urn:schemas-microsoft-com:vml" Requires="v">
                      <p:oleObj spid="_x0000_s3075" name="CorelDRAW" r:id="rId6" imgW="2212543" imgH="1489253" progId="CorelDRAW.Graphic.11">
                        <p:embed/>
                      </p:oleObj>
                    </mc:Choice>
                    <mc:Fallback>
                      <p:oleObj name="CorelDRAW" r:id="rId6" imgW="2212543" imgH="1489253" progId="CorelDRAW.Graphic.11">
                        <p:embed/>
                        <p:pic>
                          <p:nvPicPr>
                            <p:cNvPr id="5122" name="Object 10">
                              <a:extLst>
                                <a:ext uri="{FF2B5EF4-FFF2-40B4-BE49-F238E27FC236}">
                                  <a16:creationId xmlns:a16="http://schemas.microsoft.com/office/drawing/2014/main" id="{1C60C210-F5BB-410A-96E5-3D8314130E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 y="2634"/>
                              <a:ext cx="1588" cy="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5123" name="Object 11">
                  <a:extLst>
                    <a:ext uri="{FF2B5EF4-FFF2-40B4-BE49-F238E27FC236}">
                      <a16:creationId xmlns:a16="http://schemas.microsoft.com/office/drawing/2014/main" id="{C944898F-A68B-40E8-9936-94C6EF113867}"/>
                    </a:ext>
                  </a:extLst>
                </p:cNvPr>
                <p:cNvSpPr txBox="1"/>
                <p:nvPr/>
              </p:nvSpPr>
              <p:spPr bwMode="auto">
                <a:xfrm>
                  <a:off x="2880" y="2568"/>
                  <a:ext cx="165" cy="20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oMath>
                    </m:oMathPara>
                  </a14:m>
                  <a:endParaRPr lang="zh-CN" altLang="en-US" sz="2400" b="1"/>
                </a:p>
              </p:txBody>
            </p:sp>
          </mc:Choice>
          <mc:Fallback xmlns="">
            <p:sp>
              <p:nvSpPr>
                <p:cNvPr id="5123" name="Object 11">
                  <a:extLst>
                    <a:ext uri="{FF2B5EF4-FFF2-40B4-BE49-F238E27FC236}">
                      <a16:creationId xmlns:a16="http://schemas.microsoft.com/office/drawing/2014/main" id="{C944898F-A68B-40E8-9936-94C6EF113867}"/>
                    </a:ext>
                  </a:extLst>
                </p:cNvPr>
                <p:cNvSpPr txBox="1">
                  <a:spLocks noRot="1" noChangeAspect="1" noMove="1" noResize="1" noEditPoints="1" noAdjustHandles="1" noChangeArrowheads="1" noChangeShapeType="1" noTextEdit="1"/>
                </p:cNvSpPr>
                <p:nvPr/>
              </p:nvSpPr>
              <p:spPr bwMode="auto">
                <a:xfrm>
                  <a:off x="2880" y="2568"/>
                  <a:ext cx="165" cy="206"/>
                </a:xfrm>
                <a:prstGeom prst="rect">
                  <a:avLst/>
                </a:prstGeom>
                <a:blipFill>
                  <a:blip r:embed="rId8"/>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4" name="Object 12">
                  <a:extLst>
                    <a:ext uri="{FF2B5EF4-FFF2-40B4-BE49-F238E27FC236}">
                      <a16:creationId xmlns:a16="http://schemas.microsoft.com/office/drawing/2014/main" id="{F3496D60-3EEF-4A18-AABA-AF8F675B5361}"/>
                    </a:ext>
                  </a:extLst>
                </p:cNvPr>
                <p:cNvSpPr txBox="1"/>
                <p:nvPr/>
              </p:nvSpPr>
              <p:spPr bwMode="auto">
                <a:xfrm>
                  <a:off x="3743" y="3270"/>
                  <a:ext cx="106" cy="11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𝒙</m:t>
                        </m:r>
                      </m:oMath>
                    </m:oMathPara>
                  </a14:m>
                  <a:endParaRPr lang="zh-CN" altLang="en-US" sz="2400" b="1"/>
                </a:p>
              </p:txBody>
            </p:sp>
          </mc:Choice>
          <mc:Fallback xmlns="">
            <p:sp>
              <p:nvSpPr>
                <p:cNvPr id="5124" name="Object 12">
                  <a:extLst>
                    <a:ext uri="{FF2B5EF4-FFF2-40B4-BE49-F238E27FC236}">
                      <a16:creationId xmlns:a16="http://schemas.microsoft.com/office/drawing/2014/main" id="{F3496D60-3EEF-4A18-AABA-AF8F675B5361}"/>
                    </a:ext>
                  </a:extLst>
                </p:cNvPr>
                <p:cNvSpPr txBox="1">
                  <a:spLocks noRot="1" noChangeAspect="1" noMove="1" noResize="1" noEditPoints="1" noAdjustHandles="1" noChangeArrowheads="1" noChangeShapeType="1" noTextEdit="1"/>
                </p:cNvSpPr>
                <p:nvPr/>
              </p:nvSpPr>
              <p:spPr bwMode="auto">
                <a:xfrm>
                  <a:off x="3743" y="3270"/>
                  <a:ext cx="106" cy="11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5" name="Object 13">
                  <a:extLst>
                    <a:ext uri="{FF2B5EF4-FFF2-40B4-BE49-F238E27FC236}">
                      <a16:creationId xmlns:a16="http://schemas.microsoft.com/office/drawing/2014/main" id="{59B0D9BD-9444-4910-9C33-9FAB2288995F}"/>
                    </a:ext>
                  </a:extLst>
                </p:cNvPr>
                <p:cNvSpPr txBox="1"/>
                <p:nvPr/>
              </p:nvSpPr>
              <p:spPr bwMode="auto">
                <a:xfrm>
                  <a:off x="2881" y="3224"/>
                  <a:ext cx="78" cy="9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𝑶</m:t>
                        </m:r>
                      </m:oMath>
                    </m:oMathPara>
                  </a14:m>
                  <a:endParaRPr lang="zh-CN" altLang="en-US" sz="2400" b="1"/>
                </a:p>
              </p:txBody>
            </p:sp>
          </mc:Choice>
          <mc:Fallback xmlns="">
            <p:sp>
              <p:nvSpPr>
                <p:cNvPr id="5125" name="Object 13">
                  <a:extLst>
                    <a:ext uri="{FF2B5EF4-FFF2-40B4-BE49-F238E27FC236}">
                      <a16:creationId xmlns:a16="http://schemas.microsoft.com/office/drawing/2014/main" id="{59B0D9BD-9444-4910-9C33-9FAB2288995F}"/>
                    </a:ext>
                  </a:extLst>
                </p:cNvPr>
                <p:cNvSpPr txBox="1">
                  <a:spLocks noRot="1" noChangeAspect="1" noMove="1" noResize="1" noEditPoints="1" noAdjustHandles="1" noChangeArrowheads="1" noChangeShapeType="1" noTextEdit="1"/>
                </p:cNvSpPr>
                <p:nvPr/>
              </p:nvSpPr>
              <p:spPr bwMode="auto">
                <a:xfrm>
                  <a:off x="2881" y="3224"/>
                  <a:ext cx="78" cy="96"/>
                </a:xfrm>
                <a:prstGeom prst="rect">
                  <a:avLst/>
                </a:prstGeom>
                <a:blipFill>
                  <a:blip r:embed="rId10"/>
                  <a:stretch>
                    <a:fillRect r="-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6" name="Object 14">
                  <a:extLst>
                    <a:ext uri="{FF2B5EF4-FFF2-40B4-BE49-F238E27FC236}">
                      <a16:creationId xmlns:a16="http://schemas.microsoft.com/office/drawing/2014/main" id="{0711C998-07FC-4F46-992E-CA2D1FA26F56}"/>
                    </a:ext>
                  </a:extLst>
                </p:cNvPr>
                <p:cNvSpPr txBox="1"/>
                <p:nvPr/>
              </p:nvSpPr>
              <p:spPr bwMode="auto">
                <a:xfrm>
                  <a:off x="3107" y="2406"/>
                  <a:ext cx="573" cy="416"/>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f>
                          <m:fPr>
                            <m:ctrlPr>
                              <a:rPr lang="zh-CN" altLang="en-US" sz="2400" b="1" i="1">
                                <a:solidFill>
                                  <a:srgbClr val="000000"/>
                                </a:solidFill>
                                <a:latin typeface="Cambria Math" panose="02040503050406030204" pitchFamily="18" charset="0"/>
                              </a:rPr>
                            </m:ctrlPr>
                          </m:fPr>
                          <m:num>
                            <m:r>
                              <a:rPr lang="zh-CN" altLang="en-US" sz="2400" b="1" i="1">
                                <a:solidFill>
                                  <a:srgbClr val="000000"/>
                                </a:solidFill>
                                <a:latin typeface="Cambria Math" panose="02040503050406030204" pitchFamily="18" charset="0"/>
                              </a:rPr>
                              <m:t>𝟏</m:t>
                            </m:r>
                          </m:num>
                          <m:den>
                            <m:r>
                              <a:rPr lang="zh-CN" altLang="en-US" sz="2400" b="1" i="1">
                                <a:solidFill>
                                  <a:srgbClr val="000000"/>
                                </a:solidFill>
                                <a:latin typeface="Cambria Math" panose="02040503050406030204" pitchFamily="18" charset="0"/>
                              </a:rPr>
                              <m:t>𝒙</m:t>
                            </m:r>
                          </m:den>
                        </m:f>
                      </m:oMath>
                    </m:oMathPara>
                  </a14:m>
                  <a:endParaRPr lang="zh-CN" altLang="en-US" sz="2400" b="1" dirty="0"/>
                </a:p>
              </p:txBody>
            </p:sp>
          </mc:Choice>
          <mc:Fallback xmlns="">
            <p:sp>
              <p:nvSpPr>
                <p:cNvPr id="5126" name="Object 14">
                  <a:extLst>
                    <a:ext uri="{FF2B5EF4-FFF2-40B4-BE49-F238E27FC236}">
                      <a16:creationId xmlns:a16="http://schemas.microsoft.com/office/drawing/2014/main" id="{0711C998-07FC-4F46-992E-CA2D1FA26F56}"/>
                    </a:ext>
                  </a:extLst>
                </p:cNvPr>
                <p:cNvSpPr txBox="1">
                  <a:spLocks noRot="1" noChangeAspect="1" noMove="1" noResize="1" noEditPoints="1" noAdjustHandles="1" noChangeArrowheads="1" noChangeShapeType="1" noTextEdit="1"/>
                </p:cNvSpPr>
                <p:nvPr/>
              </p:nvSpPr>
              <p:spPr bwMode="auto">
                <a:xfrm>
                  <a:off x="3107" y="2406"/>
                  <a:ext cx="573" cy="41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7" name="Object 15">
                  <a:extLst>
                    <a:ext uri="{FF2B5EF4-FFF2-40B4-BE49-F238E27FC236}">
                      <a16:creationId xmlns:a16="http://schemas.microsoft.com/office/drawing/2014/main" id="{0BD8E833-B67A-46F6-A86C-4CCDE1500F76}"/>
                    </a:ext>
                  </a:extLst>
                </p:cNvPr>
                <p:cNvSpPr txBox="1"/>
                <p:nvPr/>
              </p:nvSpPr>
              <p:spPr bwMode="auto">
                <a:xfrm>
                  <a:off x="3244" y="2795"/>
                  <a:ext cx="451" cy="24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oMath>
                    </m:oMathPara>
                  </a14:m>
                  <a:endParaRPr lang="zh-CN" altLang="en-US" sz="2400" b="1"/>
                </a:p>
              </p:txBody>
            </p:sp>
          </mc:Choice>
          <mc:Fallback xmlns="">
            <p:sp>
              <p:nvSpPr>
                <p:cNvPr id="5127" name="Object 15">
                  <a:extLst>
                    <a:ext uri="{FF2B5EF4-FFF2-40B4-BE49-F238E27FC236}">
                      <a16:creationId xmlns:a16="http://schemas.microsoft.com/office/drawing/2014/main" id="{0BD8E833-B67A-46F6-A86C-4CCDE1500F76}"/>
                    </a:ext>
                  </a:extLst>
                </p:cNvPr>
                <p:cNvSpPr txBox="1">
                  <a:spLocks noRot="1" noChangeAspect="1" noMove="1" noResize="1" noEditPoints="1" noAdjustHandles="1" noChangeArrowheads="1" noChangeShapeType="1" noTextEdit="1"/>
                </p:cNvSpPr>
                <p:nvPr/>
              </p:nvSpPr>
              <p:spPr bwMode="auto">
                <a:xfrm>
                  <a:off x="3244" y="2795"/>
                  <a:ext cx="451" cy="247"/>
                </a:xfrm>
                <a:prstGeom prst="rect">
                  <a:avLst/>
                </a:prstGeom>
                <a:blipFill>
                  <a:blip r:embed="rId12"/>
                  <a:stretch>
                    <a:fillRect l="-3390" r="-10169"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8" name="Object 16">
                  <a:extLst>
                    <a:ext uri="{FF2B5EF4-FFF2-40B4-BE49-F238E27FC236}">
                      <a16:creationId xmlns:a16="http://schemas.microsoft.com/office/drawing/2014/main" id="{1A6700FF-D5EB-4F5E-83F1-3C396BB2942B}"/>
                    </a:ext>
                  </a:extLst>
                </p:cNvPr>
                <p:cNvSpPr txBox="1"/>
                <p:nvPr/>
              </p:nvSpPr>
              <p:spPr bwMode="auto">
                <a:xfrm>
                  <a:off x="2926" y="2952"/>
                  <a:ext cx="54"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𝟏</m:t>
                        </m:r>
                      </m:oMath>
                    </m:oMathPara>
                  </a14:m>
                  <a:endParaRPr lang="zh-CN" altLang="en-US" sz="2400" b="1"/>
                </a:p>
              </p:txBody>
            </p:sp>
          </mc:Choice>
          <mc:Fallback xmlns="">
            <p:sp>
              <p:nvSpPr>
                <p:cNvPr id="5128" name="Object 16">
                  <a:extLst>
                    <a:ext uri="{FF2B5EF4-FFF2-40B4-BE49-F238E27FC236}">
                      <a16:creationId xmlns:a16="http://schemas.microsoft.com/office/drawing/2014/main" id="{1A6700FF-D5EB-4F5E-83F1-3C396BB2942B}"/>
                    </a:ext>
                  </a:extLst>
                </p:cNvPr>
                <p:cNvSpPr txBox="1">
                  <a:spLocks noRot="1" noChangeAspect="1" noMove="1" noResize="1" noEditPoints="1" noAdjustHandles="1" noChangeArrowheads="1" noChangeShapeType="1" noTextEdit="1"/>
                </p:cNvSpPr>
                <p:nvPr/>
              </p:nvSpPr>
              <p:spPr bwMode="auto">
                <a:xfrm>
                  <a:off x="2926" y="2952"/>
                  <a:ext cx="54" cy="90"/>
                </a:xfrm>
                <a:prstGeom prst="rect">
                  <a:avLst/>
                </a:prstGeom>
                <a:blipFill>
                  <a:blip r:embed="rId13"/>
                  <a:stretch>
                    <a:fillRect r="-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9" name="Object 17">
                  <a:extLst>
                    <a:ext uri="{FF2B5EF4-FFF2-40B4-BE49-F238E27FC236}">
                      <a16:creationId xmlns:a16="http://schemas.microsoft.com/office/drawing/2014/main" id="{D730BB25-7835-495F-B270-C5A481F4DBB1}"/>
                    </a:ext>
                  </a:extLst>
                </p:cNvPr>
                <p:cNvSpPr txBox="1"/>
                <p:nvPr/>
              </p:nvSpPr>
              <p:spPr bwMode="auto">
                <a:xfrm>
                  <a:off x="3198" y="3224"/>
                  <a:ext cx="54"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𝟏</m:t>
                        </m:r>
                      </m:oMath>
                    </m:oMathPara>
                  </a14:m>
                  <a:endParaRPr lang="zh-CN" altLang="en-US" sz="2400" b="1"/>
                </a:p>
              </p:txBody>
            </p:sp>
          </mc:Choice>
          <mc:Fallback xmlns="">
            <p:sp>
              <p:nvSpPr>
                <p:cNvPr id="5129" name="Object 17">
                  <a:extLst>
                    <a:ext uri="{FF2B5EF4-FFF2-40B4-BE49-F238E27FC236}">
                      <a16:creationId xmlns:a16="http://schemas.microsoft.com/office/drawing/2014/main" id="{D730BB25-7835-495F-B270-C5A481F4DBB1}"/>
                    </a:ext>
                  </a:extLst>
                </p:cNvPr>
                <p:cNvSpPr txBox="1">
                  <a:spLocks noRot="1" noChangeAspect="1" noMove="1" noResize="1" noEditPoints="1" noAdjustHandles="1" noChangeArrowheads="1" noChangeShapeType="1" noTextEdit="1"/>
                </p:cNvSpPr>
                <p:nvPr/>
              </p:nvSpPr>
              <p:spPr bwMode="auto">
                <a:xfrm>
                  <a:off x="3198" y="3224"/>
                  <a:ext cx="54" cy="90"/>
                </a:xfrm>
                <a:prstGeom prst="rect">
                  <a:avLst/>
                </a:prstGeom>
                <a:blipFill>
                  <a:blip r:embed="rId14"/>
                  <a:stretch>
                    <a:fillRect r="-20000"/>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p:cTn id="7" dur="500" fill="hold"/>
                                        <p:tgtEl>
                                          <p:spTgt spid="184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4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43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trips(downRight)">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8437"/>
                                        </p:tgtEl>
                                        <p:attrNameLst>
                                          <p:attrName>style.visibility</p:attrName>
                                        </p:attrNameLst>
                                      </p:cBhvr>
                                      <p:to>
                                        <p:strVal val="visible"/>
                                      </p:to>
                                    </p:set>
                                    <p:animEffect transition="in" filter="strips(downRight)">
                                      <p:cBhvr>
                                        <p:cTn id="24"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71097424-20C5-43E8-9367-2825B8F8083B}"/>
              </a:ext>
            </a:extLst>
          </p:cNvPr>
          <p:cNvGrpSpPr>
            <a:grpSpLocks/>
          </p:cNvGrpSpPr>
          <p:nvPr/>
        </p:nvGrpSpPr>
        <p:grpSpPr bwMode="auto">
          <a:xfrm>
            <a:off x="1385624" y="677538"/>
            <a:ext cx="6847192" cy="3711575"/>
            <a:chOff x="225" y="-1137"/>
            <a:chExt cx="4365" cy="2338"/>
          </a:xfrm>
        </p:grpSpPr>
        <p:sp>
          <p:nvSpPr>
            <p:cNvPr id="6166" name="Text Box 3">
              <a:extLst>
                <a:ext uri="{FF2B5EF4-FFF2-40B4-BE49-F238E27FC236}">
                  <a16:creationId xmlns:a16="http://schemas.microsoft.com/office/drawing/2014/main" id="{8062A686-2833-4EF1-88D3-F17EC59ECAF2}"/>
                </a:ext>
              </a:extLst>
            </p:cNvPr>
            <p:cNvSpPr txBox="1">
              <a:spLocks noChangeArrowheads="1"/>
            </p:cNvSpPr>
            <p:nvPr/>
          </p:nvSpPr>
          <p:spPr bwMode="auto">
            <a:xfrm>
              <a:off x="225" y="-1137"/>
              <a:ext cx="4365" cy="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pPr>
              <a:r>
                <a:rPr lang="zh-CN" altLang="en-US" sz="2800" b="1" dirty="0">
                  <a:latin typeface="+mj-lt"/>
                  <a:ea typeface="+mj-ea"/>
                </a:rPr>
                <a:t>无限延伸，同时无限靠近</a:t>
              </a:r>
              <a:r>
                <a:rPr lang="en-US" altLang="zh-CN" sz="2800" b="1" i="1" dirty="0">
                  <a:latin typeface="+mj-lt"/>
                  <a:ea typeface="+mj-ea"/>
                </a:rPr>
                <a:t>x</a:t>
              </a:r>
              <a:r>
                <a:rPr lang="zh-CN" altLang="en-US" sz="2800" b="1" dirty="0">
                  <a:latin typeface="+mj-lt"/>
                  <a:ea typeface="+mj-ea"/>
                </a:rPr>
                <a:t>轴</a:t>
              </a:r>
              <a:r>
                <a:rPr lang="en-US" altLang="zh-CN" sz="2800" b="1" dirty="0">
                  <a:latin typeface="+mj-lt"/>
                  <a:ea typeface="+mj-ea"/>
                </a:rPr>
                <a:t>. </a:t>
              </a:r>
              <a:r>
                <a:rPr lang="zh-CN" altLang="en-US" sz="2800" b="1" dirty="0">
                  <a:latin typeface="+mj-lt"/>
                  <a:ea typeface="+mj-ea"/>
                </a:rPr>
                <a:t>因此，对曲线来说，我们可以借助</a:t>
              </a:r>
              <a:r>
                <a:rPr lang="en-US" altLang="zh-CN" sz="2800" b="1" i="1" dirty="0">
                  <a:latin typeface="+mj-lt"/>
                  <a:ea typeface="+mj-ea"/>
                </a:rPr>
                <a:t>y</a:t>
              </a:r>
              <a:r>
                <a:rPr lang="zh-CN" altLang="en-US" sz="2800" b="1" dirty="0">
                  <a:latin typeface="+mj-lt"/>
                  <a:ea typeface="+mj-ea"/>
                </a:rPr>
                <a:t>轴</a:t>
              </a:r>
              <a:r>
                <a:rPr lang="en-US" altLang="zh-CN" sz="2800" b="1" dirty="0">
                  <a:latin typeface="+mj-lt"/>
                  <a:ea typeface="+mj-ea"/>
                </a:rPr>
                <a:t>(</a:t>
              </a:r>
              <a:r>
                <a:rPr lang="zh-CN" altLang="en-US" sz="2800" b="1" dirty="0">
                  <a:latin typeface="+mj-lt"/>
                  <a:ea typeface="+mj-ea"/>
                </a:rPr>
                <a:t>直线</a:t>
              </a:r>
              <a:r>
                <a:rPr lang="en-US" altLang="zh-CN" sz="2800" b="1" i="1" dirty="0">
                  <a:latin typeface="+mj-lt"/>
                  <a:ea typeface="+mj-ea"/>
                </a:rPr>
                <a:t>x</a:t>
              </a:r>
              <a:r>
                <a:rPr lang="en-US" altLang="zh-CN" sz="2800" b="1" dirty="0">
                  <a:latin typeface="+mj-lt"/>
                  <a:ea typeface="+mj-ea"/>
                </a:rPr>
                <a:t> =0)</a:t>
              </a:r>
              <a:r>
                <a:rPr lang="zh-CN" altLang="en-US" sz="2800" b="1" dirty="0">
                  <a:latin typeface="+mj-lt"/>
                  <a:ea typeface="+mj-ea"/>
                </a:rPr>
                <a:t>和</a:t>
              </a:r>
              <a:r>
                <a:rPr lang="en-US" altLang="zh-CN" sz="2800" b="1" i="1" dirty="0">
                  <a:latin typeface="+mj-lt"/>
                  <a:ea typeface="+mj-ea"/>
                </a:rPr>
                <a:t>x</a:t>
              </a:r>
              <a:r>
                <a:rPr lang="zh-CN" altLang="en-US" sz="2800" b="1" dirty="0">
                  <a:latin typeface="+mj-lt"/>
                  <a:ea typeface="+mj-ea"/>
                </a:rPr>
                <a:t>轴</a:t>
              </a:r>
              <a:r>
                <a:rPr lang="en-US" altLang="zh-CN" sz="2800" b="1" dirty="0">
                  <a:latin typeface="+mj-lt"/>
                  <a:ea typeface="+mj-ea"/>
                </a:rPr>
                <a:t>(</a:t>
              </a:r>
              <a:r>
                <a:rPr lang="zh-CN" altLang="en-US" sz="2800" b="1" dirty="0">
                  <a:latin typeface="+mj-lt"/>
                  <a:ea typeface="+mj-ea"/>
                </a:rPr>
                <a:t>直线</a:t>
              </a:r>
              <a:r>
                <a:rPr lang="en-US" altLang="zh-CN" sz="2800" b="1" i="1" dirty="0">
                  <a:latin typeface="+mj-lt"/>
                  <a:ea typeface="+mj-ea"/>
                </a:rPr>
                <a:t>y</a:t>
              </a:r>
              <a:r>
                <a:rPr lang="en-US" altLang="zh-CN" sz="2800" b="1" dirty="0">
                  <a:latin typeface="+mj-lt"/>
                  <a:ea typeface="+mj-ea"/>
                </a:rPr>
                <a:t> =0)</a:t>
              </a:r>
              <a:r>
                <a:rPr lang="zh-CN" altLang="en-US" sz="2800" b="1" dirty="0">
                  <a:latin typeface="+mj-lt"/>
                  <a:ea typeface="+mj-ea"/>
                </a:rPr>
                <a:t>来研究它无限伸展的趋势</a:t>
              </a:r>
              <a:r>
                <a:rPr lang="en-US" altLang="zh-CN" sz="2800" b="1" dirty="0">
                  <a:latin typeface="+mj-lt"/>
                  <a:ea typeface="+mj-ea"/>
                </a:rPr>
                <a:t>. </a:t>
              </a:r>
            </a:p>
            <a:p>
              <a:pPr eaLnBrk="1" hangingPunct="1">
                <a:lnSpc>
                  <a:spcPct val="160000"/>
                </a:lnSpc>
                <a:spcBef>
                  <a:spcPct val="50000"/>
                </a:spcBef>
              </a:pPr>
              <a:r>
                <a:rPr lang="zh-CN" altLang="en-US" sz="2800" b="1" dirty="0">
                  <a:latin typeface="+mj-lt"/>
                  <a:ea typeface="+mj-ea"/>
                </a:rPr>
                <a:t>这样的直线就是所谓的曲线            的</a:t>
              </a:r>
              <a:endParaRPr lang="en-US" altLang="zh-CN" sz="2800" b="1" dirty="0">
                <a:latin typeface="+mj-lt"/>
                <a:ea typeface="+mj-ea"/>
              </a:endParaRPr>
            </a:p>
            <a:p>
              <a:pPr eaLnBrk="1" hangingPunct="1">
                <a:spcBef>
                  <a:spcPct val="50000"/>
                </a:spcBef>
              </a:pPr>
              <a:r>
                <a:rPr lang="zh-CN" altLang="en-US" sz="2800" b="1" dirty="0">
                  <a:latin typeface="+mj-lt"/>
                  <a:ea typeface="+mj-ea"/>
                </a:rPr>
                <a:t>渐近线</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6154" name="Object 5">
                  <a:extLst>
                    <a:ext uri="{FF2B5EF4-FFF2-40B4-BE49-F238E27FC236}">
                      <a16:creationId xmlns:a16="http://schemas.microsoft.com/office/drawing/2014/main" id="{3C3B0893-07AA-428D-9C62-2D8604D22BEB}"/>
                    </a:ext>
                  </a:extLst>
                </p:cNvPr>
                <p:cNvSpPr txBox="1"/>
                <p:nvPr/>
              </p:nvSpPr>
              <p:spPr bwMode="auto">
                <a:xfrm>
                  <a:off x="3015" y="258"/>
                  <a:ext cx="635" cy="54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𝒙</m:t>
                            </m:r>
                          </m:den>
                        </m:f>
                      </m:oMath>
                    </m:oMathPara>
                  </a14:m>
                  <a:endParaRPr lang="zh-CN" altLang="en-US" sz="2800" b="1" dirty="0">
                    <a:latin typeface="+mj-lt"/>
                    <a:ea typeface="+mj-ea"/>
                  </a:endParaRPr>
                </a:p>
              </p:txBody>
            </p:sp>
          </mc:Choice>
          <mc:Fallback xmlns="">
            <p:sp>
              <p:nvSpPr>
                <p:cNvPr id="6154" name="Object 5">
                  <a:extLst>
                    <a:ext uri="{FF2B5EF4-FFF2-40B4-BE49-F238E27FC236}">
                      <a16:creationId xmlns:a16="http://schemas.microsoft.com/office/drawing/2014/main" id="{3C3B0893-07AA-428D-9C62-2D8604D22BEB}"/>
                    </a:ext>
                  </a:extLst>
                </p:cNvPr>
                <p:cNvSpPr txBox="1">
                  <a:spLocks noRot="1" noChangeAspect="1" noMove="1" noResize="1" noEditPoints="1" noAdjustHandles="1" noChangeArrowheads="1" noChangeShapeType="1" noTextEdit="1"/>
                </p:cNvSpPr>
                <p:nvPr/>
              </p:nvSpPr>
              <p:spPr bwMode="auto">
                <a:xfrm>
                  <a:off x="3015" y="258"/>
                  <a:ext cx="635" cy="544"/>
                </a:xfrm>
                <a:prstGeom prst="rect">
                  <a:avLst/>
                </a:prstGeom>
                <a:blipFill>
                  <a:blip r:embed="rId3"/>
                  <a:stretch>
                    <a:fillRect/>
                  </a:stretch>
                </a:blipFill>
              </p:spPr>
              <p:txBody>
                <a:bodyPr/>
                <a:lstStyle/>
                <a:p>
                  <a:r>
                    <a:rPr lang="zh-CN" altLang="en-US">
                      <a:noFill/>
                    </a:rPr>
                    <a:t> </a:t>
                  </a:r>
                </a:p>
              </p:txBody>
            </p:sp>
          </mc:Fallback>
        </mc:AlternateContent>
      </p:grpSp>
      <p:grpSp>
        <p:nvGrpSpPr>
          <p:cNvPr id="23" name="Group 8">
            <a:extLst>
              <a:ext uri="{FF2B5EF4-FFF2-40B4-BE49-F238E27FC236}">
                <a16:creationId xmlns:a16="http://schemas.microsoft.com/office/drawing/2014/main" id="{3B95ADF7-2B78-4FD2-802A-B6E3B2DF8CE9}"/>
              </a:ext>
            </a:extLst>
          </p:cNvPr>
          <p:cNvGrpSpPr>
            <a:grpSpLocks/>
          </p:cNvGrpSpPr>
          <p:nvPr/>
        </p:nvGrpSpPr>
        <p:grpSpPr bwMode="auto">
          <a:xfrm>
            <a:off x="7896225" y="2811464"/>
            <a:ext cx="2546350" cy="2701926"/>
            <a:chOff x="2245" y="2406"/>
            <a:chExt cx="1604" cy="1702"/>
          </a:xfrm>
        </p:grpSpPr>
        <p:sp>
          <p:nvSpPr>
            <p:cNvPr id="24" name="Rectangle 9">
              <a:extLst>
                <a:ext uri="{FF2B5EF4-FFF2-40B4-BE49-F238E27FC236}">
                  <a16:creationId xmlns:a16="http://schemas.microsoft.com/office/drawing/2014/main" id="{F46C7A11-0B60-4B6B-8D34-B6BBE348E469}"/>
                </a:ext>
              </a:extLst>
            </p:cNvPr>
            <p:cNvSpPr>
              <a:spLocks noChangeArrowheads="1"/>
            </p:cNvSpPr>
            <p:nvPr/>
          </p:nvSpPr>
          <p:spPr bwMode="auto">
            <a:xfrm>
              <a:off x="2687" y="3817"/>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Times New Roman" panose="02020603050405020304" pitchFamily="18" charset="0"/>
                  <a:ea typeface="楷体_GB2312" pitchFamily="49" charset="-122"/>
                </a:rPr>
                <a:t>图</a:t>
              </a:r>
              <a:r>
                <a:rPr lang="en-US" altLang="zh-CN" sz="2400" b="1" dirty="0">
                  <a:latin typeface="Times New Roman" panose="02020603050405020304" pitchFamily="18" charset="0"/>
                  <a:ea typeface="楷体_GB2312" pitchFamily="49" charset="-122"/>
                </a:rPr>
                <a:t>3.4.2</a:t>
              </a:r>
            </a:p>
          </p:txBody>
        </p:sp>
        <mc:AlternateContent xmlns:mc="http://schemas.openxmlformats.org/markup-compatibility/2006" xmlns:a14="http://schemas.microsoft.com/office/drawing/2010/main">
          <mc:Choice Requires="a14">
            <p:graphicFrame>
              <p:nvGraphicFramePr>
                <p:cNvPr id="25" name="Object 10">
                  <a:extLst>
                    <a:ext uri="{FF2B5EF4-FFF2-40B4-BE49-F238E27FC236}">
                      <a16:creationId xmlns:a16="http://schemas.microsoft.com/office/drawing/2014/main" id="{97760540-292F-4C6B-8B80-ACD6D88B6200}"/>
                    </a:ext>
                  </a:extLst>
                </p:cNvPr>
                <p:cNvGraphicFramePr>
                  <a:graphicFrameLocks noChangeAspect="1"/>
                </p:cNvGraphicFramePr>
                <p:nvPr/>
              </p:nvGraphicFramePr>
              <p:xfrm>
                <a:off x="2245" y="2634"/>
                <a:ext cx="1588" cy="1069"/>
              </p:xfrm>
              <a:graphic>
                <a:graphicData uri="http://schemas.openxmlformats.org/presentationml/2006/ole">
                  <mc:AlternateContent>
                    <mc:Choice xmlns:v="urn:schemas-microsoft-com:vml" Requires="v">
                      <p:oleObj spid="_x0000_s4105" name="CorelDRAW" r:id="rId4" imgW="2212543" imgH="1489253" progId="CorelDRAW.Graphic.11">
                        <p:embed/>
                      </p:oleObj>
                    </mc:Choice>
                    <mc:Fallback>
                      <p:oleObj name="CorelDRAW" r:id="rId4" imgW="2212543" imgH="1489253" progId="CorelDRAW.Graphic.11">
                        <p:embed/>
                        <p:pic>
                          <p:nvPicPr>
                            <p:cNvPr id="5122" name="Object 10">
                              <a:extLst>
                                <a:ext uri="{FF2B5EF4-FFF2-40B4-BE49-F238E27FC236}">
                                  <a16:creationId xmlns:a16="http://schemas.microsoft.com/office/drawing/2014/main" id="{1C60C210-F5BB-410A-96E5-3D8314130EA1}"/>
                                </a:ext>
                              </a:extLst>
                            </p:cNvPr>
                            <p:cNvPicPr>
                              <a:picLocks noChangeAspect="1" noChangeArrowheads="1"/>
                            </p:cNvPicPr>
                            <p:nvPr/>
                          </p:nvPicPr>
                          <p:blipFill>
                            <a:blip r:embed="rId5">
                              <a:extLst>
                                <a:ext uri="{28A0092B-C50C-407E-A947-70E740481C1C}">
                                  <a14:useLocalDpi val="0"/>
                                </a:ext>
                              </a:extLst>
                            </a:blip>
                            <a:srcRect/>
                            <a:stretch>
                              <a:fillRect/>
                            </a:stretch>
                          </p:blipFill>
                          <p:spPr bwMode="auto">
                            <a:xfrm>
                              <a:off x="2245" y="2634"/>
                              <a:ext cx="1588" cy="10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5122" name="Object 10">
                  <a:extLst>
                    <a:ext uri="{FF2B5EF4-FFF2-40B4-BE49-F238E27FC236}">
                      <a16:creationId xmlns:a16="http://schemas.microsoft.com/office/drawing/2014/main" id="{1C60C210-F5BB-410A-96E5-3D8314130EA1}"/>
                    </a:ext>
                  </a:extLst>
                </p:cNvPr>
                <p:cNvGraphicFramePr>
                  <a:graphicFrameLocks noChangeAspect="1"/>
                </p:cNvGraphicFramePr>
                <p:nvPr/>
              </p:nvGraphicFramePr>
              <p:xfrm>
                <a:off x="2245" y="2634"/>
                <a:ext cx="1588" cy="1069"/>
              </p:xfrm>
              <a:graphic>
                <a:graphicData uri="http://schemas.openxmlformats.org/presentationml/2006/ole">
                  <mc:AlternateContent>
                    <mc:Choice xmlns:v="urn:schemas-microsoft-com:vml" Requires="v">
                      <p:oleObj spid="_x0000_s3075" name="CorelDRAW" r:id="rId6" imgW="2212543" imgH="1489253" progId="CorelDRAW.Graphic.11">
                        <p:embed/>
                      </p:oleObj>
                    </mc:Choice>
                    <mc:Fallback>
                      <p:oleObj name="CorelDRAW" r:id="rId6" imgW="2212543" imgH="1489253" progId="CorelDRAW.Graphic.11">
                        <p:embed/>
                        <p:pic>
                          <p:nvPicPr>
                            <p:cNvPr id="5122" name="Object 10">
                              <a:extLst>
                                <a:ext uri="{FF2B5EF4-FFF2-40B4-BE49-F238E27FC236}">
                                  <a16:creationId xmlns:a16="http://schemas.microsoft.com/office/drawing/2014/main" id="{1C60C210-F5BB-410A-96E5-3D8314130E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 y="2634"/>
                              <a:ext cx="1588" cy="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6" name="Object 11">
                  <a:extLst>
                    <a:ext uri="{FF2B5EF4-FFF2-40B4-BE49-F238E27FC236}">
                      <a16:creationId xmlns:a16="http://schemas.microsoft.com/office/drawing/2014/main" id="{4EC42001-4D18-4495-8738-ED792EA38B06}"/>
                    </a:ext>
                  </a:extLst>
                </p:cNvPr>
                <p:cNvSpPr txBox="1"/>
                <p:nvPr/>
              </p:nvSpPr>
              <p:spPr bwMode="auto">
                <a:xfrm>
                  <a:off x="2880" y="2568"/>
                  <a:ext cx="165" cy="20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oMath>
                    </m:oMathPara>
                  </a14:m>
                  <a:endParaRPr lang="zh-CN" altLang="en-US" sz="2400" b="1"/>
                </a:p>
              </p:txBody>
            </p:sp>
          </mc:Choice>
          <mc:Fallback xmlns="">
            <p:sp>
              <p:nvSpPr>
                <p:cNvPr id="5123" name="Object 11">
                  <a:extLst>
                    <a:ext uri="{FF2B5EF4-FFF2-40B4-BE49-F238E27FC236}">
                      <a16:creationId xmlns:a16="http://schemas.microsoft.com/office/drawing/2014/main" id="{C944898F-A68B-40E8-9936-94C6EF113867}"/>
                    </a:ext>
                  </a:extLst>
                </p:cNvPr>
                <p:cNvSpPr txBox="1">
                  <a:spLocks noRot="1" noChangeAspect="1" noMove="1" noResize="1" noEditPoints="1" noAdjustHandles="1" noChangeArrowheads="1" noChangeShapeType="1" noTextEdit="1"/>
                </p:cNvSpPr>
                <p:nvPr/>
              </p:nvSpPr>
              <p:spPr bwMode="auto">
                <a:xfrm>
                  <a:off x="2880" y="2568"/>
                  <a:ext cx="165" cy="206"/>
                </a:xfrm>
                <a:prstGeom prst="rect">
                  <a:avLst/>
                </a:prstGeom>
                <a:blipFill>
                  <a:blip r:embed="rId8"/>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12">
                  <a:extLst>
                    <a:ext uri="{FF2B5EF4-FFF2-40B4-BE49-F238E27FC236}">
                      <a16:creationId xmlns:a16="http://schemas.microsoft.com/office/drawing/2014/main" id="{850E6829-F6BB-409C-942D-E858088ACF3E}"/>
                    </a:ext>
                  </a:extLst>
                </p:cNvPr>
                <p:cNvSpPr txBox="1"/>
                <p:nvPr/>
              </p:nvSpPr>
              <p:spPr bwMode="auto">
                <a:xfrm>
                  <a:off x="3743" y="3270"/>
                  <a:ext cx="106" cy="11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𝒙</m:t>
                        </m:r>
                      </m:oMath>
                    </m:oMathPara>
                  </a14:m>
                  <a:endParaRPr lang="zh-CN" altLang="en-US" sz="2400" b="1"/>
                </a:p>
              </p:txBody>
            </p:sp>
          </mc:Choice>
          <mc:Fallback xmlns="">
            <p:sp>
              <p:nvSpPr>
                <p:cNvPr id="5124" name="Object 12">
                  <a:extLst>
                    <a:ext uri="{FF2B5EF4-FFF2-40B4-BE49-F238E27FC236}">
                      <a16:creationId xmlns:a16="http://schemas.microsoft.com/office/drawing/2014/main" id="{F3496D60-3EEF-4A18-AABA-AF8F675B5361}"/>
                    </a:ext>
                  </a:extLst>
                </p:cNvPr>
                <p:cNvSpPr txBox="1">
                  <a:spLocks noRot="1" noChangeAspect="1" noMove="1" noResize="1" noEditPoints="1" noAdjustHandles="1" noChangeArrowheads="1" noChangeShapeType="1" noTextEdit="1"/>
                </p:cNvSpPr>
                <p:nvPr/>
              </p:nvSpPr>
              <p:spPr bwMode="auto">
                <a:xfrm>
                  <a:off x="3743" y="3270"/>
                  <a:ext cx="106" cy="11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Object 13">
                  <a:extLst>
                    <a:ext uri="{FF2B5EF4-FFF2-40B4-BE49-F238E27FC236}">
                      <a16:creationId xmlns:a16="http://schemas.microsoft.com/office/drawing/2014/main" id="{C45DF85B-DAB3-43E8-919C-F1B06790506B}"/>
                    </a:ext>
                  </a:extLst>
                </p:cNvPr>
                <p:cNvSpPr txBox="1"/>
                <p:nvPr/>
              </p:nvSpPr>
              <p:spPr bwMode="auto">
                <a:xfrm>
                  <a:off x="2881" y="3224"/>
                  <a:ext cx="78" cy="9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𝑶</m:t>
                        </m:r>
                      </m:oMath>
                    </m:oMathPara>
                  </a14:m>
                  <a:endParaRPr lang="zh-CN" altLang="en-US" sz="2400" b="1"/>
                </a:p>
              </p:txBody>
            </p:sp>
          </mc:Choice>
          <mc:Fallback xmlns="">
            <p:sp>
              <p:nvSpPr>
                <p:cNvPr id="5125" name="Object 13">
                  <a:extLst>
                    <a:ext uri="{FF2B5EF4-FFF2-40B4-BE49-F238E27FC236}">
                      <a16:creationId xmlns:a16="http://schemas.microsoft.com/office/drawing/2014/main" id="{59B0D9BD-9444-4910-9C33-9FAB2288995F}"/>
                    </a:ext>
                  </a:extLst>
                </p:cNvPr>
                <p:cNvSpPr txBox="1">
                  <a:spLocks noRot="1" noChangeAspect="1" noMove="1" noResize="1" noEditPoints="1" noAdjustHandles="1" noChangeArrowheads="1" noChangeShapeType="1" noTextEdit="1"/>
                </p:cNvSpPr>
                <p:nvPr/>
              </p:nvSpPr>
              <p:spPr bwMode="auto">
                <a:xfrm>
                  <a:off x="2881" y="3224"/>
                  <a:ext cx="78" cy="96"/>
                </a:xfrm>
                <a:prstGeom prst="rect">
                  <a:avLst/>
                </a:prstGeom>
                <a:blipFill>
                  <a:blip r:embed="rId10"/>
                  <a:stretch>
                    <a:fillRect r="-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Object 14">
                  <a:extLst>
                    <a:ext uri="{FF2B5EF4-FFF2-40B4-BE49-F238E27FC236}">
                      <a16:creationId xmlns:a16="http://schemas.microsoft.com/office/drawing/2014/main" id="{1D841ADE-BEB7-4078-AA2C-60C09CD0CF64}"/>
                    </a:ext>
                  </a:extLst>
                </p:cNvPr>
                <p:cNvSpPr txBox="1"/>
                <p:nvPr/>
              </p:nvSpPr>
              <p:spPr bwMode="auto">
                <a:xfrm>
                  <a:off x="3107" y="2406"/>
                  <a:ext cx="573" cy="416"/>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f>
                          <m:fPr>
                            <m:ctrlPr>
                              <a:rPr lang="zh-CN" altLang="en-US" sz="2400" b="1" i="1">
                                <a:solidFill>
                                  <a:srgbClr val="000000"/>
                                </a:solidFill>
                                <a:latin typeface="Cambria Math" panose="02040503050406030204" pitchFamily="18" charset="0"/>
                              </a:rPr>
                            </m:ctrlPr>
                          </m:fPr>
                          <m:num>
                            <m:r>
                              <a:rPr lang="zh-CN" altLang="en-US" sz="2400" b="1" i="1">
                                <a:solidFill>
                                  <a:srgbClr val="000000"/>
                                </a:solidFill>
                                <a:latin typeface="Cambria Math" panose="02040503050406030204" pitchFamily="18" charset="0"/>
                              </a:rPr>
                              <m:t>𝟏</m:t>
                            </m:r>
                          </m:num>
                          <m:den>
                            <m:r>
                              <a:rPr lang="zh-CN" altLang="en-US" sz="2400" b="1" i="1">
                                <a:solidFill>
                                  <a:srgbClr val="000000"/>
                                </a:solidFill>
                                <a:latin typeface="Cambria Math" panose="02040503050406030204" pitchFamily="18" charset="0"/>
                              </a:rPr>
                              <m:t>𝒙</m:t>
                            </m:r>
                          </m:den>
                        </m:f>
                      </m:oMath>
                    </m:oMathPara>
                  </a14:m>
                  <a:endParaRPr lang="zh-CN" altLang="en-US" sz="2400" b="1" dirty="0"/>
                </a:p>
              </p:txBody>
            </p:sp>
          </mc:Choice>
          <mc:Fallback xmlns="">
            <p:sp>
              <p:nvSpPr>
                <p:cNvPr id="29" name="Object 14">
                  <a:extLst>
                    <a:ext uri="{FF2B5EF4-FFF2-40B4-BE49-F238E27FC236}">
                      <a16:creationId xmlns:a16="http://schemas.microsoft.com/office/drawing/2014/main" id="{1D841ADE-BEB7-4078-AA2C-60C09CD0CF64}"/>
                    </a:ext>
                  </a:extLst>
                </p:cNvPr>
                <p:cNvSpPr txBox="1">
                  <a:spLocks noRot="1" noChangeAspect="1" noMove="1" noResize="1" noEditPoints="1" noAdjustHandles="1" noChangeArrowheads="1" noChangeShapeType="1" noTextEdit="1"/>
                </p:cNvSpPr>
                <p:nvPr/>
              </p:nvSpPr>
              <p:spPr bwMode="auto">
                <a:xfrm>
                  <a:off x="3107" y="2406"/>
                  <a:ext cx="573" cy="41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bject 15">
                  <a:extLst>
                    <a:ext uri="{FF2B5EF4-FFF2-40B4-BE49-F238E27FC236}">
                      <a16:creationId xmlns:a16="http://schemas.microsoft.com/office/drawing/2014/main" id="{054E823D-1EB7-47B1-9BA2-BCE8F58C0799}"/>
                    </a:ext>
                  </a:extLst>
                </p:cNvPr>
                <p:cNvSpPr txBox="1"/>
                <p:nvPr/>
              </p:nvSpPr>
              <p:spPr bwMode="auto">
                <a:xfrm>
                  <a:off x="3244" y="2795"/>
                  <a:ext cx="451" cy="24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oMath>
                    </m:oMathPara>
                  </a14:m>
                  <a:endParaRPr lang="zh-CN" altLang="en-US" sz="2400" b="1"/>
                </a:p>
              </p:txBody>
            </p:sp>
          </mc:Choice>
          <mc:Fallback xmlns="">
            <p:sp>
              <p:nvSpPr>
                <p:cNvPr id="30" name="Object 15">
                  <a:extLst>
                    <a:ext uri="{FF2B5EF4-FFF2-40B4-BE49-F238E27FC236}">
                      <a16:creationId xmlns:a16="http://schemas.microsoft.com/office/drawing/2014/main" id="{054E823D-1EB7-47B1-9BA2-BCE8F58C0799}"/>
                    </a:ext>
                  </a:extLst>
                </p:cNvPr>
                <p:cNvSpPr txBox="1">
                  <a:spLocks noRot="1" noChangeAspect="1" noMove="1" noResize="1" noEditPoints="1" noAdjustHandles="1" noChangeArrowheads="1" noChangeShapeType="1" noTextEdit="1"/>
                </p:cNvSpPr>
                <p:nvPr/>
              </p:nvSpPr>
              <p:spPr bwMode="auto">
                <a:xfrm>
                  <a:off x="3244" y="2795"/>
                  <a:ext cx="451" cy="247"/>
                </a:xfrm>
                <a:prstGeom prst="rect">
                  <a:avLst/>
                </a:prstGeom>
                <a:blipFill>
                  <a:blip r:embed="rId12"/>
                  <a:stretch>
                    <a:fillRect l="-3390" r="-10169"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16">
                  <a:extLst>
                    <a:ext uri="{FF2B5EF4-FFF2-40B4-BE49-F238E27FC236}">
                      <a16:creationId xmlns:a16="http://schemas.microsoft.com/office/drawing/2014/main" id="{FCD3257D-F82A-42CF-A495-B3E8FC443AAE}"/>
                    </a:ext>
                  </a:extLst>
                </p:cNvPr>
                <p:cNvSpPr txBox="1"/>
                <p:nvPr/>
              </p:nvSpPr>
              <p:spPr bwMode="auto">
                <a:xfrm>
                  <a:off x="2926" y="2952"/>
                  <a:ext cx="54"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𝟏</m:t>
                        </m:r>
                      </m:oMath>
                    </m:oMathPara>
                  </a14:m>
                  <a:endParaRPr lang="zh-CN" altLang="en-US" sz="2400" b="1"/>
                </a:p>
              </p:txBody>
            </p:sp>
          </mc:Choice>
          <mc:Fallback xmlns="">
            <p:sp>
              <p:nvSpPr>
                <p:cNvPr id="5128" name="Object 16">
                  <a:extLst>
                    <a:ext uri="{FF2B5EF4-FFF2-40B4-BE49-F238E27FC236}">
                      <a16:creationId xmlns:a16="http://schemas.microsoft.com/office/drawing/2014/main" id="{1A6700FF-D5EB-4F5E-83F1-3C396BB2942B}"/>
                    </a:ext>
                  </a:extLst>
                </p:cNvPr>
                <p:cNvSpPr txBox="1">
                  <a:spLocks noRot="1" noChangeAspect="1" noMove="1" noResize="1" noEditPoints="1" noAdjustHandles="1" noChangeArrowheads="1" noChangeShapeType="1" noTextEdit="1"/>
                </p:cNvSpPr>
                <p:nvPr/>
              </p:nvSpPr>
              <p:spPr bwMode="auto">
                <a:xfrm>
                  <a:off x="2926" y="2952"/>
                  <a:ext cx="54" cy="90"/>
                </a:xfrm>
                <a:prstGeom prst="rect">
                  <a:avLst/>
                </a:prstGeom>
                <a:blipFill>
                  <a:blip r:embed="rId13"/>
                  <a:stretch>
                    <a:fillRect r="-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17">
                  <a:extLst>
                    <a:ext uri="{FF2B5EF4-FFF2-40B4-BE49-F238E27FC236}">
                      <a16:creationId xmlns:a16="http://schemas.microsoft.com/office/drawing/2014/main" id="{D791ACDE-E246-4199-80BA-5D2EB7DC479A}"/>
                    </a:ext>
                  </a:extLst>
                </p:cNvPr>
                <p:cNvSpPr txBox="1"/>
                <p:nvPr/>
              </p:nvSpPr>
              <p:spPr bwMode="auto">
                <a:xfrm>
                  <a:off x="3198" y="3224"/>
                  <a:ext cx="54"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𝟏</m:t>
                        </m:r>
                      </m:oMath>
                    </m:oMathPara>
                  </a14:m>
                  <a:endParaRPr lang="zh-CN" altLang="en-US" sz="2400" b="1"/>
                </a:p>
              </p:txBody>
            </p:sp>
          </mc:Choice>
          <mc:Fallback xmlns="">
            <p:sp>
              <p:nvSpPr>
                <p:cNvPr id="5129" name="Object 17">
                  <a:extLst>
                    <a:ext uri="{FF2B5EF4-FFF2-40B4-BE49-F238E27FC236}">
                      <a16:creationId xmlns:a16="http://schemas.microsoft.com/office/drawing/2014/main" id="{D730BB25-7835-495F-B270-C5A481F4DBB1}"/>
                    </a:ext>
                  </a:extLst>
                </p:cNvPr>
                <p:cNvSpPr txBox="1">
                  <a:spLocks noRot="1" noChangeAspect="1" noMove="1" noResize="1" noEditPoints="1" noAdjustHandles="1" noChangeArrowheads="1" noChangeShapeType="1" noTextEdit="1"/>
                </p:cNvSpPr>
                <p:nvPr/>
              </p:nvSpPr>
              <p:spPr bwMode="auto">
                <a:xfrm>
                  <a:off x="3198" y="3224"/>
                  <a:ext cx="54" cy="90"/>
                </a:xfrm>
                <a:prstGeom prst="rect">
                  <a:avLst/>
                </a:prstGeom>
                <a:blipFill>
                  <a:blip r:embed="rId14"/>
                  <a:stretch>
                    <a:fillRect r="-20000"/>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12BCD0C-F62D-4CED-BA7F-E70BB517CD82}"/>
              </a:ext>
            </a:extLst>
          </p:cNvPr>
          <p:cNvSpPr>
            <a:spLocks noChangeArrowheads="1"/>
          </p:cNvSpPr>
          <p:nvPr/>
        </p:nvSpPr>
        <p:spPr bwMode="auto">
          <a:xfrm>
            <a:off x="1881188" y="285750"/>
            <a:ext cx="7936788" cy="309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lang="zh-CN" altLang="en-US" sz="3200" b="1">
                <a:solidFill>
                  <a:srgbClr val="0000FF"/>
                </a:solidFill>
                <a:latin typeface="Times New Roman" panose="02020603050405020304" pitchFamily="18" charset="0"/>
              </a:rPr>
              <a:t>定义</a:t>
            </a:r>
            <a:r>
              <a:rPr lang="en-US" altLang="zh-CN" sz="3200" b="1">
                <a:solidFill>
                  <a:srgbClr val="0000FF"/>
                </a:solidFill>
                <a:latin typeface="Times New Roman" panose="02020603050405020304" pitchFamily="18" charset="0"/>
              </a:rPr>
              <a:t>3.4.2</a:t>
            </a:r>
            <a:r>
              <a:rPr lang="en-US" altLang="zh-CN" sz="2800" b="1"/>
              <a:t>  </a:t>
            </a:r>
            <a:r>
              <a:rPr lang="zh-CN" altLang="en-US" sz="2800" b="1"/>
              <a:t>如果动点</a:t>
            </a:r>
            <a:r>
              <a:rPr lang="en-US" altLang="zh-CN" sz="2800" b="1" i="1">
                <a:latin typeface="Times New Roman" panose="02020603050405020304" pitchFamily="18" charset="0"/>
              </a:rPr>
              <a:t>M</a:t>
            </a:r>
            <a:r>
              <a:rPr lang="zh-CN" altLang="en-US" sz="2800" b="1">
                <a:latin typeface="Times New Roman" panose="02020603050405020304" pitchFamily="18" charset="0"/>
              </a:rPr>
              <a:t>沿曲线</a:t>
            </a:r>
            <a:r>
              <a:rPr lang="en-US" altLang="zh-CN" sz="2800" b="1" i="1">
                <a:latin typeface="Times New Roman" panose="02020603050405020304" pitchFamily="18" charset="0"/>
              </a:rPr>
              <a:t>y</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无限远离</a:t>
            </a:r>
          </a:p>
          <a:p>
            <a:pPr eaLnBrk="1" hangingPunct="1">
              <a:lnSpc>
                <a:spcPct val="200000"/>
              </a:lnSpc>
              <a:spcBef>
                <a:spcPct val="50000"/>
              </a:spcBef>
            </a:pPr>
            <a:r>
              <a:rPr lang="zh-CN" altLang="en-US" sz="2800" b="1">
                <a:latin typeface="Times New Roman" panose="02020603050405020304" pitchFamily="18" charset="0"/>
              </a:rPr>
              <a:t>坐标原点时，</a:t>
            </a:r>
            <a:r>
              <a:rPr lang="en-US" altLang="zh-CN" sz="2800" b="1" i="1">
                <a:latin typeface="Times New Roman" panose="02020603050405020304" pitchFamily="18" charset="0"/>
              </a:rPr>
              <a:t>M</a:t>
            </a:r>
            <a:r>
              <a:rPr lang="zh-CN" altLang="en-US" sz="2800" b="1">
                <a:latin typeface="Times New Roman" panose="02020603050405020304" pitchFamily="18" charset="0"/>
              </a:rPr>
              <a:t>与某一条直线</a:t>
            </a:r>
            <a:r>
              <a:rPr lang="en-US" altLang="zh-CN" sz="2800" b="1" i="1">
                <a:latin typeface="Times New Roman" panose="02020603050405020304" pitchFamily="18" charset="0"/>
              </a:rPr>
              <a:t>L</a:t>
            </a:r>
            <a:r>
              <a:rPr lang="zh-CN" altLang="en-US" sz="2800" b="1">
                <a:latin typeface="Times New Roman" panose="02020603050405020304" pitchFamily="18" charset="0"/>
              </a:rPr>
              <a:t>的距离趋于零，则</a:t>
            </a:r>
          </a:p>
          <a:p>
            <a:pPr eaLnBrk="1" hangingPunct="1">
              <a:lnSpc>
                <a:spcPct val="200000"/>
              </a:lnSpc>
              <a:spcBef>
                <a:spcPct val="50000"/>
              </a:spcBef>
            </a:pPr>
            <a:r>
              <a:rPr lang="zh-CN" altLang="en-US" sz="2800" b="1">
                <a:latin typeface="Times New Roman" panose="02020603050405020304" pitchFamily="18" charset="0"/>
              </a:rPr>
              <a:t>称直线</a:t>
            </a:r>
            <a:r>
              <a:rPr lang="en-US" altLang="zh-CN" sz="2800" b="1" i="1">
                <a:latin typeface="Times New Roman" panose="02020603050405020304" pitchFamily="18" charset="0"/>
              </a:rPr>
              <a:t>L</a:t>
            </a:r>
            <a:r>
              <a:rPr lang="zh-CN" altLang="en-US" sz="2800" b="1">
                <a:latin typeface="Times New Roman" panose="02020603050405020304" pitchFamily="18" charset="0"/>
              </a:rPr>
              <a:t>是曲线</a:t>
            </a:r>
            <a:r>
              <a:rPr lang="en-US" altLang="zh-CN" sz="2800" b="1" i="1">
                <a:latin typeface="Times New Roman" panose="02020603050405020304" pitchFamily="18" charset="0"/>
              </a:rPr>
              <a:t>y</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的一条渐近线</a:t>
            </a:r>
            <a:r>
              <a:rPr lang="en-US" altLang="zh-CN" sz="2800" b="1"/>
              <a:t>. </a:t>
            </a:r>
            <a:r>
              <a:rPr lang="zh-CN" altLang="en-US" sz="2800" b="1"/>
              <a:t>并且</a:t>
            </a:r>
          </a:p>
        </p:txBody>
      </p:sp>
      <p:grpSp>
        <p:nvGrpSpPr>
          <p:cNvPr id="2" name="Group 10">
            <a:extLst>
              <a:ext uri="{FF2B5EF4-FFF2-40B4-BE49-F238E27FC236}">
                <a16:creationId xmlns:a16="http://schemas.microsoft.com/office/drawing/2014/main" id="{3F36F5E6-A9FF-476B-B648-25AE60E2CD37}"/>
              </a:ext>
            </a:extLst>
          </p:cNvPr>
          <p:cNvGrpSpPr>
            <a:grpSpLocks/>
          </p:cNvGrpSpPr>
          <p:nvPr/>
        </p:nvGrpSpPr>
        <p:grpSpPr bwMode="auto">
          <a:xfrm>
            <a:off x="1738313" y="3963991"/>
            <a:ext cx="9538918" cy="636588"/>
            <a:chOff x="113" y="2478"/>
            <a:chExt cx="5557" cy="401"/>
          </a:xfrm>
        </p:grpSpPr>
        <mc:AlternateContent xmlns:mc="http://schemas.openxmlformats.org/markup-compatibility/2006" xmlns:a14="http://schemas.microsoft.com/office/drawing/2010/main">
          <mc:Choice Requires="a14">
            <p:sp>
              <p:nvSpPr>
                <p:cNvPr id="7172" name="Object 4">
                  <a:extLst>
                    <a:ext uri="{FF2B5EF4-FFF2-40B4-BE49-F238E27FC236}">
                      <a16:creationId xmlns:a16="http://schemas.microsoft.com/office/drawing/2014/main" id="{694519A5-5B49-4D2D-A2F1-86468E9D2FB2}"/>
                    </a:ext>
                  </a:extLst>
                </p:cNvPr>
                <p:cNvSpPr txBox="1"/>
                <p:nvPr/>
              </p:nvSpPr>
              <p:spPr bwMode="auto">
                <a:xfrm>
                  <a:off x="715" y="2500"/>
                  <a:ext cx="1196" cy="379"/>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𝑨</m:t>
                        </m:r>
                      </m:oMath>
                    </m:oMathPara>
                  </a14:m>
                  <a:endParaRPr lang="zh-CN" altLang="en-US" sz="2800" b="1">
                    <a:latin typeface="+mj-lt"/>
                  </a:endParaRPr>
                </a:p>
              </p:txBody>
            </p:sp>
          </mc:Choice>
          <mc:Fallback xmlns="">
            <p:sp>
              <p:nvSpPr>
                <p:cNvPr id="7172" name="Object 4">
                  <a:extLst>
                    <a:ext uri="{FF2B5EF4-FFF2-40B4-BE49-F238E27FC236}">
                      <a16:creationId xmlns:a16="http://schemas.microsoft.com/office/drawing/2014/main" id="{694519A5-5B49-4D2D-A2F1-86468E9D2FB2}"/>
                    </a:ext>
                  </a:extLst>
                </p:cNvPr>
                <p:cNvSpPr txBox="1">
                  <a:spLocks noRot="1" noChangeAspect="1" noMove="1" noResize="1" noEditPoints="1" noAdjustHandles="1" noChangeArrowheads="1" noChangeShapeType="1" noTextEdit="1"/>
                </p:cNvSpPr>
                <p:nvPr/>
              </p:nvSpPr>
              <p:spPr bwMode="auto">
                <a:xfrm>
                  <a:off x="715" y="2500"/>
                  <a:ext cx="1196" cy="379"/>
                </a:xfrm>
                <a:prstGeom prst="rect">
                  <a:avLst/>
                </a:prstGeom>
                <a:blipFill>
                  <a:blip r:embed="rId2"/>
                  <a:stretch>
                    <a:fillRect l="-595"/>
                  </a:stretch>
                </a:blipFill>
              </p:spPr>
              <p:txBody>
                <a:bodyPr/>
                <a:lstStyle/>
                <a:p>
                  <a:r>
                    <a:rPr lang="zh-CN" altLang="en-US">
                      <a:noFill/>
                    </a:rPr>
                    <a:t> </a:t>
                  </a:r>
                </a:p>
              </p:txBody>
            </p:sp>
          </mc:Fallback>
        </mc:AlternateContent>
        <p:sp>
          <p:nvSpPr>
            <p:cNvPr id="7178" name="Rectangle 9">
              <a:extLst>
                <a:ext uri="{FF2B5EF4-FFF2-40B4-BE49-F238E27FC236}">
                  <a16:creationId xmlns:a16="http://schemas.microsoft.com/office/drawing/2014/main" id="{48A2AF00-2357-42C5-B151-00AFC21F5F34}"/>
                </a:ext>
              </a:extLst>
            </p:cNvPr>
            <p:cNvSpPr>
              <a:spLocks noChangeArrowheads="1"/>
            </p:cNvSpPr>
            <p:nvPr/>
          </p:nvSpPr>
          <p:spPr bwMode="auto">
            <a:xfrm>
              <a:off x="113" y="2478"/>
              <a:ext cx="55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mj-lt"/>
                </a:rPr>
                <a:t>(1). </a:t>
              </a:r>
              <a:r>
                <a:rPr lang="zh-CN" altLang="en-US" sz="2800" b="1" dirty="0">
                  <a:latin typeface="+mj-lt"/>
                </a:rPr>
                <a:t>若                       </a:t>
              </a:r>
              <a:r>
                <a:rPr lang="en-US" altLang="zh-CN" sz="2800" b="1" dirty="0">
                  <a:latin typeface="+mj-lt"/>
                </a:rPr>
                <a:t>, </a:t>
              </a:r>
              <a:r>
                <a:rPr lang="zh-CN" altLang="en-US" sz="2800" b="1" dirty="0">
                  <a:latin typeface="+mj-lt"/>
                </a:rPr>
                <a:t>则称直线</a:t>
              </a:r>
              <a:r>
                <a:rPr lang="en-US" altLang="zh-CN" sz="2800" b="1" i="1" dirty="0">
                  <a:latin typeface="+mj-lt"/>
                </a:rPr>
                <a:t>y</a:t>
              </a:r>
              <a:r>
                <a:rPr lang="en-US" altLang="zh-CN" sz="2800" b="1" dirty="0">
                  <a:latin typeface="+mj-lt"/>
                </a:rPr>
                <a:t> =</a:t>
              </a:r>
              <a:r>
                <a:rPr lang="en-US" altLang="zh-CN" sz="2800" b="1" i="1" dirty="0">
                  <a:latin typeface="+mj-lt"/>
                </a:rPr>
                <a:t>A</a:t>
              </a:r>
              <a:r>
                <a:rPr lang="zh-CN" altLang="en-US" sz="2800" b="1" dirty="0">
                  <a:latin typeface="+mj-lt"/>
                </a:rPr>
                <a:t>是曲线的水平渐近线</a:t>
              </a:r>
              <a:r>
                <a:rPr lang="en-US" altLang="zh-CN" sz="2800" b="1" dirty="0">
                  <a:latin typeface="+mj-lt"/>
                </a:rPr>
                <a:t>;</a:t>
              </a:r>
            </a:p>
          </p:txBody>
        </p:sp>
      </p:grpSp>
      <p:grpSp>
        <p:nvGrpSpPr>
          <p:cNvPr id="3" name="Group 16">
            <a:extLst>
              <a:ext uri="{FF2B5EF4-FFF2-40B4-BE49-F238E27FC236}">
                <a16:creationId xmlns:a16="http://schemas.microsoft.com/office/drawing/2014/main" id="{0934AF38-684D-4B2E-8080-E432E10BCF40}"/>
              </a:ext>
            </a:extLst>
          </p:cNvPr>
          <p:cNvGrpSpPr>
            <a:grpSpLocks/>
          </p:cNvGrpSpPr>
          <p:nvPr/>
        </p:nvGrpSpPr>
        <p:grpSpPr bwMode="auto">
          <a:xfrm>
            <a:off x="1738312" y="4608514"/>
            <a:ext cx="9538917" cy="1935163"/>
            <a:chOff x="135" y="2903"/>
            <a:chExt cx="4831" cy="1219"/>
          </a:xfrm>
        </p:grpSpPr>
        <mc:AlternateContent xmlns:mc="http://schemas.openxmlformats.org/markup-compatibility/2006" xmlns:a14="http://schemas.microsoft.com/office/drawing/2010/main">
          <mc:Choice Requires="a14">
            <p:sp>
              <p:nvSpPr>
                <p:cNvPr id="7176" name="Text Box 12">
                  <a:extLst>
                    <a:ext uri="{FF2B5EF4-FFF2-40B4-BE49-F238E27FC236}">
                      <a16:creationId xmlns:a16="http://schemas.microsoft.com/office/drawing/2014/main" id="{D3DE63F1-D29A-419C-8E37-CA88F101CC7E}"/>
                    </a:ext>
                  </a:extLst>
                </p:cNvPr>
                <p:cNvSpPr txBox="1">
                  <a:spLocks noChangeArrowheads="1"/>
                </p:cNvSpPr>
                <p:nvPr/>
              </p:nvSpPr>
              <p:spPr bwMode="auto">
                <a:xfrm>
                  <a:off x="135" y="2903"/>
                  <a:ext cx="4831" cy="12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en-US" altLang="zh-CN" sz="2800" b="1" dirty="0">
                      <a:latin typeface="+mj-lt"/>
                    </a:rPr>
                    <a:t>(2). </a:t>
                  </a:r>
                  <a:r>
                    <a:rPr lang="zh-CN" altLang="en-US" sz="2800" b="1" dirty="0">
                      <a:latin typeface="+mj-lt"/>
                    </a:rPr>
                    <a:t>若 </a:t>
                  </a:r>
                  <a14:m>
                    <m:oMath xmlns:m="http://schemas.openxmlformats.org/officeDocument/2006/math">
                      <m:func>
                        <m:funcPr>
                          <m:ctrlPr>
                            <a:rPr lang="zh-CN" altLang="en-US" sz="2800" b="1" i="1" smtClean="0">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m:t>
                                  </m:r>
                                </m:sup>
                              </m:sSup>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a14:m>
                  <a:r>
                    <a:rPr lang="zh-CN" altLang="en-US" sz="2800" b="1" dirty="0"/>
                    <a:t>或</a:t>
                  </a:r>
                  <a14:m>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m:t>
                                  </m:r>
                                </m:sup>
                              </m:sSup>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a14:m>
                  <a:r>
                    <a:rPr lang="zh-CN" altLang="en-US" sz="2800" b="1" dirty="0">
                      <a:latin typeface="+mj-lt"/>
                    </a:rPr>
                    <a:t> ，则称直线</a:t>
                  </a:r>
                </a:p>
                <a:p>
                  <a:pPr eaLnBrk="1" hangingPunct="1">
                    <a:lnSpc>
                      <a:spcPct val="160000"/>
                    </a:lnSpc>
                    <a:spcBef>
                      <a:spcPct val="50000"/>
                    </a:spcBef>
                  </a:pPr>
                  <a:r>
                    <a:rPr lang="zh-CN" altLang="en-US" sz="2800" b="1" i="1" dirty="0">
                      <a:latin typeface="+mj-lt"/>
                    </a:rPr>
                    <a:t>       </a:t>
                  </a:r>
                  <a:r>
                    <a:rPr lang="en-US" altLang="zh-CN" sz="2800" b="1" i="1" dirty="0">
                      <a:latin typeface="+mj-lt"/>
                    </a:rPr>
                    <a:t>x</a:t>
                  </a:r>
                  <a:r>
                    <a:rPr lang="en-US" altLang="zh-CN" sz="2800" b="1" dirty="0">
                      <a:latin typeface="+mj-lt"/>
                    </a:rPr>
                    <a:t> = </a:t>
                  </a:r>
                  <a:r>
                    <a:rPr lang="en-US" altLang="zh-CN" sz="2800" b="1" i="1" dirty="0">
                      <a:latin typeface="+mj-lt"/>
                    </a:rPr>
                    <a:t>a</a:t>
                  </a:r>
                  <a:r>
                    <a:rPr lang="zh-CN" altLang="en-US" sz="2800" b="1" dirty="0">
                      <a:latin typeface="+mj-lt"/>
                    </a:rPr>
                    <a:t>是曲线的竖直渐近线或垂直渐近线</a:t>
                  </a:r>
                  <a:r>
                    <a:rPr lang="en-US" altLang="zh-CN" sz="2800" b="1" dirty="0">
                      <a:latin typeface="+mj-lt"/>
                    </a:rPr>
                    <a:t>;</a:t>
                  </a:r>
                </a:p>
              </p:txBody>
            </p:sp>
          </mc:Choice>
          <mc:Fallback xmlns="">
            <p:sp>
              <p:nvSpPr>
                <p:cNvPr id="7176" name="Text Box 12">
                  <a:extLst>
                    <a:ext uri="{FF2B5EF4-FFF2-40B4-BE49-F238E27FC236}">
                      <a16:creationId xmlns:a16="http://schemas.microsoft.com/office/drawing/2014/main" id="{D3DE63F1-D29A-419C-8E37-CA88F101CC7E}"/>
                    </a:ext>
                  </a:extLst>
                </p:cNvPr>
                <p:cNvSpPr txBox="1">
                  <a:spLocks noRot="1" noChangeAspect="1" noMove="1" noResize="1" noEditPoints="1" noAdjustHandles="1" noChangeArrowheads="1" noChangeShapeType="1" noTextEdit="1"/>
                </p:cNvSpPr>
                <p:nvPr/>
              </p:nvSpPr>
              <p:spPr bwMode="auto">
                <a:xfrm>
                  <a:off x="135" y="2903"/>
                  <a:ext cx="4831" cy="1219"/>
                </a:xfrm>
                <a:prstGeom prst="rect">
                  <a:avLst/>
                </a:prstGeom>
                <a:blipFill>
                  <a:blip r:embed="rId3"/>
                  <a:stretch>
                    <a:fillRect l="-1278" b="-82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177" name="Rectangle 15">
              <a:extLst>
                <a:ext uri="{FF2B5EF4-FFF2-40B4-BE49-F238E27FC236}">
                  <a16:creationId xmlns:a16="http://schemas.microsoft.com/office/drawing/2014/main" id="{CD4186EA-E5ED-4A04-9EDC-7D0EB1AC1928}"/>
                </a:ext>
              </a:extLst>
            </p:cNvPr>
            <p:cNvSpPr>
              <a:spLocks noChangeArrowheads="1"/>
            </p:cNvSpPr>
            <p:nvPr/>
          </p:nvSpPr>
          <p:spPr bwMode="auto">
            <a:xfrm>
              <a:off x="2154" y="3183"/>
              <a:ext cx="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800" b="1" dirty="0">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strips(downRigh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8" name="Text Box 5">
                <a:extLst>
                  <a:ext uri="{FF2B5EF4-FFF2-40B4-BE49-F238E27FC236}">
                    <a16:creationId xmlns:a16="http://schemas.microsoft.com/office/drawing/2014/main" id="{070BC7D6-A661-49DC-BF26-5D40EC878D52}"/>
                  </a:ext>
                </a:extLst>
              </p:cNvPr>
              <p:cNvSpPr txBox="1">
                <a:spLocks noChangeArrowheads="1"/>
              </p:cNvSpPr>
              <p:nvPr/>
            </p:nvSpPr>
            <p:spPr bwMode="auto">
              <a:xfrm>
                <a:off x="1774824" y="765176"/>
                <a:ext cx="8042859" cy="1160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en-US" altLang="zh-CN" sz="2800" b="1" dirty="0">
                    <a:latin typeface="+mj-lt"/>
                  </a:rPr>
                  <a:t>(3).  </a:t>
                </a:r>
                <a:r>
                  <a:rPr lang="zh-CN" altLang="en-US" sz="2800" b="1" dirty="0">
                    <a:latin typeface="+mj-lt"/>
                  </a:rPr>
                  <a:t>若 </a:t>
                </a:r>
                <a14:m>
                  <m:oMath xmlns:m="http://schemas.openxmlformats.org/officeDocument/2006/math">
                    <m:func>
                      <m:funcPr>
                        <m:ctrlPr>
                          <a:rPr lang="zh-CN" altLang="en-US" sz="2800" b="1" i="1" smtClean="0">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𝒂</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a14:m>
                <a:r>
                  <a:rPr lang="en-US" altLang="zh-CN" sz="2800" b="1" dirty="0">
                    <a:latin typeface="+mj-lt"/>
                  </a:rPr>
                  <a:t>, </a:t>
                </a:r>
                <a:r>
                  <a:rPr lang="zh-CN" altLang="en-US" sz="2800" b="1" dirty="0"/>
                  <a:t>且 </a:t>
                </a:r>
                <a14:m>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m:t>
                        </m:r>
                      </m:e>
                    </m:func>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𝒂𝒙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𝒃</m:t>
                    </m:r>
                  </m:oMath>
                </a14:m>
                <a:endParaRPr lang="zh-CN" altLang="en-US" sz="2800" b="1" dirty="0"/>
              </a:p>
            </p:txBody>
          </p:sp>
        </mc:Choice>
        <mc:Fallback xmlns="">
          <p:sp>
            <p:nvSpPr>
              <p:cNvPr id="8198" name="Text Box 5">
                <a:extLst>
                  <a:ext uri="{FF2B5EF4-FFF2-40B4-BE49-F238E27FC236}">
                    <a16:creationId xmlns:a16="http://schemas.microsoft.com/office/drawing/2014/main" id="{070BC7D6-A661-49DC-BF26-5D40EC878D52}"/>
                  </a:ext>
                </a:extLst>
              </p:cNvPr>
              <p:cNvSpPr txBox="1">
                <a:spLocks noRot="1" noChangeAspect="1" noMove="1" noResize="1" noEditPoints="1" noAdjustHandles="1" noChangeArrowheads="1" noChangeShapeType="1" noTextEdit="1"/>
              </p:cNvSpPr>
              <p:nvPr/>
            </p:nvSpPr>
            <p:spPr bwMode="auto">
              <a:xfrm>
                <a:off x="1774824" y="765176"/>
                <a:ext cx="8042859" cy="1160687"/>
              </a:xfrm>
              <a:prstGeom prst="rect">
                <a:avLst/>
              </a:prstGeom>
              <a:blipFill>
                <a:blip r:embed="rId2"/>
                <a:stretch>
                  <a:fillRect l="-1515"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1517" name="Text Box 13">
            <a:extLst>
              <a:ext uri="{FF2B5EF4-FFF2-40B4-BE49-F238E27FC236}">
                <a16:creationId xmlns:a16="http://schemas.microsoft.com/office/drawing/2014/main" id="{ACE26FF2-6229-479E-94A5-B825B70FEA89}"/>
              </a:ext>
            </a:extLst>
          </p:cNvPr>
          <p:cNvSpPr txBox="1">
            <a:spLocks noChangeArrowheads="1"/>
          </p:cNvSpPr>
          <p:nvPr/>
        </p:nvSpPr>
        <p:spPr bwMode="auto">
          <a:xfrm>
            <a:off x="1919289" y="2276476"/>
            <a:ext cx="8042858" cy="6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pPr>
            <a:r>
              <a:rPr lang="zh-CN" altLang="en-US" sz="2800" b="1">
                <a:latin typeface="+mj-lt"/>
              </a:rPr>
              <a:t>则称直线 </a:t>
            </a:r>
            <a:r>
              <a:rPr lang="en-US" altLang="zh-CN" sz="2800" b="1" i="1">
                <a:latin typeface="+mj-lt"/>
              </a:rPr>
              <a:t>y</a:t>
            </a:r>
            <a:r>
              <a:rPr lang="en-US" altLang="zh-CN" sz="2800" b="1">
                <a:latin typeface="+mj-lt"/>
              </a:rPr>
              <a:t> = </a:t>
            </a:r>
            <a:r>
              <a:rPr lang="en-US" altLang="zh-CN" sz="2800" b="1" i="1">
                <a:latin typeface="+mj-lt"/>
              </a:rPr>
              <a:t>ax</a:t>
            </a:r>
            <a:r>
              <a:rPr lang="en-US" altLang="zh-CN" sz="2800" b="1">
                <a:latin typeface="+mj-lt"/>
              </a:rPr>
              <a:t>+</a:t>
            </a:r>
            <a:r>
              <a:rPr lang="en-US" altLang="zh-CN" sz="2800" b="1" i="1">
                <a:latin typeface="+mj-lt"/>
              </a:rPr>
              <a:t>b</a:t>
            </a:r>
            <a:r>
              <a:rPr lang="zh-CN" altLang="en-US" sz="2800" b="1">
                <a:latin typeface="+mj-lt"/>
              </a:rPr>
              <a:t>是曲线的斜渐近线</a:t>
            </a:r>
            <a:r>
              <a:rPr lang="en-US" altLang="zh-CN" sz="2800" b="1">
                <a:latin typeface="+mj-l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1517"/>
                                        </p:tgtEl>
                                        <p:attrNameLst>
                                          <p:attrName>style.visibility</p:attrName>
                                        </p:attrNameLst>
                                      </p:cBhvr>
                                      <p:to>
                                        <p:strVal val="visible"/>
                                      </p:to>
                                    </p:set>
                                    <p:animEffect transition="in" filter="strips(downRight)">
                                      <p:cBhvr>
                                        <p:cTn id="11"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15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BDA58691-ECA4-4485-B5E9-DE0650B1232E}"/>
              </a:ext>
            </a:extLst>
          </p:cNvPr>
          <p:cNvGrpSpPr>
            <a:grpSpLocks/>
          </p:cNvGrpSpPr>
          <p:nvPr/>
        </p:nvGrpSpPr>
        <p:grpSpPr bwMode="auto">
          <a:xfrm>
            <a:off x="1120791" y="233732"/>
            <a:ext cx="6830571" cy="1030486"/>
            <a:chOff x="295" y="391"/>
            <a:chExt cx="4224" cy="563"/>
          </a:xfrm>
        </p:grpSpPr>
        <p:sp>
          <p:nvSpPr>
            <p:cNvPr id="9232" name="Rectangle 2">
              <a:extLst>
                <a:ext uri="{FF2B5EF4-FFF2-40B4-BE49-F238E27FC236}">
                  <a16:creationId xmlns:a16="http://schemas.microsoft.com/office/drawing/2014/main" id="{368D59FC-4A18-4457-8321-0E4BB478D14E}"/>
                </a:ext>
              </a:extLst>
            </p:cNvPr>
            <p:cNvSpPr>
              <a:spLocks noChangeArrowheads="1"/>
            </p:cNvSpPr>
            <p:nvPr/>
          </p:nvSpPr>
          <p:spPr bwMode="auto">
            <a:xfrm>
              <a:off x="295" y="466"/>
              <a:ext cx="170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FF"/>
                  </a:solidFill>
                  <a:latin typeface="Times New Roman" panose="02020603050405020304" pitchFamily="18" charset="0"/>
                </a:rPr>
                <a:t>例</a:t>
              </a:r>
              <a:r>
                <a:rPr lang="en-US" altLang="zh-CN" sz="2800" b="1">
                  <a:solidFill>
                    <a:srgbClr val="0000FF"/>
                  </a:solidFill>
                  <a:latin typeface="Times New Roman" panose="02020603050405020304" pitchFamily="18" charset="0"/>
                </a:rPr>
                <a:t>3.4.3</a:t>
              </a:r>
              <a:r>
                <a:rPr lang="en-US" altLang="zh-CN" sz="2800" b="1">
                  <a:latin typeface="宋体" panose="02010600030101010101" pitchFamily="2" charset="-122"/>
                </a:rPr>
                <a:t>  </a:t>
              </a:r>
              <a:r>
                <a:rPr lang="zh-CN" altLang="en-US" sz="2800" b="1">
                  <a:latin typeface="宋体" panose="02010600030101010101" pitchFamily="2" charset="-122"/>
                </a:rPr>
                <a:t>求曲线</a:t>
              </a:r>
            </a:p>
          </p:txBody>
        </p:sp>
        <mc:AlternateContent xmlns:mc="http://schemas.openxmlformats.org/markup-compatibility/2006" xmlns:a14="http://schemas.microsoft.com/office/drawing/2010/main">
          <mc:Choice Requires="a14">
            <p:sp>
              <p:nvSpPr>
                <p:cNvPr id="9223" name="Object 3">
                  <a:extLst>
                    <a:ext uri="{FF2B5EF4-FFF2-40B4-BE49-F238E27FC236}">
                      <a16:creationId xmlns:a16="http://schemas.microsoft.com/office/drawing/2014/main" id="{57B5122D-5706-4F00-85FB-A756B0E32E8D}"/>
                    </a:ext>
                  </a:extLst>
                </p:cNvPr>
                <p:cNvSpPr txBox="1"/>
                <p:nvPr/>
              </p:nvSpPr>
              <p:spPr bwMode="auto">
                <a:xfrm>
                  <a:off x="2109" y="391"/>
                  <a:ext cx="1270" cy="563"/>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den>
                        </m:f>
                      </m:oMath>
                    </m:oMathPara>
                  </a14:m>
                  <a:endParaRPr lang="zh-CN" altLang="en-US" sz="2800" b="1"/>
                </a:p>
              </p:txBody>
            </p:sp>
          </mc:Choice>
          <mc:Fallback xmlns="">
            <p:sp>
              <p:nvSpPr>
                <p:cNvPr id="9223" name="Object 3">
                  <a:extLst>
                    <a:ext uri="{FF2B5EF4-FFF2-40B4-BE49-F238E27FC236}">
                      <a16:creationId xmlns:a16="http://schemas.microsoft.com/office/drawing/2014/main" id="{57B5122D-5706-4F00-85FB-A756B0E32E8D}"/>
                    </a:ext>
                  </a:extLst>
                </p:cNvPr>
                <p:cNvSpPr txBox="1">
                  <a:spLocks noRot="1" noChangeAspect="1" noMove="1" noResize="1" noEditPoints="1" noAdjustHandles="1" noChangeArrowheads="1" noChangeShapeType="1" noTextEdit="1"/>
                </p:cNvSpPr>
                <p:nvPr/>
              </p:nvSpPr>
              <p:spPr bwMode="auto">
                <a:xfrm>
                  <a:off x="2109" y="391"/>
                  <a:ext cx="1270" cy="563"/>
                </a:xfrm>
                <a:prstGeom prst="rect">
                  <a:avLst/>
                </a:prstGeom>
                <a:blipFill>
                  <a:blip r:embed="rId2"/>
                  <a:stretch>
                    <a:fillRect/>
                  </a:stretch>
                </a:blipFill>
              </p:spPr>
              <p:txBody>
                <a:bodyPr/>
                <a:lstStyle/>
                <a:p>
                  <a:r>
                    <a:rPr lang="zh-CN" altLang="en-US">
                      <a:noFill/>
                    </a:rPr>
                    <a:t> </a:t>
                  </a:r>
                </a:p>
              </p:txBody>
            </p:sp>
          </mc:Fallback>
        </mc:AlternateContent>
        <p:sp>
          <p:nvSpPr>
            <p:cNvPr id="9233" name="Rectangle 4">
              <a:extLst>
                <a:ext uri="{FF2B5EF4-FFF2-40B4-BE49-F238E27FC236}">
                  <a16:creationId xmlns:a16="http://schemas.microsoft.com/office/drawing/2014/main" id="{6014040E-AD80-428F-AB5A-A1E31297980F}"/>
                </a:ext>
              </a:extLst>
            </p:cNvPr>
            <p:cNvSpPr>
              <a:spLocks noChangeArrowheads="1"/>
            </p:cNvSpPr>
            <p:nvPr/>
          </p:nvSpPr>
          <p:spPr bwMode="auto">
            <a:xfrm>
              <a:off x="3379" y="482"/>
              <a:ext cx="11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的渐近线 </a:t>
              </a:r>
              <a:r>
                <a:rPr lang="en-US" altLang="zh-CN" sz="2800" b="1"/>
                <a:t>.</a:t>
              </a:r>
            </a:p>
          </p:txBody>
        </p:sp>
      </p:grpSp>
      <p:grpSp>
        <p:nvGrpSpPr>
          <p:cNvPr id="3" name="Group 11">
            <a:extLst>
              <a:ext uri="{FF2B5EF4-FFF2-40B4-BE49-F238E27FC236}">
                <a16:creationId xmlns:a16="http://schemas.microsoft.com/office/drawing/2014/main" id="{2EFFEC49-DF0B-4611-98E6-AC0D54B0BC9A}"/>
              </a:ext>
            </a:extLst>
          </p:cNvPr>
          <p:cNvGrpSpPr>
            <a:grpSpLocks/>
          </p:cNvGrpSpPr>
          <p:nvPr/>
        </p:nvGrpSpPr>
        <p:grpSpPr bwMode="auto">
          <a:xfrm>
            <a:off x="1158892" y="1414914"/>
            <a:ext cx="8581874" cy="814505"/>
            <a:chOff x="295" y="1334"/>
            <a:chExt cx="5307" cy="445"/>
          </a:xfrm>
        </p:grpSpPr>
        <p:sp>
          <p:nvSpPr>
            <p:cNvPr id="9231" name="Rectangle 5">
              <a:extLst>
                <a:ext uri="{FF2B5EF4-FFF2-40B4-BE49-F238E27FC236}">
                  <a16:creationId xmlns:a16="http://schemas.microsoft.com/office/drawing/2014/main" id="{AAA66470-DD24-4A79-BD7B-E26A02AD719E}"/>
                </a:ext>
              </a:extLst>
            </p:cNvPr>
            <p:cNvSpPr>
              <a:spLocks noChangeArrowheads="1"/>
            </p:cNvSpPr>
            <p:nvPr/>
          </p:nvSpPr>
          <p:spPr bwMode="auto">
            <a:xfrm>
              <a:off x="295" y="1344"/>
              <a:ext cx="53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rPr>
                <a:t>解</a:t>
              </a:r>
              <a:r>
                <a:rPr lang="en-US" altLang="zh-CN" sz="2800" b="1">
                  <a:solidFill>
                    <a:srgbClr val="0000FF"/>
                  </a:solidFill>
                  <a:latin typeface="Times New Roman" panose="02020603050405020304" pitchFamily="18" charset="0"/>
                </a:rPr>
                <a:t>:</a:t>
              </a:r>
              <a:r>
                <a:rPr lang="en-US" altLang="zh-CN" sz="2800" b="1">
                  <a:latin typeface="Times New Roman" panose="02020603050405020304" pitchFamily="18" charset="0"/>
                </a:rPr>
                <a:t> </a:t>
              </a:r>
              <a:r>
                <a:rPr lang="zh-CN" altLang="en-US" sz="2800" b="1"/>
                <a:t>由于                     </a:t>
              </a:r>
              <a:r>
                <a:rPr lang="en-US" altLang="zh-CN" sz="2800" b="1"/>
                <a:t>, </a:t>
              </a:r>
              <a:r>
                <a:rPr lang="zh-CN" altLang="en-US" sz="2800" b="1"/>
                <a:t>所以</a:t>
              </a:r>
              <a:r>
                <a:rPr lang="en-US" altLang="zh-CN" sz="2800" b="1" i="1">
                  <a:latin typeface="Times New Roman" panose="02020603050405020304" pitchFamily="18" charset="0"/>
                </a:rPr>
                <a:t>x</a:t>
              </a:r>
              <a:r>
                <a:rPr lang="en-US" altLang="zh-CN" sz="2800" b="1">
                  <a:latin typeface="Times New Roman" panose="02020603050405020304" pitchFamily="18" charset="0"/>
                </a:rPr>
                <a:t>=1</a:t>
              </a:r>
              <a:r>
                <a:rPr lang="zh-CN" altLang="en-US" sz="2800" b="1"/>
                <a:t>是曲线的竖直渐近线</a:t>
              </a:r>
              <a:r>
                <a:rPr lang="en-US" altLang="zh-CN" sz="2800" b="1">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9222" name="Object 6">
                  <a:extLst>
                    <a:ext uri="{FF2B5EF4-FFF2-40B4-BE49-F238E27FC236}">
                      <a16:creationId xmlns:a16="http://schemas.microsoft.com/office/drawing/2014/main" id="{B4EE3944-81D1-42F2-8856-537A55D89DF1}"/>
                    </a:ext>
                  </a:extLst>
                </p:cNvPr>
                <p:cNvSpPr txBox="1"/>
                <p:nvPr/>
              </p:nvSpPr>
              <p:spPr bwMode="auto">
                <a:xfrm>
                  <a:off x="1240" y="1334"/>
                  <a:ext cx="1315" cy="44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9222" name="Object 6">
                  <a:extLst>
                    <a:ext uri="{FF2B5EF4-FFF2-40B4-BE49-F238E27FC236}">
                      <a16:creationId xmlns:a16="http://schemas.microsoft.com/office/drawing/2014/main" id="{B4EE3944-81D1-42F2-8856-537A55D89DF1}"/>
                    </a:ext>
                  </a:extLst>
                </p:cNvPr>
                <p:cNvSpPr txBox="1">
                  <a:spLocks noRot="1" noChangeAspect="1" noMove="1" noResize="1" noEditPoints="1" noAdjustHandles="1" noChangeArrowheads="1" noChangeShapeType="1" noTextEdit="1"/>
                </p:cNvSpPr>
                <p:nvPr/>
              </p:nvSpPr>
              <p:spPr bwMode="auto">
                <a:xfrm>
                  <a:off x="1240" y="1334"/>
                  <a:ext cx="1315" cy="445"/>
                </a:xfrm>
                <a:prstGeom prst="rect">
                  <a:avLst/>
                </a:prstGeom>
                <a:blipFill>
                  <a:blip r:embed="rId3"/>
                  <a:stretch>
                    <a:fillRect l="-1146"/>
                  </a:stretch>
                </a:blipFill>
              </p:spPr>
              <p:txBody>
                <a:bodyPr/>
                <a:lstStyle/>
                <a:p>
                  <a:r>
                    <a:rPr lang="zh-CN" altLang="en-US">
                      <a:noFill/>
                    </a:rPr>
                    <a:t> </a:t>
                  </a:r>
                </a:p>
              </p:txBody>
            </p:sp>
          </mc:Fallback>
        </mc:AlternateContent>
      </p:grpSp>
      <p:grpSp>
        <p:nvGrpSpPr>
          <p:cNvPr id="4" name="Group 12">
            <a:extLst>
              <a:ext uri="{FF2B5EF4-FFF2-40B4-BE49-F238E27FC236}">
                <a16:creationId xmlns:a16="http://schemas.microsoft.com/office/drawing/2014/main" id="{715D2ABB-6E0B-4494-A109-34B0BE935008}"/>
              </a:ext>
            </a:extLst>
          </p:cNvPr>
          <p:cNvGrpSpPr>
            <a:grpSpLocks/>
          </p:cNvGrpSpPr>
          <p:nvPr/>
        </p:nvGrpSpPr>
        <p:grpSpPr bwMode="auto">
          <a:xfrm>
            <a:off x="1879616" y="2243302"/>
            <a:ext cx="5134247" cy="1079906"/>
            <a:chOff x="794" y="2069"/>
            <a:chExt cx="3130" cy="544"/>
          </a:xfrm>
        </p:grpSpPr>
        <p:sp>
          <p:nvSpPr>
            <p:cNvPr id="9230" name="Rectangle 7">
              <a:extLst>
                <a:ext uri="{FF2B5EF4-FFF2-40B4-BE49-F238E27FC236}">
                  <a16:creationId xmlns:a16="http://schemas.microsoft.com/office/drawing/2014/main" id="{0B08DFB4-15F3-438E-B251-3A6D1848ECAD}"/>
                </a:ext>
              </a:extLst>
            </p:cNvPr>
            <p:cNvSpPr>
              <a:spLocks noChangeArrowheads="1"/>
            </p:cNvSpPr>
            <p:nvPr/>
          </p:nvSpPr>
          <p:spPr bwMode="auto">
            <a:xfrm>
              <a:off x="794" y="2172"/>
              <a:ext cx="44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又 </a:t>
              </a:r>
            </a:p>
          </p:txBody>
        </p:sp>
        <mc:AlternateContent xmlns:mc="http://schemas.openxmlformats.org/markup-compatibility/2006" xmlns:a14="http://schemas.microsoft.com/office/drawing/2010/main">
          <mc:Choice Requires="a14">
            <p:sp>
              <p:nvSpPr>
                <p:cNvPr id="9221" name="Object 8">
                  <a:extLst>
                    <a:ext uri="{FF2B5EF4-FFF2-40B4-BE49-F238E27FC236}">
                      <a16:creationId xmlns:a16="http://schemas.microsoft.com/office/drawing/2014/main" id="{EA3F880A-0F04-4954-9DA3-2424AD22C183}"/>
                    </a:ext>
                  </a:extLst>
                </p:cNvPr>
                <p:cNvSpPr txBox="1"/>
                <p:nvPr/>
              </p:nvSpPr>
              <p:spPr bwMode="auto">
                <a:xfrm>
                  <a:off x="1247" y="2069"/>
                  <a:ext cx="2677" cy="54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den>
                            </m:f>
                          </m:e>
                        </m:func>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num>
                          <m:den>
                            <m:r>
                              <a:rPr lang="zh-CN" altLang="en-US" sz="2800" b="1" i="1">
                                <a:solidFill>
                                  <a:srgbClr val="000000"/>
                                </a:solidFill>
                                <a:latin typeface="Cambria Math" panose="02040503050406030204" pitchFamily="18" charset="0"/>
                              </a:rPr>
                              <m:t>𝟒</m:t>
                            </m:r>
                          </m:den>
                        </m:f>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9221" name="Object 8">
                  <a:extLst>
                    <a:ext uri="{FF2B5EF4-FFF2-40B4-BE49-F238E27FC236}">
                      <a16:creationId xmlns:a16="http://schemas.microsoft.com/office/drawing/2014/main" id="{EA3F880A-0F04-4954-9DA3-2424AD22C183}"/>
                    </a:ext>
                  </a:extLst>
                </p:cNvPr>
                <p:cNvSpPr txBox="1">
                  <a:spLocks noRot="1" noChangeAspect="1" noMove="1" noResize="1" noEditPoints="1" noAdjustHandles="1" noChangeArrowheads="1" noChangeShapeType="1" noTextEdit="1"/>
                </p:cNvSpPr>
                <p:nvPr/>
              </p:nvSpPr>
              <p:spPr bwMode="auto">
                <a:xfrm>
                  <a:off x="1247" y="2069"/>
                  <a:ext cx="2677" cy="544"/>
                </a:xfrm>
                <a:prstGeom prst="rect">
                  <a:avLst/>
                </a:prstGeom>
                <a:blipFill>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537" name="Object 9">
                <a:extLst>
                  <a:ext uri="{FF2B5EF4-FFF2-40B4-BE49-F238E27FC236}">
                    <a16:creationId xmlns:a16="http://schemas.microsoft.com/office/drawing/2014/main" id="{4FC65151-D707-4BCB-9C60-DAA411976D0E}"/>
                  </a:ext>
                </a:extLst>
              </p:cNvPr>
              <p:cNvSpPr txBox="1"/>
              <p:nvPr/>
            </p:nvSpPr>
            <p:spPr bwMode="auto">
              <a:xfrm>
                <a:off x="1519254" y="3117993"/>
                <a:ext cx="9010784" cy="133850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m:t>
                          </m:r>
                        </m:e>
                      </m:func>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𝟒</m:t>
                          </m:r>
                        </m:den>
                      </m:f>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m:t>
                          </m:r>
                        </m:e>
                      </m:func>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𝟒</m:t>
                          </m:r>
                        </m:den>
                      </m:f>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𝟔</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𝟗</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den>
                          </m:f>
                        </m:e>
                      </m:func>
                    </m:oMath>
                  </m:oMathPara>
                </a14:m>
                <a:endParaRPr lang="zh-CN" altLang="en-US" sz="2800" b="1" dirty="0"/>
              </a:p>
            </p:txBody>
          </p:sp>
        </mc:Choice>
        <mc:Fallback xmlns="">
          <p:sp>
            <p:nvSpPr>
              <p:cNvPr id="22537" name="Object 9">
                <a:extLst>
                  <a:ext uri="{FF2B5EF4-FFF2-40B4-BE49-F238E27FC236}">
                    <a16:creationId xmlns:a16="http://schemas.microsoft.com/office/drawing/2014/main" id="{4FC65151-D707-4BCB-9C60-DAA411976D0E}"/>
                  </a:ext>
                </a:extLst>
              </p:cNvPr>
              <p:cNvSpPr txBox="1">
                <a:spLocks noRot="1" noChangeAspect="1" noMove="1" noResize="1" noEditPoints="1" noAdjustHandles="1" noChangeArrowheads="1" noChangeShapeType="1" noTextEdit="1"/>
              </p:cNvSpPr>
              <p:nvPr/>
            </p:nvSpPr>
            <p:spPr bwMode="auto">
              <a:xfrm>
                <a:off x="1519254" y="3117993"/>
                <a:ext cx="9010784" cy="13385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41" name="Object 13">
                <a:extLst>
                  <a:ext uri="{FF2B5EF4-FFF2-40B4-BE49-F238E27FC236}">
                    <a16:creationId xmlns:a16="http://schemas.microsoft.com/office/drawing/2014/main" id="{5B3B9471-6901-4F03-BD0B-6D85F0DBE8C9}"/>
                  </a:ext>
                </a:extLst>
              </p:cNvPr>
              <p:cNvSpPr txBox="1"/>
              <p:nvPr/>
            </p:nvSpPr>
            <p:spPr bwMode="auto">
              <a:xfrm>
                <a:off x="1972187" y="4129320"/>
                <a:ext cx="3814705" cy="91334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𝟓</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𝟗</m:t>
                              </m:r>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den>
                          </m:f>
                        </m:e>
                      </m:func>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𝟓</m:t>
                          </m:r>
                        </m:num>
                        <m:den>
                          <m:r>
                            <a:rPr lang="zh-CN" altLang="en-US" sz="2800" b="1" i="1">
                              <a:solidFill>
                                <a:srgbClr val="000000"/>
                              </a:solidFill>
                              <a:latin typeface="Cambria Math" panose="02040503050406030204" pitchFamily="18" charset="0"/>
                            </a:rPr>
                            <m:t>𝟒</m:t>
                          </m:r>
                        </m:den>
                      </m:f>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22541" name="Object 13">
                <a:extLst>
                  <a:ext uri="{FF2B5EF4-FFF2-40B4-BE49-F238E27FC236}">
                    <a16:creationId xmlns:a16="http://schemas.microsoft.com/office/drawing/2014/main" id="{5B3B9471-6901-4F03-BD0B-6D85F0DBE8C9}"/>
                  </a:ext>
                </a:extLst>
              </p:cNvPr>
              <p:cNvSpPr txBox="1">
                <a:spLocks noRot="1" noChangeAspect="1" noMove="1" noResize="1" noEditPoints="1" noAdjustHandles="1" noChangeArrowheads="1" noChangeShapeType="1" noTextEdit="1"/>
              </p:cNvSpPr>
              <p:nvPr/>
            </p:nvSpPr>
            <p:spPr bwMode="auto">
              <a:xfrm>
                <a:off x="1972187" y="4129320"/>
                <a:ext cx="3814705" cy="913345"/>
              </a:xfrm>
              <a:prstGeom prst="rect">
                <a:avLst/>
              </a:prstGeom>
              <a:blipFill>
                <a:blip r:embed="rId6"/>
                <a:stretch>
                  <a:fillRect/>
                </a:stretch>
              </a:blipFill>
            </p:spPr>
            <p:txBody>
              <a:bodyPr/>
              <a:lstStyle/>
              <a:p>
                <a:r>
                  <a:rPr lang="zh-CN" altLang="en-US">
                    <a:noFill/>
                  </a:rPr>
                  <a:t> </a:t>
                </a:r>
              </a:p>
            </p:txBody>
          </p:sp>
        </mc:Fallback>
      </mc:AlternateContent>
      <p:grpSp>
        <p:nvGrpSpPr>
          <p:cNvPr id="5" name="Group 14">
            <a:extLst>
              <a:ext uri="{FF2B5EF4-FFF2-40B4-BE49-F238E27FC236}">
                <a16:creationId xmlns:a16="http://schemas.microsoft.com/office/drawing/2014/main" id="{A8EF2BA2-6567-48D7-B668-136BFA1CA9A7}"/>
              </a:ext>
            </a:extLst>
          </p:cNvPr>
          <p:cNvGrpSpPr>
            <a:grpSpLocks/>
          </p:cNvGrpSpPr>
          <p:nvPr/>
        </p:nvGrpSpPr>
        <p:grpSpPr bwMode="auto">
          <a:xfrm>
            <a:off x="1592279" y="5127476"/>
            <a:ext cx="5654950" cy="830979"/>
            <a:chOff x="907" y="1842"/>
            <a:chExt cx="3497" cy="454"/>
          </a:xfrm>
        </p:grpSpPr>
        <p:sp>
          <p:nvSpPr>
            <p:cNvPr id="9229" name="Rectangle 15">
              <a:extLst>
                <a:ext uri="{FF2B5EF4-FFF2-40B4-BE49-F238E27FC236}">
                  <a16:creationId xmlns:a16="http://schemas.microsoft.com/office/drawing/2014/main" id="{C028B046-49B3-4CA0-B49F-0D6BF3F84AB2}"/>
                </a:ext>
              </a:extLst>
            </p:cNvPr>
            <p:cNvSpPr>
              <a:spLocks noChangeArrowheads="1"/>
            </p:cNvSpPr>
            <p:nvPr/>
          </p:nvSpPr>
          <p:spPr bwMode="auto">
            <a:xfrm>
              <a:off x="907" y="1895"/>
              <a:ext cx="34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故           是曲线的斜渐近线</a:t>
              </a:r>
              <a:r>
                <a:rPr lang="en-US" altLang="zh-CN" sz="2800" b="1">
                  <a:latin typeface="宋体" panose="02010600030101010101" pitchFamily="2" charset="-122"/>
                </a:rPr>
                <a:t>.</a:t>
              </a:r>
            </a:p>
          </p:txBody>
        </p:sp>
        <mc:AlternateContent xmlns:mc="http://schemas.openxmlformats.org/markup-compatibility/2006" xmlns:a14="http://schemas.microsoft.com/office/drawing/2010/main">
          <mc:Choice Requires="a14">
            <p:sp>
              <p:nvSpPr>
                <p:cNvPr id="9220" name="Object 16">
                  <a:extLst>
                    <a:ext uri="{FF2B5EF4-FFF2-40B4-BE49-F238E27FC236}">
                      <a16:creationId xmlns:a16="http://schemas.microsoft.com/office/drawing/2014/main" id="{A70BCA6A-30A5-4BA6-BD2E-831616406527}"/>
                    </a:ext>
                  </a:extLst>
                </p:cNvPr>
                <p:cNvSpPr txBox="1"/>
                <p:nvPr/>
              </p:nvSpPr>
              <p:spPr bwMode="auto">
                <a:xfrm>
                  <a:off x="1292" y="1842"/>
                  <a:ext cx="998" cy="45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𝟒</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𝟓</m:t>
                            </m:r>
                          </m:num>
                          <m:den>
                            <m:r>
                              <a:rPr lang="zh-CN" altLang="en-US" sz="2800" b="1" i="1">
                                <a:solidFill>
                                  <a:srgbClr val="000000"/>
                                </a:solidFill>
                                <a:latin typeface="Cambria Math" panose="02040503050406030204" pitchFamily="18" charset="0"/>
                              </a:rPr>
                              <m:t>𝟒</m:t>
                            </m:r>
                          </m:den>
                        </m:f>
                      </m:oMath>
                    </m:oMathPara>
                  </a14:m>
                  <a:endParaRPr lang="zh-CN" altLang="en-US" sz="2800" b="1" dirty="0"/>
                </a:p>
              </p:txBody>
            </p:sp>
          </mc:Choice>
          <mc:Fallback xmlns="">
            <p:sp>
              <p:nvSpPr>
                <p:cNvPr id="9220" name="Object 16">
                  <a:extLst>
                    <a:ext uri="{FF2B5EF4-FFF2-40B4-BE49-F238E27FC236}">
                      <a16:creationId xmlns:a16="http://schemas.microsoft.com/office/drawing/2014/main" id="{A70BCA6A-30A5-4BA6-BD2E-831616406527}"/>
                    </a:ext>
                  </a:extLst>
                </p:cNvPr>
                <p:cNvSpPr txBox="1">
                  <a:spLocks noRot="1" noChangeAspect="1" noMove="1" noResize="1" noEditPoints="1" noAdjustHandles="1" noChangeArrowheads="1" noChangeShapeType="1" noTextEdit="1"/>
                </p:cNvSpPr>
                <p:nvPr/>
              </p:nvSpPr>
              <p:spPr bwMode="auto">
                <a:xfrm>
                  <a:off x="1292" y="1842"/>
                  <a:ext cx="998" cy="454"/>
                </a:xfrm>
                <a:prstGeom prst="rect">
                  <a:avLst/>
                </a:prstGeom>
                <a:blipFill>
                  <a:blip r:embed="rId7"/>
                  <a:stretch>
                    <a:fillRect/>
                  </a:stretch>
                </a:blipFill>
              </p:spPr>
              <p:txBody>
                <a:bodyPr/>
                <a:lstStyle/>
                <a:p>
                  <a:r>
                    <a:rPr lang="zh-CN" altLang="en-US">
                      <a:noFill/>
                    </a:rPr>
                    <a:t> </a:t>
                  </a:r>
                </a:p>
              </p:txBody>
            </p:sp>
          </mc:Fallback>
        </mc:AlternateContent>
      </p:grpSp>
      <p:sp>
        <p:nvSpPr>
          <p:cNvPr id="22545" name="Rectangle 17">
            <a:extLst>
              <a:ext uri="{FF2B5EF4-FFF2-40B4-BE49-F238E27FC236}">
                <a16:creationId xmlns:a16="http://schemas.microsoft.com/office/drawing/2014/main" id="{023C81A5-87F8-41D9-ABC6-33E4388BEDD5}"/>
              </a:ext>
            </a:extLst>
          </p:cNvPr>
          <p:cNvSpPr>
            <a:spLocks noChangeArrowheads="1"/>
          </p:cNvSpPr>
          <p:nvPr/>
        </p:nvSpPr>
        <p:spPr bwMode="auto">
          <a:xfrm>
            <a:off x="1879616" y="6059569"/>
            <a:ext cx="4008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该曲线没有水平渐近线</a:t>
            </a:r>
            <a:r>
              <a:rPr lang="en-US" altLang="zh-CN" sz="2800" b="1">
                <a:latin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4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Righ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2545"/>
                                        </p:tgtEl>
                                        <p:attrNameLst>
                                          <p:attrName>style.visibility</p:attrName>
                                        </p:attrNameLst>
                                      </p:cBhvr>
                                      <p:to>
                                        <p:strVal val="visible"/>
                                      </p:to>
                                    </p:set>
                                    <p:animEffect transition="in" filter="strips(downRight)">
                                      <p:cBhvr>
                                        <p:cTn id="35" dur="5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22541" grpId="0"/>
      <p:bldP spid="225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7575EE8-9AF4-40AD-AD6D-06EE80B8EEF1}"/>
              </a:ext>
            </a:extLst>
          </p:cNvPr>
          <p:cNvSpPr>
            <a:spLocks noChangeArrowheads="1"/>
          </p:cNvSpPr>
          <p:nvPr/>
        </p:nvSpPr>
        <p:spPr bwMode="auto">
          <a:xfrm>
            <a:off x="2424114" y="717550"/>
            <a:ext cx="5483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latin typeface="Times New Roman" panose="02020603050405020304" pitchFamily="18" charset="0"/>
                <a:cs typeface="Times New Roman" panose="02020603050405020304" pitchFamily="18" charset="0"/>
              </a:rPr>
              <a:t>1. </a:t>
            </a:r>
            <a:r>
              <a:rPr lang="zh-CN" altLang="en-US" sz="3200" b="1">
                <a:latin typeface="Times New Roman" panose="02020603050405020304" pitchFamily="18" charset="0"/>
                <a:cs typeface="Times New Roman" panose="02020603050405020304" pitchFamily="18" charset="0"/>
              </a:rPr>
              <a:t>曲线弯曲的方向</a:t>
            </a:r>
            <a:r>
              <a:rPr lang="en-US" altLang="zh-CN" sz="3200" b="1">
                <a:latin typeface="Times New Roman" panose="02020603050405020304" pitchFamily="18" charset="0"/>
                <a:cs typeface="Times New Roman" panose="02020603050405020304" pitchFamily="18" charset="0"/>
              </a:rPr>
              <a:t>——</a:t>
            </a:r>
            <a:r>
              <a:rPr lang="zh-CN" altLang="en-US" sz="3200" b="1">
                <a:latin typeface="Times New Roman" panose="02020603050405020304" pitchFamily="18" charset="0"/>
                <a:cs typeface="Times New Roman" panose="02020603050405020304" pitchFamily="18" charset="0"/>
              </a:rPr>
              <a:t>凹凸性</a:t>
            </a:r>
          </a:p>
        </p:txBody>
      </p:sp>
      <p:sp>
        <p:nvSpPr>
          <p:cNvPr id="4099" name="Rectangle 3">
            <a:extLst>
              <a:ext uri="{FF2B5EF4-FFF2-40B4-BE49-F238E27FC236}">
                <a16:creationId xmlns:a16="http://schemas.microsoft.com/office/drawing/2014/main" id="{4BC619C0-FD3D-4A1E-83F8-534C23A65C49}"/>
              </a:ext>
            </a:extLst>
          </p:cNvPr>
          <p:cNvSpPr>
            <a:spLocks noChangeArrowheads="1"/>
          </p:cNvSpPr>
          <p:nvPr/>
        </p:nvSpPr>
        <p:spPr bwMode="auto">
          <a:xfrm>
            <a:off x="2351089" y="1354139"/>
            <a:ext cx="78819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在上一节我们利用一阶导数研究了曲线的上升和</a:t>
            </a:r>
          </a:p>
          <a:p>
            <a:pPr>
              <a:lnSpc>
                <a:spcPct val="200000"/>
              </a:lnSpc>
            </a:pPr>
            <a:r>
              <a:rPr lang="zh-CN" altLang="en-US" sz="2800" b="1" dirty="0">
                <a:latin typeface="Times New Roman" panose="02020603050405020304" pitchFamily="18" charset="0"/>
                <a:cs typeface="Times New Roman" panose="02020603050405020304" pitchFamily="18" charset="0"/>
              </a:rPr>
              <a:t>下降</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但仅仅知道这些，还不能准确地描绘函数的</a:t>
            </a:r>
          </a:p>
          <a:p>
            <a:pPr>
              <a:lnSpc>
                <a:spcPct val="200000"/>
              </a:lnSpc>
            </a:pPr>
            <a:r>
              <a:rPr lang="zh-CN" altLang="en-US" sz="2800" b="1" dirty="0">
                <a:latin typeface="Times New Roman" panose="02020603050405020304" pitchFamily="18" charset="0"/>
                <a:cs typeface="Times New Roman" panose="02020603050405020304" pitchFamily="18" charset="0"/>
              </a:rPr>
              <a:t>图形，例如图</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中的两条曲线弧，虽然它们都</a:t>
            </a:r>
          </a:p>
          <a:p>
            <a:pPr>
              <a:lnSpc>
                <a:spcPct val="200000"/>
              </a:lnSpc>
            </a:pPr>
            <a:r>
              <a:rPr lang="zh-CN" altLang="en-US" sz="2800" b="1" dirty="0">
                <a:latin typeface="Times New Roman" panose="02020603050405020304" pitchFamily="18" charset="0"/>
                <a:cs typeface="Times New Roman" panose="02020603050405020304" pitchFamily="18" charset="0"/>
              </a:rPr>
              <a:t>是上升的，但图形却有明显的不同，</a:t>
            </a:r>
          </a:p>
        </p:txBody>
      </p:sp>
      <p:sp>
        <p:nvSpPr>
          <p:cNvPr id="1036" name="Rectangle 6">
            <a:extLst>
              <a:ext uri="{FF2B5EF4-FFF2-40B4-BE49-F238E27FC236}">
                <a16:creationId xmlns:a16="http://schemas.microsoft.com/office/drawing/2014/main" id="{DBAA92FC-C6C1-404C-82D9-41B175F65C5C}"/>
              </a:ext>
            </a:extLst>
          </p:cNvPr>
          <p:cNvSpPr>
            <a:spLocks noChangeArrowheads="1"/>
          </p:cNvSpPr>
          <p:nvPr/>
        </p:nvSpPr>
        <p:spPr bwMode="auto">
          <a:xfrm>
            <a:off x="1524000" y="335756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37" name="Rectangle 8">
            <a:extLst>
              <a:ext uri="{FF2B5EF4-FFF2-40B4-BE49-F238E27FC236}">
                <a16:creationId xmlns:a16="http://schemas.microsoft.com/office/drawing/2014/main" id="{8E87777E-DD3C-4FAE-AA13-D96EDE11D7DC}"/>
              </a:ext>
            </a:extLst>
          </p:cNvPr>
          <p:cNvSpPr>
            <a:spLocks noChangeArrowheads="1"/>
          </p:cNvSpPr>
          <p:nvPr/>
        </p:nvSpPr>
        <p:spPr bwMode="auto">
          <a:xfrm>
            <a:off x="1524000" y="335756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38" name="Rectangle 10">
            <a:extLst>
              <a:ext uri="{FF2B5EF4-FFF2-40B4-BE49-F238E27FC236}">
                <a16:creationId xmlns:a16="http://schemas.microsoft.com/office/drawing/2014/main" id="{1B38F85F-0F1E-40EF-9007-9E5D75C89CB7}"/>
              </a:ext>
            </a:extLst>
          </p:cNvPr>
          <p:cNvSpPr>
            <a:spLocks noChangeArrowheads="1"/>
          </p:cNvSpPr>
          <p:nvPr/>
        </p:nvSpPr>
        <p:spPr bwMode="auto">
          <a:xfrm>
            <a:off x="1524000" y="3352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39" name="Rectangle 12">
            <a:extLst>
              <a:ext uri="{FF2B5EF4-FFF2-40B4-BE49-F238E27FC236}">
                <a16:creationId xmlns:a16="http://schemas.microsoft.com/office/drawing/2014/main" id="{F1A0850A-0CCC-4333-8E56-240FED7DA4B1}"/>
              </a:ext>
            </a:extLst>
          </p:cNvPr>
          <p:cNvSpPr>
            <a:spLocks noChangeArrowheads="1"/>
          </p:cNvSpPr>
          <p:nvPr/>
        </p:nvSpPr>
        <p:spPr bwMode="auto">
          <a:xfrm>
            <a:off x="1524000" y="335756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40" name="Rectangle 14">
            <a:extLst>
              <a:ext uri="{FF2B5EF4-FFF2-40B4-BE49-F238E27FC236}">
                <a16:creationId xmlns:a16="http://schemas.microsoft.com/office/drawing/2014/main" id="{2E06F918-2114-446B-A5C3-91B14742C085}"/>
              </a:ext>
            </a:extLst>
          </p:cNvPr>
          <p:cNvSpPr>
            <a:spLocks noChangeArrowheads="1"/>
          </p:cNvSpPr>
          <p:nvPr/>
        </p:nvSpPr>
        <p:spPr bwMode="auto">
          <a:xfrm>
            <a:off x="1524000" y="3352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41" name="Rectangle 16">
            <a:extLst>
              <a:ext uri="{FF2B5EF4-FFF2-40B4-BE49-F238E27FC236}">
                <a16:creationId xmlns:a16="http://schemas.microsoft.com/office/drawing/2014/main" id="{ECC1EDBC-284F-41B8-B4AD-A0EE85DEABBD}"/>
              </a:ext>
            </a:extLst>
          </p:cNvPr>
          <p:cNvSpPr>
            <a:spLocks noChangeArrowheads="1"/>
          </p:cNvSpPr>
          <p:nvPr/>
        </p:nvSpPr>
        <p:spPr bwMode="auto">
          <a:xfrm>
            <a:off x="1524000" y="3367089"/>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42" name="Rectangle 18">
            <a:extLst>
              <a:ext uri="{FF2B5EF4-FFF2-40B4-BE49-F238E27FC236}">
                <a16:creationId xmlns:a16="http://schemas.microsoft.com/office/drawing/2014/main" id="{1E4B6EAA-2DD4-46B3-80BB-57B67F720CB5}"/>
              </a:ext>
            </a:extLst>
          </p:cNvPr>
          <p:cNvSpPr>
            <a:spLocks noChangeArrowheads="1"/>
          </p:cNvSpPr>
          <p:nvPr/>
        </p:nvSpPr>
        <p:spPr bwMode="auto">
          <a:xfrm>
            <a:off x="1524000" y="335756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nvGrpSpPr>
          <p:cNvPr id="2" name="Group 20">
            <a:extLst>
              <a:ext uri="{FF2B5EF4-FFF2-40B4-BE49-F238E27FC236}">
                <a16:creationId xmlns:a16="http://schemas.microsoft.com/office/drawing/2014/main" id="{B04EE96F-8F0A-445C-9F4F-C657BB53248C}"/>
              </a:ext>
            </a:extLst>
          </p:cNvPr>
          <p:cNvGrpSpPr>
            <a:grpSpLocks/>
          </p:cNvGrpSpPr>
          <p:nvPr/>
        </p:nvGrpSpPr>
        <p:grpSpPr bwMode="auto">
          <a:xfrm>
            <a:off x="5591175" y="4670592"/>
            <a:ext cx="2147888" cy="2049605"/>
            <a:chOff x="2562" y="2992"/>
            <a:chExt cx="1161" cy="1212"/>
          </a:xfrm>
        </p:grpSpPr>
        <p:sp>
          <p:nvSpPr>
            <p:cNvPr id="1044" name="Rectangle 4">
              <a:extLst>
                <a:ext uri="{FF2B5EF4-FFF2-40B4-BE49-F238E27FC236}">
                  <a16:creationId xmlns:a16="http://schemas.microsoft.com/office/drawing/2014/main" id="{511754AE-2B43-4E87-8D37-BEFD49F50A1C}"/>
                </a:ext>
              </a:extLst>
            </p:cNvPr>
            <p:cNvSpPr>
              <a:spLocks noChangeArrowheads="1"/>
            </p:cNvSpPr>
            <p:nvPr/>
          </p:nvSpPr>
          <p:spPr bwMode="auto">
            <a:xfrm>
              <a:off x="2976" y="3967"/>
              <a:ext cx="34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latin typeface="Times New Roman" panose="02020603050405020304" pitchFamily="18" charset="0"/>
                  <a:ea typeface="楷体_GB2312" pitchFamily="49" charset="-122"/>
                </a:rPr>
                <a:t>图</a:t>
              </a:r>
              <a:r>
                <a:rPr lang="en-US" altLang="zh-CN" sz="2000" b="1" dirty="0">
                  <a:latin typeface="Times New Roman" panose="02020603050405020304" pitchFamily="18" charset="0"/>
                  <a:ea typeface="楷体_GB2312" pitchFamily="49" charset="-122"/>
                </a:rPr>
                <a:t>.1</a:t>
              </a:r>
            </a:p>
          </p:txBody>
        </p:sp>
        <mc:AlternateContent xmlns:mc="http://schemas.openxmlformats.org/markup-compatibility/2006" xmlns:a14="http://schemas.microsoft.com/office/drawing/2010/main">
          <mc:Choice Requires="a14">
            <p:graphicFrame>
              <p:nvGraphicFramePr>
                <p:cNvPr id="1026" name="Object 5">
                  <a:extLst>
                    <a:ext uri="{FF2B5EF4-FFF2-40B4-BE49-F238E27FC236}">
                      <a16:creationId xmlns:a16="http://schemas.microsoft.com/office/drawing/2014/main" id="{47FE4891-ECCE-4A9B-8CFE-9A373670B716}"/>
                    </a:ext>
                  </a:extLst>
                </p:cNvPr>
                <p:cNvGraphicFramePr>
                  <a:graphicFrameLocks noChangeAspect="1"/>
                </p:cNvGraphicFramePr>
                <p:nvPr/>
              </p:nvGraphicFramePr>
              <p:xfrm>
                <a:off x="2562" y="3067"/>
                <a:ext cx="1123" cy="879"/>
              </p:xfrm>
              <a:graphic>
                <a:graphicData uri="http://schemas.openxmlformats.org/presentationml/2006/ole">
                  <mc:AlternateContent>
                    <mc:Choice xmlns:v="urn:schemas-microsoft-com:vml" Requires="v">
                      <p:oleObj spid="_x0000_s1032" name="CorelDRAW" r:id="rId3" imgW="1782470" imgH="1394765" progId="CorelDRAW.Graphic.11">
                        <p:embed/>
                      </p:oleObj>
                    </mc:Choice>
                    <mc:Fallback>
                      <p:oleObj name="CorelDRAW" r:id="rId3" imgW="1782470" imgH="1394765" progId="CorelDRAW.Graphic.11">
                        <p:embed/>
                        <p:pic>
                          <p:nvPicPr>
                            <p:cNvPr id="1026" name="Object 5">
                              <a:extLst>
                                <a:ext uri="{FF2B5EF4-FFF2-40B4-BE49-F238E27FC236}">
                                  <a16:creationId xmlns:a16="http://schemas.microsoft.com/office/drawing/2014/main" id="{47FE4891-ECCE-4A9B-8CFE-9A373670B716}"/>
                                </a:ext>
                              </a:extLst>
                            </p:cNvPr>
                            <p:cNvPicPr>
                              <a:picLocks noChangeAspect="1" noChangeArrowheads="1"/>
                            </p:cNvPicPr>
                            <p:nvPr/>
                          </p:nvPicPr>
                          <p:blipFill>
                            <a:blip r:embed="rId4">
                              <a:extLst>
                                <a:ext uri="{28A0092B-C50C-407E-A947-70E740481C1C}">
                                  <a14:useLocalDpi val="0"/>
                                </a:ext>
                              </a:extLst>
                            </a:blip>
                            <a:srcRect/>
                            <a:stretch>
                              <a:fillRect/>
                            </a:stretch>
                          </p:blipFill>
                          <p:spPr bwMode="auto">
                            <a:xfrm>
                              <a:off x="2562" y="3067"/>
                              <a:ext cx="1123" cy="87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1026" name="Object 5">
                  <a:extLst>
                    <a:ext uri="{FF2B5EF4-FFF2-40B4-BE49-F238E27FC236}">
                      <a16:creationId xmlns:a16="http://schemas.microsoft.com/office/drawing/2014/main" id="{47FE4891-ECCE-4A9B-8CFE-9A373670B716}"/>
                    </a:ext>
                  </a:extLst>
                </p:cNvPr>
                <p:cNvGraphicFramePr>
                  <a:graphicFrameLocks noChangeAspect="1"/>
                </p:cNvGraphicFramePr>
                <p:nvPr/>
              </p:nvGraphicFramePr>
              <p:xfrm>
                <a:off x="2562" y="3067"/>
                <a:ext cx="1123" cy="879"/>
              </p:xfrm>
              <a:graphic>
                <a:graphicData uri="http://schemas.openxmlformats.org/presentationml/2006/ole">
                  <mc:AlternateContent>
                    <mc:Choice xmlns:v="urn:schemas-microsoft-com:vml" Requires="v">
                      <p:oleObj spid="_x0000_s1027" name="CorelDRAW" r:id="rId5" imgW="1782470" imgH="1394765" progId="CorelDRAW.Graphic.11">
                        <p:embed/>
                      </p:oleObj>
                    </mc:Choice>
                    <mc:Fallback>
                      <p:oleObj name="CorelDRAW" r:id="rId5" imgW="1782470" imgH="1394765" progId="CorelDRAW.Graphic.11">
                        <p:embed/>
                        <p:pic>
                          <p:nvPicPr>
                            <p:cNvPr id="1026" name="Object 5">
                              <a:extLst>
                                <a:ext uri="{FF2B5EF4-FFF2-40B4-BE49-F238E27FC236}">
                                  <a16:creationId xmlns:a16="http://schemas.microsoft.com/office/drawing/2014/main" id="{47FE4891-ECCE-4A9B-8CFE-9A373670B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3067"/>
                              <a:ext cx="1123" cy="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027" name="Object 7">
                  <a:extLst>
                    <a:ext uri="{FF2B5EF4-FFF2-40B4-BE49-F238E27FC236}">
                      <a16:creationId xmlns:a16="http://schemas.microsoft.com/office/drawing/2014/main" id="{815ADDEF-5255-43AD-9617-AF73C47D6878}"/>
                    </a:ext>
                  </a:extLst>
                </p:cNvPr>
                <p:cNvSpPr txBox="1"/>
                <p:nvPr/>
              </p:nvSpPr>
              <p:spPr bwMode="auto">
                <a:xfrm>
                  <a:off x="2789" y="3656"/>
                  <a:ext cx="78"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𝑨</m:t>
                        </m:r>
                      </m:oMath>
                    </m:oMathPara>
                  </a14:m>
                  <a:endParaRPr lang="zh-CN" altLang="en-US" sz="2000" b="1"/>
                </a:p>
              </p:txBody>
            </p:sp>
          </mc:Choice>
          <mc:Fallback xmlns="">
            <p:sp>
              <p:nvSpPr>
                <p:cNvPr id="1027" name="Object 7">
                  <a:extLst>
                    <a:ext uri="{FF2B5EF4-FFF2-40B4-BE49-F238E27FC236}">
                      <a16:creationId xmlns:a16="http://schemas.microsoft.com/office/drawing/2014/main" id="{815ADDEF-5255-43AD-9617-AF73C47D6878}"/>
                    </a:ext>
                  </a:extLst>
                </p:cNvPr>
                <p:cNvSpPr txBox="1">
                  <a:spLocks noRot="1" noChangeAspect="1" noMove="1" noResize="1" noEditPoints="1" noAdjustHandles="1" noChangeArrowheads="1" noChangeShapeType="1" noTextEdit="1"/>
                </p:cNvSpPr>
                <p:nvPr/>
              </p:nvSpPr>
              <p:spPr bwMode="auto">
                <a:xfrm>
                  <a:off x="2789" y="3656"/>
                  <a:ext cx="78" cy="90"/>
                </a:xfrm>
                <a:prstGeom prst="rect">
                  <a:avLst/>
                </a:prstGeom>
                <a:blipFill>
                  <a:blip r:embed="rId7"/>
                  <a:stretch>
                    <a:fillRect l="-12500" r="-125000"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8" name="Object 9">
                  <a:extLst>
                    <a:ext uri="{FF2B5EF4-FFF2-40B4-BE49-F238E27FC236}">
                      <a16:creationId xmlns:a16="http://schemas.microsoft.com/office/drawing/2014/main" id="{01A86295-2F79-4EE6-8359-57F2AA2FE96E}"/>
                    </a:ext>
                  </a:extLst>
                </p:cNvPr>
                <p:cNvSpPr txBox="1"/>
                <p:nvPr/>
              </p:nvSpPr>
              <p:spPr bwMode="auto">
                <a:xfrm>
                  <a:off x="3469" y="3203"/>
                  <a:ext cx="78"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𝑩</m:t>
                        </m:r>
                      </m:oMath>
                    </m:oMathPara>
                  </a14:m>
                  <a:endParaRPr lang="zh-CN" altLang="en-US" sz="2000" b="1"/>
                </a:p>
              </p:txBody>
            </p:sp>
          </mc:Choice>
          <mc:Fallback xmlns="">
            <p:sp>
              <p:nvSpPr>
                <p:cNvPr id="1028" name="Object 9">
                  <a:extLst>
                    <a:ext uri="{FF2B5EF4-FFF2-40B4-BE49-F238E27FC236}">
                      <a16:creationId xmlns:a16="http://schemas.microsoft.com/office/drawing/2014/main" id="{01A86295-2F79-4EE6-8359-57F2AA2FE96E}"/>
                    </a:ext>
                  </a:extLst>
                </p:cNvPr>
                <p:cNvSpPr txBox="1">
                  <a:spLocks noRot="1" noChangeAspect="1" noMove="1" noResize="1" noEditPoints="1" noAdjustHandles="1" noChangeArrowheads="1" noChangeShapeType="1" noTextEdit="1"/>
                </p:cNvSpPr>
                <p:nvPr/>
              </p:nvSpPr>
              <p:spPr bwMode="auto">
                <a:xfrm>
                  <a:off x="3469" y="3203"/>
                  <a:ext cx="78" cy="90"/>
                </a:xfrm>
                <a:prstGeom prst="rect">
                  <a:avLst/>
                </a:prstGeom>
                <a:blipFill>
                  <a:blip r:embed="rId8"/>
                  <a:stretch>
                    <a:fillRect l="-8333" r="-137500"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9" name="Object 11">
                  <a:extLst>
                    <a:ext uri="{FF2B5EF4-FFF2-40B4-BE49-F238E27FC236}">
                      <a16:creationId xmlns:a16="http://schemas.microsoft.com/office/drawing/2014/main" id="{FFA0A830-D46F-4FCA-A0FE-3FFF7E2BC849}"/>
                    </a:ext>
                  </a:extLst>
                </p:cNvPr>
                <p:cNvSpPr txBox="1"/>
                <p:nvPr/>
              </p:nvSpPr>
              <p:spPr bwMode="auto">
                <a:xfrm>
                  <a:off x="2971" y="3157"/>
                  <a:ext cx="179" cy="1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𝑪</m:t>
                        </m:r>
                      </m:oMath>
                    </m:oMathPara>
                  </a14:m>
                  <a:endParaRPr lang="zh-CN" altLang="en-US" sz="2000" b="1" dirty="0"/>
                </a:p>
              </p:txBody>
            </p:sp>
          </mc:Choice>
          <mc:Fallback xmlns="">
            <p:sp>
              <p:nvSpPr>
                <p:cNvPr id="1029" name="Object 11">
                  <a:extLst>
                    <a:ext uri="{FF2B5EF4-FFF2-40B4-BE49-F238E27FC236}">
                      <a16:creationId xmlns:a16="http://schemas.microsoft.com/office/drawing/2014/main" id="{FFA0A830-D46F-4FCA-A0FE-3FFF7E2BC849}"/>
                    </a:ext>
                  </a:extLst>
                </p:cNvPr>
                <p:cNvSpPr txBox="1">
                  <a:spLocks noRot="1" noChangeAspect="1" noMove="1" noResize="1" noEditPoints="1" noAdjustHandles="1" noChangeArrowheads="1" noChangeShapeType="1" noTextEdit="1"/>
                </p:cNvSpPr>
                <p:nvPr/>
              </p:nvSpPr>
              <p:spPr bwMode="auto">
                <a:xfrm>
                  <a:off x="2971" y="3157"/>
                  <a:ext cx="179" cy="187"/>
                </a:xfrm>
                <a:prstGeom prst="rect">
                  <a:avLst/>
                </a:prstGeom>
                <a:blipFill>
                  <a:blip r:embed="rId9"/>
                  <a:stretch>
                    <a:fillRect r="-1818"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0" name="Object 13">
                  <a:extLst>
                    <a:ext uri="{FF2B5EF4-FFF2-40B4-BE49-F238E27FC236}">
                      <a16:creationId xmlns:a16="http://schemas.microsoft.com/office/drawing/2014/main" id="{EEC5A16E-129F-4A10-92ED-EB40CEE83797}"/>
                    </a:ext>
                  </a:extLst>
                </p:cNvPr>
                <p:cNvSpPr txBox="1"/>
                <p:nvPr/>
              </p:nvSpPr>
              <p:spPr bwMode="auto">
                <a:xfrm>
                  <a:off x="3288" y="3611"/>
                  <a:ext cx="90"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𝑫</m:t>
                        </m:r>
                      </m:oMath>
                    </m:oMathPara>
                  </a14:m>
                  <a:endParaRPr lang="zh-CN" altLang="en-US" sz="2000" b="1" dirty="0"/>
                </a:p>
              </p:txBody>
            </p:sp>
          </mc:Choice>
          <mc:Fallback xmlns="">
            <p:sp>
              <p:nvSpPr>
                <p:cNvPr id="1030" name="Object 13">
                  <a:extLst>
                    <a:ext uri="{FF2B5EF4-FFF2-40B4-BE49-F238E27FC236}">
                      <a16:creationId xmlns:a16="http://schemas.microsoft.com/office/drawing/2014/main" id="{EEC5A16E-129F-4A10-92ED-EB40CEE83797}"/>
                    </a:ext>
                  </a:extLst>
                </p:cNvPr>
                <p:cNvSpPr txBox="1">
                  <a:spLocks noRot="1" noChangeAspect="1" noMove="1" noResize="1" noEditPoints="1" noAdjustHandles="1" noChangeArrowheads="1" noChangeShapeType="1" noTextEdit="1"/>
                </p:cNvSpPr>
                <p:nvPr/>
              </p:nvSpPr>
              <p:spPr bwMode="auto">
                <a:xfrm>
                  <a:off x="3288" y="3611"/>
                  <a:ext cx="90" cy="90"/>
                </a:xfrm>
                <a:prstGeom prst="rect">
                  <a:avLst/>
                </a:prstGeom>
                <a:blipFill>
                  <a:blip r:embed="rId10"/>
                  <a:stretch>
                    <a:fillRect l="-3704" r="-122222"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1" name="Object 15">
                  <a:extLst>
                    <a:ext uri="{FF2B5EF4-FFF2-40B4-BE49-F238E27FC236}">
                      <a16:creationId xmlns:a16="http://schemas.microsoft.com/office/drawing/2014/main" id="{C0357A65-B181-4AAE-8108-9873DB916D44}"/>
                    </a:ext>
                  </a:extLst>
                </p:cNvPr>
                <p:cNvSpPr txBox="1"/>
                <p:nvPr/>
              </p:nvSpPr>
              <p:spPr bwMode="auto">
                <a:xfrm>
                  <a:off x="2565" y="3875"/>
                  <a:ext cx="78" cy="9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𝑶</m:t>
                        </m:r>
                      </m:oMath>
                    </m:oMathPara>
                  </a14:m>
                  <a:endParaRPr lang="zh-CN" altLang="en-US" sz="2000" b="1"/>
                </a:p>
              </p:txBody>
            </p:sp>
          </mc:Choice>
          <mc:Fallback xmlns="">
            <p:sp>
              <p:nvSpPr>
                <p:cNvPr id="1031" name="Object 15">
                  <a:extLst>
                    <a:ext uri="{FF2B5EF4-FFF2-40B4-BE49-F238E27FC236}">
                      <a16:creationId xmlns:a16="http://schemas.microsoft.com/office/drawing/2014/main" id="{C0357A65-B181-4AAE-8108-9873DB916D44}"/>
                    </a:ext>
                  </a:extLst>
                </p:cNvPr>
                <p:cNvSpPr txBox="1">
                  <a:spLocks noRot="1" noChangeAspect="1" noMove="1" noResize="1" noEditPoints="1" noAdjustHandles="1" noChangeArrowheads="1" noChangeShapeType="1" noTextEdit="1"/>
                </p:cNvSpPr>
                <p:nvPr/>
              </p:nvSpPr>
              <p:spPr bwMode="auto">
                <a:xfrm>
                  <a:off x="2565" y="3875"/>
                  <a:ext cx="78" cy="96"/>
                </a:xfrm>
                <a:prstGeom prst="rect">
                  <a:avLst/>
                </a:prstGeom>
                <a:blipFill>
                  <a:blip r:embed="rId11"/>
                  <a:stretch>
                    <a:fillRect l="-12500" r="-137500" b="-129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2" name="Object 17">
                  <a:extLst>
                    <a:ext uri="{FF2B5EF4-FFF2-40B4-BE49-F238E27FC236}">
                      <a16:creationId xmlns:a16="http://schemas.microsoft.com/office/drawing/2014/main" id="{49A0458F-9EFE-45F2-8BC2-796DA524CF06}"/>
                    </a:ext>
                  </a:extLst>
                </p:cNvPr>
                <p:cNvSpPr txBox="1"/>
                <p:nvPr/>
              </p:nvSpPr>
              <p:spPr bwMode="auto">
                <a:xfrm>
                  <a:off x="3651" y="3883"/>
                  <a:ext cx="72" cy="7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𝒙</m:t>
                        </m:r>
                      </m:oMath>
                    </m:oMathPara>
                  </a14:m>
                  <a:endParaRPr lang="zh-CN" altLang="en-US" sz="2000" b="1"/>
                </a:p>
              </p:txBody>
            </p:sp>
          </mc:Choice>
          <mc:Fallback xmlns="">
            <p:sp>
              <p:nvSpPr>
                <p:cNvPr id="1032" name="Object 17">
                  <a:extLst>
                    <a:ext uri="{FF2B5EF4-FFF2-40B4-BE49-F238E27FC236}">
                      <a16:creationId xmlns:a16="http://schemas.microsoft.com/office/drawing/2014/main" id="{49A0458F-9EFE-45F2-8BC2-796DA524CF06}"/>
                    </a:ext>
                  </a:extLst>
                </p:cNvPr>
                <p:cNvSpPr txBox="1">
                  <a:spLocks noRot="1" noChangeAspect="1" noMove="1" noResize="1" noEditPoints="1" noAdjustHandles="1" noChangeArrowheads="1" noChangeShapeType="1" noTextEdit="1"/>
                </p:cNvSpPr>
                <p:nvPr/>
              </p:nvSpPr>
              <p:spPr bwMode="auto">
                <a:xfrm>
                  <a:off x="3651" y="3883"/>
                  <a:ext cx="72" cy="78"/>
                </a:xfrm>
                <a:prstGeom prst="rect">
                  <a:avLst/>
                </a:prstGeom>
                <a:blipFill>
                  <a:blip r:embed="rId12"/>
                  <a:stretch>
                    <a:fillRect r="-109091" b="-16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3" name="Object 19">
                  <a:extLst>
                    <a:ext uri="{FF2B5EF4-FFF2-40B4-BE49-F238E27FC236}">
                      <a16:creationId xmlns:a16="http://schemas.microsoft.com/office/drawing/2014/main" id="{B7F42FF1-F17D-4CA6-B18C-5566A41143AF}"/>
                    </a:ext>
                  </a:extLst>
                </p:cNvPr>
                <p:cNvSpPr txBox="1"/>
                <p:nvPr/>
              </p:nvSpPr>
              <p:spPr bwMode="auto">
                <a:xfrm>
                  <a:off x="2664" y="2992"/>
                  <a:ext cx="179" cy="22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𝒚</m:t>
                        </m:r>
                      </m:oMath>
                    </m:oMathPara>
                  </a14:m>
                  <a:endParaRPr lang="zh-CN" altLang="en-US" sz="2000" b="1" dirty="0"/>
                </a:p>
              </p:txBody>
            </p:sp>
          </mc:Choice>
          <mc:Fallback xmlns="">
            <p:sp>
              <p:nvSpPr>
                <p:cNvPr id="1033" name="Object 19">
                  <a:extLst>
                    <a:ext uri="{FF2B5EF4-FFF2-40B4-BE49-F238E27FC236}">
                      <a16:creationId xmlns:a16="http://schemas.microsoft.com/office/drawing/2014/main" id="{B7F42FF1-F17D-4CA6-B18C-5566A41143AF}"/>
                    </a:ext>
                  </a:extLst>
                </p:cNvPr>
                <p:cNvSpPr txBox="1">
                  <a:spLocks noRot="1" noChangeAspect="1" noMove="1" noResize="1" noEditPoints="1" noAdjustHandles="1" noChangeArrowheads="1" noChangeShapeType="1" noTextEdit="1"/>
                </p:cNvSpPr>
                <p:nvPr/>
              </p:nvSpPr>
              <p:spPr bwMode="auto">
                <a:xfrm>
                  <a:off x="2664" y="2992"/>
                  <a:ext cx="179" cy="226"/>
                </a:xfrm>
                <a:prstGeom prst="rect">
                  <a:avLst/>
                </a:prstGeom>
                <a:blipFill>
                  <a:blip r:embed="rId13"/>
                  <a:stretch>
                    <a:fillRect r="-3704" b="-14286"/>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trips(downRight)">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strips(downRight)">
                                      <p:cBhvr>
                                        <p:cTn id="12" dur="500"/>
                                        <p:tgtEl>
                                          <p:spTgt spid="4099"/>
                                        </p:tgtEl>
                                      </p:cBhvr>
                                    </p:animEffect>
                                  </p:childTnLst>
                                </p:cTn>
                              </p:par>
                              <p:par>
                                <p:cTn id="13" presetID="18" presetClass="entr" presetSubtype="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8EEFF984-397E-4807-9758-E348E623E51F}"/>
              </a:ext>
            </a:extLst>
          </p:cNvPr>
          <p:cNvSpPr txBox="1">
            <a:spLocks noChangeArrowheads="1"/>
          </p:cNvSpPr>
          <p:nvPr/>
        </p:nvSpPr>
        <p:spPr bwMode="auto">
          <a:xfrm>
            <a:off x="1524001" y="1916113"/>
            <a:ext cx="5768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(2) </a:t>
            </a:r>
            <a:r>
              <a:rPr kumimoji="1" lang="zh-CN" altLang="en-US" sz="2800" b="1">
                <a:latin typeface="Times New Roman" panose="02020603050405020304" pitchFamily="18" charset="0"/>
              </a:rPr>
              <a:t>确定函数的连续区间及间断点</a:t>
            </a:r>
            <a:r>
              <a:rPr kumimoji="1" lang="en-US" altLang="zh-CN" sz="2800" b="1">
                <a:latin typeface="Times New Roman" panose="02020603050405020304" pitchFamily="18" charset="0"/>
              </a:rPr>
              <a:t>;</a:t>
            </a:r>
          </a:p>
        </p:txBody>
      </p:sp>
      <p:sp>
        <p:nvSpPr>
          <p:cNvPr id="37891" name="Rectangle 3">
            <a:extLst>
              <a:ext uri="{FF2B5EF4-FFF2-40B4-BE49-F238E27FC236}">
                <a16:creationId xmlns:a16="http://schemas.microsoft.com/office/drawing/2014/main" id="{A11BBCD8-7BDE-4C56-9CC9-4DAA8AA3874C}"/>
              </a:ext>
            </a:extLst>
          </p:cNvPr>
          <p:cNvSpPr>
            <a:spLocks noChangeArrowheads="1"/>
          </p:cNvSpPr>
          <p:nvPr/>
        </p:nvSpPr>
        <p:spPr bwMode="auto">
          <a:xfrm>
            <a:off x="1778000" y="90489"/>
            <a:ext cx="3022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三、函数作图</a:t>
            </a:r>
          </a:p>
        </p:txBody>
      </p:sp>
      <p:sp>
        <p:nvSpPr>
          <p:cNvPr id="37892" name="Rectangle 4">
            <a:extLst>
              <a:ext uri="{FF2B5EF4-FFF2-40B4-BE49-F238E27FC236}">
                <a16:creationId xmlns:a16="http://schemas.microsoft.com/office/drawing/2014/main" id="{E71165D6-A591-4A7B-A6BD-E94BEEB6FDC7}"/>
              </a:ext>
            </a:extLst>
          </p:cNvPr>
          <p:cNvSpPr>
            <a:spLocks noChangeArrowheads="1"/>
          </p:cNvSpPr>
          <p:nvPr/>
        </p:nvSpPr>
        <p:spPr bwMode="auto">
          <a:xfrm>
            <a:off x="1847851" y="620713"/>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函数作图的一般步骤：</a:t>
            </a:r>
          </a:p>
        </p:txBody>
      </p:sp>
      <p:sp>
        <p:nvSpPr>
          <p:cNvPr id="37893" name="Rectangle 5">
            <a:extLst>
              <a:ext uri="{FF2B5EF4-FFF2-40B4-BE49-F238E27FC236}">
                <a16:creationId xmlns:a16="http://schemas.microsoft.com/office/drawing/2014/main" id="{5BE2B821-CE5A-4242-B1A1-39E92B485B2C}"/>
              </a:ext>
            </a:extLst>
          </p:cNvPr>
          <p:cNvSpPr>
            <a:spLocks noChangeArrowheads="1"/>
          </p:cNvSpPr>
          <p:nvPr/>
        </p:nvSpPr>
        <p:spPr bwMode="auto">
          <a:xfrm>
            <a:off x="1446212" y="1233488"/>
            <a:ext cx="91408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确定函数</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的初等性质</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定义域、奇偶性、周期性等</a:t>
            </a:r>
            <a:r>
              <a:rPr kumimoji="1" lang="en-US" altLang="zh-CN" sz="2800" b="1">
                <a:latin typeface="Times New Roman" panose="02020603050405020304" pitchFamily="18" charset="0"/>
              </a:rPr>
              <a:t>;</a:t>
            </a:r>
          </a:p>
        </p:txBody>
      </p:sp>
      <p:sp>
        <p:nvSpPr>
          <p:cNvPr id="37894" name="Text Box 6">
            <a:extLst>
              <a:ext uri="{FF2B5EF4-FFF2-40B4-BE49-F238E27FC236}">
                <a16:creationId xmlns:a16="http://schemas.microsoft.com/office/drawing/2014/main" id="{E704433C-8B77-419E-8517-05D95E0153A7}"/>
              </a:ext>
            </a:extLst>
          </p:cNvPr>
          <p:cNvSpPr txBox="1">
            <a:spLocks noChangeArrowheads="1"/>
          </p:cNvSpPr>
          <p:nvPr/>
        </p:nvSpPr>
        <p:spPr bwMode="auto">
          <a:xfrm>
            <a:off x="1831975" y="5065713"/>
            <a:ext cx="6434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必要时</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可根据函数表达式补充一些点。</a:t>
            </a:r>
          </a:p>
        </p:txBody>
      </p:sp>
      <p:sp>
        <p:nvSpPr>
          <p:cNvPr id="37895" name="Rectangle 7">
            <a:extLst>
              <a:ext uri="{FF2B5EF4-FFF2-40B4-BE49-F238E27FC236}">
                <a16:creationId xmlns:a16="http://schemas.microsoft.com/office/drawing/2014/main" id="{7A85988F-0C84-4031-BD95-3FA1358872FA}"/>
              </a:ext>
            </a:extLst>
          </p:cNvPr>
          <p:cNvSpPr>
            <a:spLocks noChangeArrowheads="1"/>
          </p:cNvSpPr>
          <p:nvPr/>
        </p:nvSpPr>
        <p:spPr bwMode="auto">
          <a:xfrm>
            <a:off x="1463675" y="2528888"/>
            <a:ext cx="675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(3) </a:t>
            </a:r>
            <a:r>
              <a:rPr kumimoji="1" lang="zh-CN" altLang="en-US" sz="2800" b="1">
                <a:latin typeface="Times New Roman" panose="02020603050405020304" pitchFamily="18" charset="0"/>
              </a:rPr>
              <a:t>求出</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，讨论曲线的增减性与极值；</a:t>
            </a:r>
          </a:p>
        </p:txBody>
      </p:sp>
      <p:sp>
        <p:nvSpPr>
          <p:cNvPr id="37896" name="Rectangle 8">
            <a:extLst>
              <a:ext uri="{FF2B5EF4-FFF2-40B4-BE49-F238E27FC236}">
                <a16:creationId xmlns:a16="http://schemas.microsoft.com/office/drawing/2014/main" id="{C265D876-65CD-48F1-B0F9-C32E8BCDACBD}"/>
              </a:ext>
            </a:extLst>
          </p:cNvPr>
          <p:cNvSpPr>
            <a:spLocks noChangeArrowheads="1"/>
          </p:cNvSpPr>
          <p:nvPr/>
        </p:nvSpPr>
        <p:spPr bwMode="auto">
          <a:xfrm>
            <a:off x="1450975" y="3138488"/>
            <a:ext cx="675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(4)</a:t>
            </a:r>
            <a:r>
              <a:rPr kumimoji="1" lang="zh-CN" altLang="en-US" sz="2800" b="1">
                <a:latin typeface="Times New Roman" panose="02020603050405020304" pitchFamily="18" charset="0"/>
              </a:rPr>
              <a:t>求出</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，讨论曲线的凹凸性与拐点；</a:t>
            </a:r>
          </a:p>
        </p:txBody>
      </p:sp>
      <p:sp>
        <p:nvSpPr>
          <p:cNvPr id="37897" name="Rectangle 9">
            <a:extLst>
              <a:ext uri="{FF2B5EF4-FFF2-40B4-BE49-F238E27FC236}">
                <a16:creationId xmlns:a16="http://schemas.microsoft.com/office/drawing/2014/main" id="{BD25E405-3AB2-426A-B5BF-4BBE39C64BAB}"/>
              </a:ext>
            </a:extLst>
          </p:cNvPr>
          <p:cNvSpPr>
            <a:spLocks noChangeArrowheads="1"/>
          </p:cNvSpPr>
          <p:nvPr/>
        </p:nvSpPr>
        <p:spPr bwMode="auto">
          <a:xfrm>
            <a:off x="1524001" y="3716338"/>
            <a:ext cx="3903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(5) </a:t>
            </a:r>
            <a:r>
              <a:rPr kumimoji="1" lang="zh-CN" altLang="en-US" sz="2800" b="1">
                <a:latin typeface="Times New Roman" panose="02020603050405020304" pitchFamily="18" charset="0"/>
              </a:rPr>
              <a:t>考察曲线的渐近线；</a:t>
            </a:r>
          </a:p>
        </p:txBody>
      </p:sp>
      <p:sp>
        <p:nvSpPr>
          <p:cNvPr id="37898" name="Rectangle 10">
            <a:extLst>
              <a:ext uri="{FF2B5EF4-FFF2-40B4-BE49-F238E27FC236}">
                <a16:creationId xmlns:a16="http://schemas.microsoft.com/office/drawing/2014/main" id="{31100FDB-2627-4C91-8F17-77FB3DF0AE83}"/>
              </a:ext>
            </a:extLst>
          </p:cNvPr>
          <p:cNvSpPr>
            <a:spLocks noChangeArrowheads="1"/>
          </p:cNvSpPr>
          <p:nvPr/>
        </p:nvSpPr>
        <p:spPr bwMode="auto">
          <a:xfrm>
            <a:off x="1450975" y="4419601"/>
            <a:ext cx="4260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(6) </a:t>
            </a:r>
            <a:r>
              <a:rPr kumimoji="1" lang="zh-CN" altLang="en-US" sz="2800" b="1">
                <a:latin typeface="Times New Roman" panose="02020603050405020304" pitchFamily="18" charset="0"/>
              </a:rPr>
              <a:t>确定曲线的某些特殊点</a:t>
            </a:r>
          </a:p>
        </p:txBody>
      </p:sp>
      <p:sp>
        <p:nvSpPr>
          <p:cNvPr id="37899" name="Rectangle 11">
            <a:extLst>
              <a:ext uri="{FF2B5EF4-FFF2-40B4-BE49-F238E27FC236}">
                <a16:creationId xmlns:a16="http://schemas.microsoft.com/office/drawing/2014/main" id="{08E67FEA-CF8C-4D2F-8F71-7F9F5BCE9C84}"/>
              </a:ext>
            </a:extLst>
          </p:cNvPr>
          <p:cNvSpPr>
            <a:spLocks noChangeArrowheads="1"/>
          </p:cNvSpPr>
          <p:nvPr/>
        </p:nvSpPr>
        <p:spPr bwMode="auto">
          <a:xfrm>
            <a:off x="5519739" y="4437063"/>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比如</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曲线与坐标轴的交点等</a:t>
            </a:r>
            <a:r>
              <a:rPr kumimoji="1" lang="en-US" altLang="zh-CN" sz="2800" b="1">
                <a:latin typeface="Times New Roman" panose="02020603050405020304" pitchFamily="18" charset="0"/>
              </a:rPr>
              <a:t>).</a:t>
            </a:r>
          </a:p>
        </p:txBody>
      </p:sp>
      <p:sp>
        <p:nvSpPr>
          <p:cNvPr id="37900" name="Rectangle 12">
            <a:extLst>
              <a:ext uri="{FF2B5EF4-FFF2-40B4-BE49-F238E27FC236}">
                <a16:creationId xmlns:a16="http://schemas.microsoft.com/office/drawing/2014/main" id="{C7DADEA2-C2AA-4C62-B29C-8BAB52D50E1B}"/>
              </a:ext>
            </a:extLst>
          </p:cNvPr>
          <p:cNvSpPr>
            <a:spLocks noChangeArrowheads="1"/>
          </p:cNvSpPr>
          <p:nvPr/>
        </p:nvSpPr>
        <p:spPr bwMode="auto">
          <a:xfrm>
            <a:off x="1524000" y="5734051"/>
            <a:ext cx="3189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(7) </a:t>
            </a:r>
            <a:r>
              <a:rPr kumimoji="1" lang="zh-CN" altLang="en-US" sz="2800" b="1">
                <a:latin typeface="Times New Roman" panose="02020603050405020304" pitchFamily="18" charset="0"/>
              </a:rPr>
              <a:t>绘出函数图形。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ox(in)">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ox(in)">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 calcmode="lin" valueType="num">
                                      <p:cBhvr>
                                        <p:cTn id="17" dur="500" fill="hold"/>
                                        <p:tgtEl>
                                          <p:spTgt spid="37893"/>
                                        </p:tgtEl>
                                        <p:attrNameLst>
                                          <p:attrName>ppt_w</p:attrName>
                                        </p:attrNameLst>
                                      </p:cBhvr>
                                      <p:tavLst>
                                        <p:tav tm="0">
                                          <p:val>
                                            <p:fltVal val="0"/>
                                          </p:val>
                                        </p:tav>
                                        <p:tav tm="100000">
                                          <p:val>
                                            <p:strVal val="#ppt_w"/>
                                          </p:val>
                                        </p:tav>
                                      </p:tavLst>
                                    </p:anim>
                                    <p:anim calcmode="lin" valueType="num">
                                      <p:cBhvr>
                                        <p:cTn id="18" dur="500" fill="hold"/>
                                        <p:tgtEl>
                                          <p:spTgt spid="3789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37890"/>
                                        </p:tgtEl>
                                        <p:attrNameLst>
                                          <p:attrName>style.visibility</p:attrName>
                                        </p:attrNameLst>
                                      </p:cBhvr>
                                      <p:to>
                                        <p:strVal val="visible"/>
                                      </p:to>
                                    </p:set>
                                    <p:animEffect transition="in" filter="barn(outHorizontal)">
                                      <p:cBhvr>
                                        <p:cTn id="23" dur="500"/>
                                        <p:tgtEl>
                                          <p:spTgt spid="378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895"/>
                                        </p:tgtEl>
                                        <p:attrNameLst>
                                          <p:attrName>style.visibility</p:attrName>
                                        </p:attrNameLst>
                                      </p:cBhvr>
                                      <p:to>
                                        <p:strVal val="visible"/>
                                      </p:to>
                                    </p:set>
                                    <p:animEffect transition="in" filter="blinds(horizontal)">
                                      <p:cBhvr>
                                        <p:cTn id="28" dur="500"/>
                                        <p:tgtEl>
                                          <p:spTgt spid="378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37896"/>
                                        </p:tgtEl>
                                        <p:attrNameLst>
                                          <p:attrName>style.visibility</p:attrName>
                                        </p:attrNameLst>
                                      </p:cBhvr>
                                      <p:to>
                                        <p:strVal val="visible"/>
                                      </p:to>
                                    </p:set>
                                    <p:animEffect transition="in" filter="barn(inHorizontal)">
                                      <p:cBhvr>
                                        <p:cTn id="33" dur="500"/>
                                        <p:tgtEl>
                                          <p:spTgt spid="37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7897"/>
                                        </p:tgtEl>
                                        <p:attrNameLst>
                                          <p:attrName>style.visibility</p:attrName>
                                        </p:attrNameLst>
                                      </p:cBhvr>
                                      <p:to>
                                        <p:strVal val="visible"/>
                                      </p:to>
                                    </p:set>
                                    <p:animEffect transition="in" filter="blinds(horizontal)">
                                      <p:cBhvr>
                                        <p:cTn id="38" dur="500"/>
                                        <p:tgtEl>
                                          <p:spTgt spid="378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37898"/>
                                        </p:tgtEl>
                                        <p:attrNameLst>
                                          <p:attrName>style.visibility</p:attrName>
                                        </p:attrNameLst>
                                      </p:cBhvr>
                                      <p:to>
                                        <p:strVal val="visible"/>
                                      </p:to>
                                    </p:set>
                                    <p:anim calcmode="lin" valueType="num">
                                      <p:cBhvr>
                                        <p:cTn id="43" dur="500" fill="hold"/>
                                        <p:tgtEl>
                                          <p:spTgt spid="37898"/>
                                        </p:tgtEl>
                                        <p:attrNameLst>
                                          <p:attrName>ppt_w</p:attrName>
                                        </p:attrNameLst>
                                      </p:cBhvr>
                                      <p:tavLst>
                                        <p:tav tm="0">
                                          <p:val>
                                            <p:fltVal val="0"/>
                                          </p:val>
                                        </p:tav>
                                        <p:tav tm="100000">
                                          <p:val>
                                            <p:strVal val="#ppt_w"/>
                                          </p:val>
                                        </p:tav>
                                      </p:tavLst>
                                    </p:anim>
                                    <p:anim calcmode="lin" valueType="num">
                                      <p:cBhvr>
                                        <p:cTn id="44" dur="500" fill="hold"/>
                                        <p:tgtEl>
                                          <p:spTgt spid="37898"/>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37899"/>
                                        </p:tgtEl>
                                        <p:attrNameLst>
                                          <p:attrName>style.visibility</p:attrName>
                                        </p:attrNameLst>
                                      </p:cBhvr>
                                      <p:to>
                                        <p:strVal val="visible"/>
                                      </p:to>
                                    </p:set>
                                    <p:animEffect transition="in" filter="barn(outHorizontal)">
                                      <p:cBhvr>
                                        <p:cTn id="49" dur="500"/>
                                        <p:tgtEl>
                                          <p:spTgt spid="378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iterate type="lt">
                                    <p:tmPct val="100000"/>
                                  </p:iterate>
                                  <p:childTnLst>
                                    <p:set>
                                      <p:cBhvr>
                                        <p:cTn id="53" dur="1" fill="hold">
                                          <p:stCondLst>
                                            <p:cond delay="0"/>
                                          </p:stCondLst>
                                        </p:cTn>
                                        <p:tgtEl>
                                          <p:spTgt spid="37894"/>
                                        </p:tgtEl>
                                        <p:attrNameLst>
                                          <p:attrName>style.visibility</p:attrName>
                                        </p:attrNameLst>
                                      </p:cBhvr>
                                      <p:to>
                                        <p:strVal val="visible"/>
                                      </p:to>
                                    </p:set>
                                    <p:anim calcmode="lin" valueType="num">
                                      <p:cBhvr>
                                        <p:cTn id="54" dur="75" fill="hold"/>
                                        <p:tgtEl>
                                          <p:spTgt spid="37894"/>
                                        </p:tgtEl>
                                        <p:attrNameLst>
                                          <p:attrName>ppt_w</p:attrName>
                                        </p:attrNameLst>
                                      </p:cBhvr>
                                      <p:tavLst>
                                        <p:tav tm="0">
                                          <p:val>
                                            <p:fltVal val="0"/>
                                          </p:val>
                                        </p:tav>
                                        <p:tav tm="100000">
                                          <p:val>
                                            <p:strVal val="#ppt_w"/>
                                          </p:val>
                                        </p:tav>
                                      </p:tavLst>
                                    </p:anim>
                                    <p:anim calcmode="lin" valueType="num">
                                      <p:cBhvr>
                                        <p:cTn id="55" dur="75" fill="hold"/>
                                        <p:tgtEl>
                                          <p:spTgt spid="3789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7900"/>
                                        </p:tgtEl>
                                        <p:attrNameLst>
                                          <p:attrName>style.visibility</p:attrName>
                                        </p:attrNameLst>
                                      </p:cBhvr>
                                      <p:to>
                                        <p:strVal val="visible"/>
                                      </p:to>
                                    </p:set>
                                    <p:animEffect transition="in" filter="blinds(horizontal)">
                                      <p:cBhvr>
                                        <p:cTn id="60"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2" grpId="0" autoUpdateAnimBg="0"/>
      <p:bldP spid="37893" grpId="0" autoUpdateAnimBg="0"/>
      <p:bldP spid="37894" grpId="0" autoUpdateAnimBg="0"/>
      <p:bldP spid="37895" grpId="0" autoUpdateAnimBg="0"/>
      <p:bldP spid="37896" grpId="0" autoUpdateAnimBg="0"/>
      <p:bldP spid="37897" grpId="0" autoUpdateAnimBg="0"/>
      <p:bldP spid="37898" grpId="0" autoUpdateAnimBg="0"/>
      <p:bldP spid="37899" grpId="0" autoUpdateAnimBg="0"/>
      <p:bldP spid="3790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180039C-89FC-44A4-B158-665366D3262E}"/>
              </a:ext>
            </a:extLst>
          </p:cNvPr>
          <p:cNvGrpSpPr>
            <a:grpSpLocks/>
          </p:cNvGrpSpPr>
          <p:nvPr/>
        </p:nvGrpSpPr>
        <p:grpSpPr bwMode="auto">
          <a:xfrm>
            <a:off x="1903413" y="107950"/>
            <a:ext cx="5672137" cy="685800"/>
            <a:chOff x="51" y="1748"/>
            <a:chExt cx="3573" cy="432"/>
          </a:xfrm>
        </p:grpSpPr>
        <p:sp>
          <p:nvSpPr>
            <p:cNvPr id="10293" name="Text Box 3">
              <a:extLst>
                <a:ext uri="{FF2B5EF4-FFF2-40B4-BE49-F238E27FC236}">
                  <a16:creationId xmlns:a16="http://schemas.microsoft.com/office/drawing/2014/main" id="{790A0D0B-52A0-49A8-B02E-F488C0A6AA28}"/>
                </a:ext>
              </a:extLst>
            </p:cNvPr>
            <p:cNvSpPr txBox="1">
              <a:spLocks noChangeArrowheads="1"/>
            </p:cNvSpPr>
            <p:nvPr/>
          </p:nvSpPr>
          <p:spPr bwMode="auto">
            <a:xfrm>
              <a:off x="51" y="1785"/>
              <a:ext cx="1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5</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作出函数</a:t>
              </a:r>
            </a:p>
          </p:txBody>
        </p:sp>
        <mc:AlternateContent xmlns:mc="http://schemas.openxmlformats.org/markup-compatibility/2006" xmlns:a14="http://schemas.microsoft.com/office/drawing/2010/main">
          <mc:Choice Requires="a14">
            <p:sp>
              <p:nvSpPr>
                <p:cNvPr id="10258" name="Object 4">
                  <a:extLst>
                    <a:ext uri="{FF2B5EF4-FFF2-40B4-BE49-F238E27FC236}">
                      <a16:creationId xmlns:a16="http://schemas.microsoft.com/office/drawing/2014/main" id="{02DC22D7-2BB2-46B6-BAA9-D95CC411625F}"/>
                    </a:ext>
                  </a:extLst>
                </p:cNvPr>
                <p:cNvSpPr txBox="1"/>
                <p:nvPr/>
              </p:nvSpPr>
              <p:spPr bwMode="auto">
                <a:xfrm>
                  <a:off x="1516" y="1748"/>
                  <a:ext cx="1108" cy="43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sup>
                        </m:sSup>
                      </m:oMath>
                    </m:oMathPara>
                  </a14:m>
                  <a:endParaRPr lang="zh-CN" altLang="en-US" sz="2800" b="1" dirty="0"/>
                </a:p>
              </p:txBody>
            </p:sp>
          </mc:Choice>
          <mc:Fallback xmlns="">
            <p:sp>
              <p:nvSpPr>
                <p:cNvPr id="10258" name="Object 4">
                  <a:extLst>
                    <a:ext uri="{FF2B5EF4-FFF2-40B4-BE49-F238E27FC236}">
                      <a16:creationId xmlns:a16="http://schemas.microsoft.com/office/drawing/2014/main" id="{02DC22D7-2BB2-46B6-BAA9-D95CC411625F}"/>
                    </a:ext>
                  </a:extLst>
                </p:cNvPr>
                <p:cNvSpPr txBox="1">
                  <a:spLocks noRot="1" noChangeAspect="1" noMove="1" noResize="1" noEditPoints="1" noAdjustHandles="1" noChangeArrowheads="1" noChangeShapeType="1" noTextEdit="1"/>
                </p:cNvSpPr>
                <p:nvPr/>
              </p:nvSpPr>
              <p:spPr bwMode="auto">
                <a:xfrm>
                  <a:off x="1516" y="1748"/>
                  <a:ext cx="1108" cy="43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10294" name="Text Box 5">
              <a:extLst>
                <a:ext uri="{FF2B5EF4-FFF2-40B4-BE49-F238E27FC236}">
                  <a16:creationId xmlns:a16="http://schemas.microsoft.com/office/drawing/2014/main" id="{DF48BC1C-636C-4A33-9CC2-AEEA987B7F67}"/>
                </a:ext>
              </a:extLst>
            </p:cNvPr>
            <p:cNvSpPr txBox="1">
              <a:spLocks noChangeArrowheads="1"/>
            </p:cNvSpPr>
            <p:nvPr/>
          </p:nvSpPr>
          <p:spPr bwMode="auto">
            <a:xfrm>
              <a:off x="2608" y="181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dirty="0">
                  <a:latin typeface="Times New Roman" panose="02020603050405020304" pitchFamily="18" charset="0"/>
                </a:rPr>
                <a:t>的图形。</a:t>
              </a:r>
            </a:p>
          </p:txBody>
        </p:sp>
      </p:grpSp>
      <p:sp>
        <p:nvSpPr>
          <p:cNvPr id="38918" name="Text Box 6">
            <a:extLst>
              <a:ext uri="{FF2B5EF4-FFF2-40B4-BE49-F238E27FC236}">
                <a16:creationId xmlns:a16="http://schemas.microsoft.com/office/drawing/2014/main" id="{EA0CDACC-DF0D-4977-AFB0-58EC4903FBB3}"/>
              </a:ext>
            </a:extLst>
          </p:cNvPr>
          <p:cNvSpPr txBox="1">
            <a:spLocks noChangeArrowheads="1"/>
          </p:cNvSpPr>
          <p:nvPr/>
        </p:nvSpPr>
        <p:spPr bwMode="auto">
          <a:xfrm>
            <a:off x="1995489" y="1295401"/>
            <a:ext cx="855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在此区间上函数连续且为偶函数，图形关于</a:t>
            </a:r>
            <a:r>
              <a:rPr kumimoji="1" lang="en-US" altLang="zh-CN" sz="2800" b="1" i="1">
                <a:latin typeface="Times New Roman" panose="02020603050405020304" pitchFamily="18" charset="0"/>
              </a:rPr>
              <a:t>y</a:t>
            </a:r>
            <a:r>
              <a:rPr kumimoji="1" lang="zh-CN" altLang="en-US" sz="2800" b="1">
                <a:latin typeface="Times New Roman" panose="02020603050405020304" pitchFamily="18" charset="0"/>
              </a:rPr>
              <a:t>轴对称。</a:t>
            </a:r>
          </a:p>
        </p:txBody>
      </p:sp>
      <mc:AlternateContent xmlns:mc="http://schemas.openxmlformats.org/markup-compatibility/2006" xmlns:a14="http://schemas.microsoft.com/office/drawing/2010/main">
        <mc:Choice Requires="a14">
          <p:sp>
            <p:nvSpPr>
              <p:cNvPr id="38919" name="Object 7">
                <a:extLst>
                  <a:ext uri="{FF2B5EF4-FFF2-40B4-BE49-F238E27FC236}">
                    <a16:creationId xmlns:a16="http://schemas.microsoft.com/office/drawing/2014/main" id="{2D83F493-A8EA-4F78-87DA-8CC9FFF3BBAC}"/>
                  </a:ext>
                </a:extLst>
              </p:cNvPr>
              <p:cNvSpPr txBox="1"/>
              <p:nvPr/>
            </p:nvSpPr>
            <p:spPr bwMode="auto">
              <a:xfrm>
                <a:off x="5524499" y="2213728"/>
                <a:ext cx="3786189" cy="100096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令</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得</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𝟐</m:t>
                              </m:r>
                            </m:e>
                          </m:rad>
                        </m:num>
                        <m:den>
                          <m:r>
                            <a:rPr lang="zh-CN" altLang="en-US" sz="2800" b="1" i="1">
                              <a:solidFill>
                                <a:srgbClr val="000000"/>
                              </a:solidFill>
                              <a:latin typeface="Cambria Math" panose="02040503050406030204" pitchFamily="18" charset="0"/>
                            </a:rPr>
                            <m:t>𝟐</m:t>
                          </m:r>
                        </m:den>
                      </m:f>
                      <m:r>
                        <a:rPr lang="zh-CN" altLang="en-US" sz="2800" b="1" i="1">
                          <a:solidFill>
                            <a:srgbClr val="000000"/>
                          </a:solidFill>
                          <a:latin typeface="Cambria Math" panose="02040503050406030204" pitchFamily="18" charset="0"/>
                        </a:rPr>
                        <m:t> .</m:t>
                      </m:r>
                    </m:oMath>
                  </m:oMathPara>
                </a14:m>
                <a:endParaRPr lang="zh-CN" altLang="en-US" sz="2800" b="1" dirty="0"/>
              </a:p>
            </p:txBody>
          </p:sp>
        </mc:Choice>
        <mc:Fallback xmlns="">
          <p:sp>
            <p:nvSpPr>
              <p:cNvPr id="38919" name="Object 7">
                <a:extLst>
                  <a:ext uri="{FF2B5EF4-FFF2-40B4-BE49-F238E27FC236}">
                    <a16:creationId xmlns:a16="http://schemas.microsoft.com/office/drawing/2014/main" id="{2D83F493-A8EA-4F78-87DA-8CC9FFF3BBAC}"/>
                  </a:ext>
                </a:extLst>
              </p:cNvPr>
              <p:cNvSpPr txBox="1">
                <a:spLocks noRot="1" noChangeAspect="1" noMove="1" noResize="1" noEditPoints="1" noAdjustHandles="1" noChangeArrowheads="1" noChangeShapeType="1" noTextEdit="1"/>
              </p:cNvSpPr>
              <p:nvPr/>
            </p:nvSpPr>
            <p:spPr bwMode="auto">
              <a:xfrm>
                <a:off x="5524499" y="2213728"/>
                <a:ext cx="3786189" cy="100096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38920" name="Text Box 8">
            <a:extLst>
              <a:ext uri="{FF2B5EF4-FFF2-40B4-BE49-F238E27FC236}">
                <a16:creationId xmlns:a16="http://schemas.microsoft.com/office/drawing/2014/main" id="{D1B83856-75E1-4B3B-980D-383A1F054AC1}"/>
              </a:ext>
            </a:extLst>
          </p:cNvPr>
          <p:cNvSpPr txBox="1">
            <a:spLocks noChangeArrowheads="1"/>
          </p:cNvSpPr>
          <p:nvPr/>
        </p:nvSpPr>
        <p:spPr bwMode="auto">
          <a:xfrm>
            <a:off x="2281237" y="3158389"/>
            <a:ext cx="796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(3) </a:t>
            </a:r>
            <a:r>
              <a:rPr kumimoji="1" lang="zh-CN" altLang="en-US" sz="2800" b="1">
                <a:latin typeface="Times New Roman" panose="02020603050405020304" pitchFamily="18" charset="0"/>
              </a:rPr>
              <a:t>列表讨论</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由对称性</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仅讨论</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[0,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的情形</a:t>
            </a:r>
            <a:r>
              <a:rPr kumimoji="1" lang="en-US" altLang="zh-CN" sz="2800" b="1">
                <a:latin typeface="Times New Roman" panose="02020603050405020304" pitchFamily="18" charset="0"/>
              </a:rPr>
              <a:t>):</a:t>
            </a:r>
          </a:p>
        </p:txBody>
      </p:sp>
      <p:sp>
        <p:nvSpPr>
          <p:cNvPr id="38921" name="Rectangle 9">
            <a:extLst>
              <a:ext uri="{FF2B5EF4-FFF2-40B4-BE49-F238E27FC236}">
                <a16:creationId xmlns:a16="http://schemas.microsoft.com/office/drawing/2014/main" id="{41427FE2-27E1-4448-94B2-FEF9759F872E}"/>
              </a:ext>
            </a:extLst>
          </p:cNvPr>
          <p:cNvSpPr>
            <a:spLocks noChangeArrowheads="1"/>
          </p:cNvSpPr>
          <p:nvPr/>
        </p:nvSpPr>
        <p:spPr bwMode="auto">
          <a:xfrm>
            <a:off x="1981200" y="720725"/>
            <a:ext cx="6048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FF"/>
                </a:solidFill>
                <a:latin typeface="Times New Roman" panose="02020603050405020304" pitchFamily="18" charset="0"/>
              </a:rPr>
              <a:t>解</a:t>
            </a:r>
            <a:r>
              <a:rPr kumimoji="1" lang="en-US" altLang="zh-CN" sz="2800" b="1" dirty="0">
                <a:solidFill>
                  <a:srgbClr val="0000FF"/>
                </a:solidFill>
                <a:latin typeface="Times New Roman" panose="02020603050405020304" pitchFamily="18" charset="0"/>
              </a:rPr>
              <a:t>: </a:t>
            </a:r>
            <a:r>
              <a:rPr kumimoji="1" lang="en-US" altLang="zh-CN" sz="2800" b="1" dirty="0">
                <a:latin typeface="Times New Roman" panose="02020603050405020304" pitchFamily="18" charset="0"/>
              </a:rPr>
              <a:t> (1) </a:t>
            </a:r>
            <a:r>
              <a:rPr kumimoji="1" lang="zh-CN" altLang="en-US" sz="2800" b="1" dirty="0">
                <a:latin typeface="Times New Roman" panose="02020603050405020304" pitchFamily="18" charset="0"/>
              </a:rPr>
              <a:t>函数的定义域为（</a:t>
            </a:r>
            <a:r>
              <a:rPr kumimoji="1" lang="zh-CN" altLang="en-US" sz="2800" b="1" dirty="0">
                <a:latin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rPr>
              <a:t> </a:t>
            </a:r>
            <a:r>
              <a:rPr kumimoji="1" lang="zh-CN" altLang="en-US" sz="2800" b="1" dirty="0">
                <a:latin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rPr>
              <a:t>），</a:t>
            </a:r>
          </a:p>
        </p:txBody>
      </p:sp>
      <p:sp>
        <p:nvSpPr>
          <p:cNvPr id="38922" name="Text Box 10">
            <a:extLst>
              <a:ext uri="{FF2B5EF4-FFF2-40B4-BE49-F238E27FC236}">
                <a16:creationId xmlns:a16="http://schemas.microsoft.com/office/drawing/2014/main" id="{6602F642-41C2-40BE-87B4-E6B9F16F85EA}"/>
              </a:ext>
            </a:extLst>
          </p:cNvPr>
          <p:cNvSpPr txBox="1">
            <a:spLocks noChangeArrowheads="1"/>
          </p:cNvSpPr>
          <p:nvPr/>
        </p:nvSpPr>
        <p:spPr bwMode="auto">
          <a:xfrm>
            <a:off x="2551114" y="1905001"/>
            <a:ext cx="604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dirty="0">
                <a:latin typeface="Times New Roman" panose="02020603050405020304" pitchFamily="18" charset="0"/>
              </a:rPr>
              <a:t>(2)</a:t>
            </a:r>
            <a:endParaRPr kumimoji="1" lang="zh-CN" altLang="en-US" sz="28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8923" name="Object 11">
                <a:extLst>
                  <a:ext uri="{FF2B5EF4-FFF2-40B4-BE49-F238E27FC236}">
                    <a16:creationId xmlns:a16="http://schemas.microsoft.com/office/drawing/2014/main" id="{ED3ED2E9-B420-42E1-A9FC-D66417454CE8}"/>
                  </a:ext>
                </a:extLst>
              </p:cNvPr>
              <p:cNvSpPr txBox="1"/>
              <p:nvPr/>
            </p:nvSpPr>
            <p:spPr bwMode="auto">
              <a:xfrm>
                <a:off x="3346450" y="1800716"/>
                <a:ext cx="2390775" cy="72390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sup>
                      </m:sSup>
                      <m:r>
                        <a:rPr lang="zh-CN" altLang="en-US" sz="2800" b="1" i="1">
                          <a:solidFill>
                            <a:srgbClr val="000000"/>
                          </a:solidFill>
                          <a:latin typeface="Cambria Math" panose="02040503050406030204" pitchFamily="18" charset="0"/>
                        </a:rPr>
                        <m:t>, .</m:t>
                      </m:r>
                    </m:oMath>
                  </m:oMathPara>
                </a14:m>
                <a:endParaRPr lang="zh-CN" altLang="en-US" sz="2800" b="1" dirty="0"/>
              </a:p>
            </p:txBody>
          </p:sp>
        </mc:Choice>
        <mc:Fallback xmlns="">
          <p:sp>
            <p:nvSpPr>
              <p:cNvPr id="38923" name="Object 11">
                <a:extLst>
                  <a:ext uri="{FF2B5EF4-FFF2-40B4-BE49-F238E27FC236}">
                    <a16:creationId xmlns:a16="http://schemas.microsoft.com/office/drawing/2014/main" id="{ED3ED2E9-B420-42E1-A9FC-D66417454CE8}"/>
                  </a:ext>
                </a:extLst>
              </p:cNvPr>
              <p:cNvSpPr txBox="1">
                <a:spLocks noRot="1" noChangeAspect="1" noMove="1" noResize="1" noEditPoints="1" noAdjustHandles="1" noChangeArrowheads="1" noChangeShapeType="1" noTextEdit="1"/>
              </p:cNvSpPr>
              <p:nvPr/>
            </p:nvSpPr>
            <p:spPr bwMode="auto">
              <a:xfrm>
                <a:off x="3346450" y="1800716"/>
                <a:ext cx="2390775" cy="723900"/>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24" name="Object 12">
                <a:extLst>
                  <a:ext uri="{FF2B5EF4-FFF2-40B4-BE49-F238E27FC236}">
                    <a16:creationId xmlns:a16="http://schemas.microsoft.com/office/drawing/2014/main" id="{70D95E39-1F50-43E0-8C2D-74A5E8D317BC}"/>
                  </a:ext>
                </a:extLst>
              </p:cNvPr>
              <p:cNvSpPr txBox="1"/>
              <p:nvPr/>
            </p:nvSpPr>
            <p:spPr bwMode="auto">
              <a:xfrm>
                <a:off x="2281237" y="2366964"/>
                <a:ext cx="3455987" cy="5921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令</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得</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38924" name="Object 12">
                <a:extLst>
                  <a:ext uri="{FF2B5EF4-FFF2-40B4-BE49-F238E27FC236}">
                    <a16:creationId xmlns:a16="http://schemas.microsoft.com/office/drawing/2014/main" id="{70D95E39-1F50-43E0-8C2D-74A5E8D317BC}"/>
                  </a:ext>
                </a:extLst>
              </p:cNvPr>
              <p:cNvSpPr txBox="1">
                <a:spLocks noRot="1" noChangeAspect="1" noMove="1" noResize="1" noEditPoints="1" noAdjustHandles="1" noChangeArrowheads="1" noChangeShapeType="1" noTextEdit="1"/>
              </p:cNvSpPr>
              <p:nvPr/>
            </p:nvSpPr>
            <p:spPr bwMode="auto">
              <a:xfrm>
                <a:off x="2281237" y="2366964"/>
                <a:ext cx="3455987" cy="592137"/>
              </a:xfrm>
              <a:prstGeom prst="rect">
                <a:avLst/>
              </a:prstGeom>
              <a:blipFill>
                <a:blip r:embed="rId5"/>
                <a:stretch>
                  <a:fillRect/>
                </a:stretch>
              </a:blipFill>
              <a:ln>
                <a:noFill/>
              </a:ln>
              <a:effectLst/>
            </p:spPr>
            <p:txBody>
              <a:bodyPr/>
              <a:lstStyle/>
              <a:p>
                <a:r>
                  <a:rPr lang="zh-CN" altLang="en-US">
                    <a:noFill/>
                  </a:rPr>
                  <a:t> </a:t>
                </a:r>
              </a:p>
            </p:txBody>
          </p:sp>
        </mc:Fallback>
      </mc:AlternateContent>
      <p:grpSp>
        <p:nvGrpSpPr>
          <p:cNvPr id="3" name="Group 13">
            <a:extLst>
              <a:ext uri="{FF2B5EF4-FFF2-40B4-BE49-F238E27FC236}">
                <a16:creationId xmlns:a16="http://schemas.microsoft.com/office/drawing/2014/main" id="{E52502AB-F51F-4E9D-AF4C-532A57788D4B}"/>
              </a:ext>
            </a:extLst>
          </p:cNvPr>
          <p:cNvGrpSpPr>
            <a:grpSpLocks/>
          </p:cNvGrpSpPr>
          <p:nvPr/>
        </p:nvGrpSpPr>
        <p:grpSpPr bwMode="auto">
          <a:xfrm>
            <a:off x="2667000" y="3786188"/>
            <a:ext cx="7086600" cy="3071812"/>
            <a:chOff x="480" y="336"/>
            <a:chExt cx="4464" cy="2016"/>
          </a:xfrm>
        </p:grpSpPr>
        <mc:AlternateContent xmlns:mc="http://schemas.openxmlformats.org/markup-compatibility/2006" xmlns:a14="http://schemas.microsoft.com/office/drawing/2010/main">
          <mc:Choice Requires="a14">
            <p:sp>
              <p:nvSpPr>
                <p:cNvPr id="10246" name="Object 14">
                  <a:extLst>
                    <a:ext uri="{FF2B5EF4-FFF2-40B4-BE49-F238E27FC236}">
                      <a16:creationId xmlns:a16="http://schemas.microsoft.com/office/drawing/2014/main" id="{5E197E12-2D59-4EA9-ACB9-29DD888C25D8}"/>
                    </a:ext>
                  </a:extLst>
                </p:cNvPr>
                <p:cNvSpPr txBox="1"/>
                <p:nvPr/>
              </p:nvSpPr>
              <p:spPr bwMode="auto">
                <a:xfrm>
                  <a:off x="1104" y="1392"/>
                  <a:ext cx="127" cy="47"/>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46" name="Object 14">
                  <a:extLst>
                    <a:ext uri="{FF2B5EF4-FFF2-40B4-BE49-F238E27FC236}">
                      <a16:creationId xmlns:a16="http://schemas.microsoft.com/office/drawing/2014/main" id="{5E197E12-2D59-4EA9-ACB9-29DD888C25D8}"/>
                    </a:ext>
                  </a:extLst>
                </p:cNvPr>
                <p:cNvSpPr txBox="1">
                  <a:spLocks noRot="1" noChangeAspect="1" noMove="1" noResize="1" noEditPoints="1" noAdjustHandles="1" noChangeArrowheads="1" noChangeShapeType="1" noTextEdit="1"/>
                </p:cNvSpPr>
                <p:nvPr/>
              </p:nvSpPr>
              <p:spPr bwMode="auto">
                <a:xfrm>
                  <a:off x="1104" y="1392"/>
                  <a:ext cx="127" cy="47"/>
                </a:xfrm>
                <a:prstGeom prst="rect">
                  <a:avLst/>
                </a:prstGeom>
                <a:blipFill>
                  <a:blip r:embed="rId6"/>
                  <a:stretch>
                    <a:fillRect b="-50000"/>
                  </a:stretch>
                </a:blipFill>
                <a:ln>
                  <a:noFill/>
                </a:ln>
                <a:effectLst/>
              </p:spPr>
              <p:txBody>
                <a:bodyPr/>
                <a:lstStyle/>
                <a:p>
                  <a:r>
                    <a:rPr lang="zh-CN" altLang="en-US">
                      <a:noFill/>
                    </a:rPr>
                    <a:t> </a:t>
                  </a:r>
                </a:p>
              </p:txBody>
            </p:sp>
          </mc:Fallback>
        </mc:AlternateContent>
        <p:grpSp>
          <p:nvGrpSpPr>
            <p:cNvPr id="10265" name="Group 15">
              <a:extLst>
                <a:ext uri="{FF2B5EF4-FFF2-40B4-BE49-F238E27FC236}">
                  <a16:creationId xmlns:a16="http://schemas.microsoft.com/office/drawing/2014/main" id="{C25FC92A-6D20-473C-B1E6-12C716DBC91E}"/>
                </a:ext>
              </a:extLst>
            </p:cNvPr>
            <p:cNvGrpSpPr>
              <a:grpSpLocks/>
            </p:cNvGrpSpPr>
            <p:nvPr/>
          </p:nvGrpSpPr>
          <p:grpSpPr bwMode="auto">
            <a:xfrm>
              <a:off x="480" y="336"/>
              <a:ext cx="4464" cy="2016"/>
              <a:chOff x="480" y="336"/>
              <a:chExt cx="4464" cy="2016"/>
            </a:xfrm>
          </p:grpSpPr>
          <mc:AlternateContent xmlns:mc="http://schemas.openxmlformats.org/markup-compatibility/2006" xmlns:a14="http://schemas.microsoft.com/office/drawing/2010/main">
            <mc:Choice Requires="a14">
              <p:sp>
                <p:nvSpPr>
                  <p:cNvPr id="10247" name="Object 16">
                    <a:extLst>
                      <a:ext uri="{FF2B5EF4-FFF2-40B4-BE49-F238E27FC236}">
                        <a16:creationId xmlns:a16="http://schemas.microsoft.com/office/drawing/2014/main" id="{66E336BD-D166-465C-BE26-0279BD841976}"/>
                      </a:ext>
                    </a:extLst>
                  </p:cNvPr>
                  <p:cNvSpPr txBox="1"/>
                  <p:nvPr/>
                </p:nvSpPr>
                <p:spPr bwMode="auto">
                  <a:xfrm>
                    <a:off x="1824" y="1056"/>
                    <a:ext cx="127" cy="47"/>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47" name="Object 16">
                    <a:extLst>
                      <a:ext uri="{FF2B5EF4-FFF2-40B4-BE49-F238E27FC236}">
                        <a16:creationId xmlns:a16="http://schemas.microsoft.com/office/drawing/2014/main" id="{66E336BD-D166-465C-BE26-0279BD841976}"/>
                      </a:ext>
                    </a:extLst>
                  </p:cNvPr>
                  <p:cNvSpPr txBox="1">
                    <a:spLocks noRot="1" noChangeAspect="1" noMove="1" noResize="1" noEditPoints="1" noAdjustHandles="1" noChangeArrowheads="1" noChangeShapeType="1" noTextEdit="1"/>
                  </p:cNvSpPr>
                  <p:nvPr/>
                </p:nvSpPr>
                <p:spPr bwMode="auto">
                  <a:xfrm>
                    <a:off x="1824" y="1056"/>
                    <a:ext cx="127" cy="47"/>
                  </a:xfrm>
                  <a:prstGeom prst="rect">
                    <a:avLst/>
                  </a:prstGeom>
                  <a:blipFill>
                    <a:blip r:embed="rId6"/>
                    <a:stretch>
                      <a:fillRect b="-50000"/>
                    </a:stretch>
                  </a:blipFill>
                  <a:ln>
                    <a:noFill/>
                  </a:ln>
                  <a:effectLst/>
                </p:spPr>
                <p:txBody>
                  <a:bodyPr/>
                  <a:lstStyle/>
                  <a:p>
                    <a:r>
                      <a:rPr lang="zh-CN" altLang="en-US">
                        <a:noFill/>
                      </a:rPr>
                      <a:t> </a:t>
                    </a:r>
                  </a:p>
                </p:txBody>
              </p:sp>
            </mc:Fallback>
          </mc:AlternateContent>
          <p:grpSp>
            <p:nvGrpSpPr>
              <p:cNvPr id="10266" name="Group 17">
                <a:extLst>
                  <a:ext uri="{FF2B5EF4-FFF2-40B4-BE49-F238E27FC236}">
                    <a16:creationId xmlns:a16="http://schemas.microsoft.com/office/drawing/2014/main" id="{D9AC0984-C691-4253-BF87-DF9DB84BDA2B}"/>
                  </a:ext>
                </a:extLst>
              </p:cNvPr>
              <p:cNvGrpSpPr>
                <a:grpSpLocks/>
              </p:cNvGrpSpPr>
              <p:nvPr/>
            </p:nvGrpSpPr>
            <p:grpSpPr bwMode="auto">
              <a:xfrm>
                <a:off x="480" y="336"/>
                <a:ext cx="4464" cy="2016"/>
                <a:chOff x="480" y="240"/>
                <a:chExt cx="4464" cy="2016"/>
              </a:xfrm>
            </p:grpSpPr>
            <mc:AlternateContent xmlns:mc="http://schemas.openxmlformats.org/markup-compatibility/2006" xmlns:a14="http://schemas.microsoft.com/office/drawing/2010/main">
              <mc:Choice Requires="a14">
                <p:sp>
                  <p:nvSpPr>
                    <p:cNvPr id="10248" name="Object 18">
                      <a:extLst>
                        <a:ext uri="{FF2B5EF4-FFF2-40B4-BE49-F238E27FC236}">
                          <a16:creationId xmlns:a16="http://schemas.microsoft.com/office/drawing/2014/main" id="{75EAD8F9-FAB8-429F-9ACC-5564DEE99599}"/>
                        </a:ext>
                      </a:extLst>
                    </p:cNvPr>
                    <p:cNvSpPr txBox="1"/>
                    <p:nvPr/>
                  </p:nvSpPr>
                  <p:spPr bwMode="auto">
                    <a:xfrm>
                      <a:off x="1824" y="1248"/>
                      <a:ext cx="127" cy="47"/>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48" name="Object 18">
                      <a:extLst>
                        <a:ext uri="{FF2B5EF4-FFF2-40B4-BE49-F238E27FC236}">
                          <a16:creationId xmlns:a16="http://schemas.microsoft.com/office/drawing/2014/main" id="{75EAD8F9-FAB8-429F-9ACC-5564DEE99599}"/>
                        </a:ext>
                      </a:extLst>
                    </p:cNvPr>
                    <p:cNvSpPr txBox="1">
                      <a:spLocks noRot="1" noChangeAspect="1" noMove="1" noResize="1" noEditPoints="1" noAdjustHandles="1" noChangeArrowheads="1" noChangeShapeType="1" noTextEdit="1"/>
                    </p:cNvSpPr>
                    <p:nvPr/>
                  </p:nvSpPr>
                  <p:spPr bwMode="auto">
                    <a:xfrm>
                      <a:off x="1824" y="1248"/>
                      <a:ext cx="127" cy="47"/>
                    </a:xfrm>
                    <a:prstGeom prst="rect">
                      <a:avLst/>
                    </a:prstGeom>
                    <a:blipFill>
                      <a:blip r:embed="rId6"/>
                      <a:stretch>
                        <a:fillRect b="-50000"/>
                      </a:stretch>
                    </a:blipFill>
                    <a:ln>
                      <a:noFill/>
                    </a:ln>
                    <a:effectLst/>
                  </p:spPr>
                  <p:txBody>
                    <a:bodyPr/>
                    <a:lstStyle/>
                    <a:p>
                      <a:r>
                        <a:rPr lang="zh-CN" altLang="en-US">
                          <a:noFill/>
                        </a:rPr>
                        <a:t> </a:t>
                      </a:r>
                    </a:p>
                  </p:txBody>
                </p:sp>
              </mc:Fallback>
            </mc:AlternateContent>
            <p:grpSp>
              <p:nvGrpSpPr>
                <p:cNvPr id="10267" name="Group 19">
                  <a:extLst>
                    <a:ext uri="{FF2B5EF4-FFF2-40B4-BE49-F238E27FC236}">
                      <a16:creationId xmlns:a16="http://schemas.microsoft.com/office/drawing/2014/main" id="{F83706A9-78E3-4596-8CC5-FD89A479E9AC}"/>
                    </a:ext>
                  </a:extLst>
                </p:cNvPr>
                <p:cNvGrpSpPr>
                  <a:grpSpLocks/>
                </p:cNvGrpSpPr>
                <p:nvPr/>
              </p:nvGrpSpPr>
              <p:grpSpPr bwMode="auto">
                <a:xfrm>
                  <a:off x="480" y="240"/>
                  <a:ext cx="4464" cy="2016"/>
                  <a:chOff x="480" y="240"/>
                  <a:chExt cx="4464" cy="2016"/>
                </a:xfrm>
              </p:grpSpPr>
              <p:sp>
                <p:nvSpPr>
                  <p:cNvPr id="10268" name="Text Box 20">
                    <a:extLst>
                      <a:ext uri="{FF2B5EF4-FFF2-40B4-BE49-F238E27FC236}">
                        <a16:creationId xmlns:a16="http://schemas.microsoft.com/office/drawing/2014/main" id="{6E3A2261-2C12-41B5-A0DE-3A38926A0E32}"/>
                      </a:ext>
                    </a:extLst>
                  </p:cNvPr>
                  <p:cNvSpPr txBox="1">
                    <a:spLocks noChangeArrowheads="1"/>
                  </p:cNvSpPr>
                  <p:nvPr/>
                </p:nvSpPr>
                <p:spPr bwMode="auto">
                  <a:xfrm>
                    <a:off x="2544" y="1440"/>
                    <a:ext cx="50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拐点</a:t>
                    </a:r>
                  </a:p>
                </p:txBody>
              </p:sp>
              <p:sp>
                <p:nvSpPr>
                  <p:cNvPr id="10269" name="Text Box 21">
                    <a:extLst>
                      <a:ext uri="{FF2B5EF4-FFF2-40B4-BE49-F238E27FC236}">
                        <a16:creationId xmlns:a16="http://schemas.microsoft.com/office/drawing/2014/main" id="{6A4CA056-A000-44E3-A19D-5D04D4D6F0C8}"/>
                      </a:ext>
                    </a:extLst>
                  </p:cNvPr>
                  <p:cNvSpPr txBox="1">
                    <a:spLocks noChangeArrowheads="1"/>
                  </p:cNvSpPr>
                  <p:nvPr/>
                </p:nvSpPr>
                <p:spPr bwMode="auto">
                  <a:xfrm>
                    <a:off x="1142" y="842"/>
                    <a:ext cx="21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p>
                </p:txBody>
              </p:sp>
              <p:sp>
                <p:nvSpPr>
                  <p:cNvPr id="10270" name="Text Box 22">
                    <a:extLst>
                      <a:ext uri="{FF2B5EF4-FFF2-40B4-BE49-F238E27FC236}">
                        <a16:creationId xmlns:a16="http://schemas.microsoft.com/office/drawing/2014/main" id="{8A245845-5797-4C15-BD39-4F1304BB828E}"/>
                      </a:ext>
                    </a:extLst>
                  </p:cNvPr>
                  <p:cNvSpPr txBox="1">
                    <a:spLocks noChangeArrowheads="1"/>
                  </p:cNvSpPr>
                  <p:nvPr/>
                </p:nvSpPr>
                <p:spPr bwMode="auto">
                  <a:xfrm>
                    <a:off x="1718" y="781"/>
                    <a:ext cx="1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b="1">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249" name="Object 23">
                        <a:extLst>
                          <a:ext uri="{FF2B5EF4-FFF2-40B4-BE49-F238E27FC236}">
                            <a16:creationId xmlns:a16="http://schemas.microsoft.com/office/drawing/2014/main" id="{216AA9A6-D902-48A9-BD48-522C2F27C36C}"/>
                          </a:ext>
                        </a:extLst>
                      </p:cNvPr>
                      <p:cNvSpPr txBox="1"/>
                      <p:nvPr/>
                    </p:nvSpPr>
                    <p:spPr bwMode="auto">
                      <a:xfrm>
                        <a:off x="2832" y="960"/>
                        <a:ext cx="127" cy="47"/>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49" name="Object 23">
                        <a:extLst>
                          <a:ext uri="{FF2B5EF4-FFF2-40B4-BE49-F238E27FC236}">
                            <a16:creationId xmlns:a16="http://schemas.microsoft.com/office/drawing/2014/main" id="{216AA9A6-D902-48A9-BD48-522C2F27C36C}"/>
                          </a:ext>
                        </a:extLst>
                      </p:cNvPr>
                      <p:cNvSpPr txBox="1">
                        <a:spLocks noRot="1" noChangeAspect="1" noMove="1" noResize="1" noEditPoints="1" noAdjustHandles="1" noChangeArrowheads="1" noChangeShapeType="1" noTextEdit="1"/>
                      </p:cNvSpPr>
                      <p:nvPr/>
                    </p:nvSpPr>
                    <p:spPr bwMode="auto">
                      <a:xfrm>
                        <a:off x="2832" y="960"/>
                        <a:ext cx="127" cy="47"/>
                      </a:xfrm>
                      <a:prstGeom prst="rect">
                        <a:avLst/>
                      </a:prstGeom>
                      <a:blipFill>
                        <a:blip r:embed="rId6"/>
                        <a:stretch>
                          <a:fillRect b="-5000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0" name="Object 24">
                        <a:extLst>
                          <a:ext uri="{FF2B5EF4-FFF2-40B4-BE49-F238E27FC236}">
                            <a16:creationId xmlns:a16="http://schemas.microsoft.com/office/drawing/2014/main" id="{58B1F56D-752A-469F-8757-24A10C2B6C44}"/>
                          </a:ext>
                        </a:extLst>
                      </p:cNvPr>
                      <p:cNvSpPr txBox="1"/>
                      <p:nvPr/>
                    </p:nvSpPr>
                    <p:spPr bwMode="auto">
                      <a:xfrm>
                        <a:off x="4128" y="960"/>
                        <a:ext cx="127" cy="47"/>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50" name="Object 24">
                        <a:extLst>
                          <a:ext uri="{FF2B5EF4-FFF2-40B4-BE49-F238E27FC236}">
                            <a16:creationId xmlns:a16="http://schemas.microsoft.com/office/drawing/2014/main" id="{58B1F56D-752A-469F-8757-24A10C2B6C44}"/>
                          </a:ext>
                        </a:extLst>
                      </p:cNvPr>
                      <p:cNvSpPr txBox="1">
                        <a:spLocks noRot="1" noChangeAspect="1" noMove="1" noResize="1" noEditPoints="1" noAdjustHandles="1" noChangeArrowheads="1" noChangeShapeType="1" noTextEdit="1"/>
                      </p:cNvSpPr>
                      <p:nvPr/>
                    </p:nvSpPr>
                    <p:spPr bwMode="auto">
                      <a:xfrm>
                        <a:off x="4128" y="960"/>
                        <a:ext cx="127" cy="47"/>
                      </a:xfrm>
                      <a:prstGeom prst="rect">
                        <a:avLst/>
                      </a:prstGeom>
                      <a:blipFill>
                        <a:blip r:embed="rId6"/>
                        <a:stretch>
                          <a:fillRect b="-50000"/>
                        </a:stretch>
                      </a:blipFill>
                      <a:ln>
                        <a:noFill/>
                      </a:ln>
                      <a:effectLst/>
                    </p:spPr>
                    <p:txBody>
                      <a:bodyPr/>
                      <a:lstStyle/>
                      <a:p>
                        <a:r>
                          <a:rPr lang="zh-CN" altLang="en-US">
                            <a:noFill/>
                          </a:rPr>
                          <a:t> </a:t>
                        </a:r>
                      </a:p>
                    </p:txBody>
                  </p:sp>
                </mc:Fallback>
              </mc:AlternateContent>
              <p:grpSp>
                <p:nvGrpSpPr>
                  <p:cNvPr id="10271" name="Group 25">
                    <a:extLst>
                      <a:ext uri="{FF2B5EF4-FFF2-40B4-BE49-F238E27FC236}">
                        <a16:creationId xmlns:a16="http://schemas.microsoft.com/office/drawing/2014/main" id="{9FDF1EC0-87EC-4926-A20D-12873A292360}"/>
                      </a:ext>
                    </a:extLst>
                  </p:cNvPr>
                  <p:cNvGrpSpPr>
                    <a:grpSpLocks/>
                  </p:cNvGrpSpPr>
                  <p:nvPr/>
                </p:nvGrpSpPr>
                <p:grpSpPr bwMode="auto">
                  <a:xfrm>
                    <a:off x="480" y="240"/>
                    <a:ext cx="4464" cy="2016"/>
                    <a:chOff x="480" y="240"/>
                    <a:chExt cx="4464" cy="2016"/>
                  </a:xfrm>
                </p:grpSpPr>
                <p:sp>
                  <p:nvSpPr>
                    <p:cNvPr id="10272" name="Line 26">
                      <a:extLst>
                        <a:ext uri="{FF2B5EF4-FFF2-40B4-BE49-F238E27FC236}">
                          <a16:creationId xmlns:a16="http://schemas.microsoft.com/office/drawing/2014/main" id="{1FD90C48-E65E-4976-9D1B-1F6FC4BC1014}"/>
                        </a:ext>
                      </a:extLst>
                    </p:cNvPr>
                    <p:cNvSpPr>
                      <a:spLocks noChangeShapeType="1"/>
                    </p:cNvSpPr>
                    <p:nvPr/>
                  </p:nvSpPr>
                  <p:spPr bwMode="auto">
                    <a:xfrm>
                      <a:off x="480" y="240"/>
                      <a:ext cx="4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27">
                      <a:extLst>
                        <a:ext uri="{FF2B5EF4-FFF2-40B4-BE49-F238E27FC236}">
                          <a16:creationId xmlns:a16="http://schemas.microsoft.com/office/drawing/2014/main" id="{220352C2-AC26-4C7D-9265-EA9780AF0B12}"/>
                        </a:ext>
                      </a:extLst>
                    </p:cNvPr>
                    <p:cNvSpPr>
                      <a:spLocks noChangeShapeType="1"/>
                    </p:cNvSpPr>
                    <p:nvPr/>
                  </p:nvSpPr>
                  <p:spPr bwMode="auto">
                    <a:xfrm>
                      <a:off x="480" y="768"/>
                      <a:ext cx="4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Text Box 28">
                      <a:extLst>
                        <a:ext uri="{FF2B5EF4-FFF2-40B4-BE49-F238E27FC236}">
                          <a16:creationId xmlns:a16="http://schemas.microsoft.com/office/drawing/2014/main" id="{76870F35-82BB-41F9-B972-6878A41F268D}"/>
                        </a:ext>
                      </a:extLst>
                    </p:cNvPr>
                    <p:cNvSpPr txBox="1">
                      <a:spLocks noChangeArrowheads="1"/>
                    </p:cNvSpPr>
                    <p:nvPr/>
                  </p:nvSpPr>
                  <p:spPr bwMode="auto">
                    <a:xfrm>
                      <a:off x="1200" y="384"/>
                      <a:ext cx="21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p>
                  </p:txBody>
                </p:sp>
                <p:sp>
                  <p:nvSpPr>
                    <p:cNvPr id="10275" name="Line 29">
                      <a:extLst>
                        <a:ext uri="{FF2B5EF4-FFF2-40B4-BE49-F238E27FC236}">
                          <a16:creationId xmlns:a16="http://schemas.microsoft.com/office/drawing/2014/main" id="{D506635A-EDF5-487E-8923-7037C5B26D0C}"/>
                        </a:ext>
                      </a:extLst>
                    </p:cNvPr>
                    <p:cNvSpPr>
                      <a:spLocks noChangeShapeType="1"/>
                    </p:cNvSpPr>
                    <p:nvPr/>
                  </p:nvSpPr>
                  <p:spPr bwMode="auto">
                    <a:xfrm>
                      <a:off x="480" y="1104"/>
                      <a:ext cx="4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Line 30">
                      <a:extLst>
                        <a:ext uri="{FF2B5EF4-FFF2-40B4-BE49-F238E27FC236}">
                          <a16:creationId xmlns:a16="http://schemas.microsoft.com/office/drawing/2014/main" id="{3321F0D6-C17E-4693-B10A-68F592104D2E}"/>
                        </a:ext>
                      </a:extLst>
                    </p:cNvPr>
                    <p:cNvSpPr>
                      <a:spLocks noChangeShapeType="1"/>
                    </p:cNvSpPr>
                    <p:nvPr/>
                  </p:nvSpPr>
                  <p:spPr bwMode="auto">
                    <a:xfrm>
                      <a:off x="480" y="1440"/>
                      <a:ext cx="4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0251" name="Object 31">
                          <a:extLst>
                            <a:ext uri="{FF2B5EF4-FFF2-40B4-BE49-F238E27FC236}">
                              <a16:creationId xmlns:a16="http://schemas.microsoft.com/office/drawing/2014/main" id="{7BF52125-FAAF-416D-B66C-6C75A1A09380}"/>
                            </a:ext>
                          </a:extLst>
                        </p:cNvPr>
                        <p:cNvSpPr txBox="1"/>
                        <p:nvPr/>
                      </p:nvSpPr>
                      <p:spPr bwMode="auto">
                        <a:xfrm>
                          <a:off x="1632" y="288"/>
                          <a:ext cx="568" cy="47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(0,</m:t>
                                </m:r>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2</m:t>
                                        </m:r>
                                      </m:e>
                                    </m:ra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51" name="Object 31">
                          <a:extLst>
                            <a:ext uri="{FF2B5EF4-FFF2-40B4-BE49-F238E27FC236}">
                              <a16:creationId xmlns:a16="http://schemas.microsoft.com/office/drawing/2014/main" id="{7BF52125-FAAF-416D-B66C-6C75A1A09380}"/>
                            </a:ext>
                          </a:extLst>
                        </p:cNvPr>
                        <p:cNvSpPr txBox="1">
                          <a:spLocks noRot="1" noChangeAspect="1" noMove="1" noResize="1" noEditPoints="1" noAdjustHandles="1" noChangeArrowheads="1" noChangeShapeType="1" noTextEdit="1"/>
                        </p:cNvSpPr>
                        <p:nvPr/>
                      </p:nvSpPr>
                      <p:spPr bwMode="auto">
                        <a:xfrm>
                          <a:off x="1632" y="288"/>
                          <a:ext cx="568" cy="47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2" name="Object 32">
                          <a:extLst>
                            <a:ext uri="{FF2B5EF4-FFF2-40B4-BE49-F238E27FC236}">
                              <a16:creationId xmlns:a16="http://schemas.microsoft.com/office/drawing/2014/main" id="{448D9626-AEED-4AAE-A965-D935E26CED0C}"/>
                            </a:ext>
                          </a:extLst>
                        </p:cNvPr>
                        <p:cNvSpPr txBox="1"/>
                        <p:nvPr/>
                      </p:nvSpPr>
                      <p:spPr bwMode="auto">
                        <a:xfrm>
                          <a:off x="2784" y="288"/>
                          <a:ext cx="280" cy="47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2</m:t>
                                        </m:r>
                                      </m:e>
                                    </m:rad>
                                  </m:num>
                                  <m:den>
                                    <m:r>
                                      <a:rPr lang="zh-CN" altLang="en-US" i="1">
                                        <a:solidFill>
                                          <a:srgbClr val="000000"/>
                                        </a:solidFill>
                                        <a:latin typeface="Cambria Math" panose="02040503050406030204" pitchFamily="18" charset="0"/>
                                      </a:rPr>
                                      <m:t>2</m:t>
                                    </m:r>
                                  </m:den>
                                </m:f>
                              </m:oMath>
                            </m:oMathPara>
                          </a14:m>
                          <a:endParaRPr lang="zh-CN" altLang="en-US"/>
                        </a:p>
                      </p:txBody>
                    </p:sp>
                  </mc:Choice>
                  <mc:Fallback xmlns="">
                    <p:sp>
                      <p:nvSpPr>
                        <p:cNvPr id="10252" name="Object 32">
                          <a:extLst>
                            <a:ext uri="{FF2B5EF4-FFF2-40B4-BE49-F238E27FC236}">
                              <a16:creationId xmlns:a16="http://schemas.microsoft.com/office/drawing/2014/main" id="{448D9626-AEED-4AAE-A965-D935E26CED0C}"/>
                            </a:ext>
                          </a:extLst>
                        </p:cNvPr>
                        <p:cNvSpPr txBox="1">
                          <a:spLocks noRot="1" noChangeAspect="1" noMove="1" noResize="1" noEditPoints="1" noAdjustHandles="1" noChangeArrowheads="1" noChangeShapeType="1" noTextEdit="1"/>
                        </p:cNvSpPr>
                        <p:nvPr/>
                      </p:nvSpPr>
                      <p:spPr bwMode="auto">
                        <a:xfrm>
                          <a:off x="2784" y="288"/>
                          <a:ext cx="280" cy="472"/>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3" name="Object 33">
                          <a:extLst>
                            <a:ext uri="{FF2B5EF4-FFF2-40B4-BE49-F238E27FC236}">
                              <a16:creationId xmlns:a16="http://schemas.microsoft.com/office/drawing/2014/main" id="{B1C20C32-D9F2-4C3F-8615-CECEBB6F4EA3}"/>
                            </a:ext>
                          </a:extLst>
                        </p:cNvPr>
                        <p:cNvSpPr txBox="1"/>
                        <p:nvPr/>
                      </p:nvSpPr>
                      <p:spPr bwMode="auto">
                        <a:xfrm>
                          <a:off x="3888" y="288"/>
                          <a:ext cx="720" cy="47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2</m:t>
                                        </m:r>
                                      </m:e>
                                    </m:ra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53" name="Object 33">
                          <a:extLst>
                            <a:ext uri="{FF2B5EF4-FFF2-40B4-BE49-F238E27FC236}">
                              <a16:creationId xmlns:a16="http://schemas.microsoft.com/office/drawing/2014/main" id="{B1C20C32-D9F2-4C3F-8615-CECEBB6F4EA3}"/>
                            </a:ext>
                          </a:extLst>
                        </p:cNvPr>
                        <p:cNvSpPr txBox="1">
                          <a:spLocks noRot="1" noChangeAspect="1" noMove="1" noResize="1" noEditPoints="1" noAdjustHandles="1" noChangeArrowheads="1" noChangeShapeType="1" noTextEdit="1"/>
                        </p:cNvSpPr>
                        <p:nvPr/>
                      </p:nvSpPr>
                      <p:spPr bwMode="auto">
                        <a:xfrm>
                          <a:off x="3888" y="288"/>
                          <a:ext cx="720" cy="472"/>
                        </a:xfrm>
                        <a:prstGeom prst="rect">
                          <a:avLst/>
                        </a:prstGeom>
                        <a:blipFill>
                          <a:blip r:embed="rId9"/>
                          <a:stretch>
                            <a:fillRect/>
                          </a:stretch>
                        </a:blipFill>
                        <a:ln>
                          <a:noFill/>
                        </a:ln>
                        <a:effectLst/>
                      </p:spPr>
                      <p:txBody>
                        <a:bodyPr/>
                        <a:lstStyle/>
                        <a:p>
                          <a:r>
                            <a:rPr lang="zh-CN" altLang="en-US">
                              <a:noFill/>
                            </a:rPr>
                            <a:t> </a:t>
                          </a:r>
                        </a:p>
                      </p:txBody>
                    </p:sp>
                  </mc:Fallback>
                </mc:AlternateContent>
                <p:sp>
                  <p:nvSpPr>
                    <p:cNvPr id="10277" name="Text Box 34">
                      <a:extLst>
                        <a:ext uri="{FF2B5EF4-FFF2-40B4-BE49-F238E27FC236}">
                          <a16:creationId xmlns:a16="http://schemas.microsoft.com/office/drawing/2014/main" id="{96C336FA-52CD-4A83-8044-3C4D92594AB8}"/>
                        </a:ext>
                      </a:extLst>
                    </p:cNvPr>
                    <p:cNvSpPr txBox="1">
                      <a:spLocks noChangeArrowheads="1"/>
                    </p:cNvSpPr>
                    <p:nvPr/>
                  </p:nvSpPr>
                  <p:spPr bwMode="auto">
                    <a:xfrm>
                      <a:off x="960" y="1536"/>
                      <a:ext cx="70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极大值</a:t>
                      </a:r>
                    </a:p>
                  </p:txBody>
                </p:sp>
                <mc:AlternateContent xmlns:mc="http://schemas.openxmlformats.org/markup-compatibility/2006" xmlns:a14="http://schemas.microsoft.com/office/drawing/2010/main">
                  <mc:Choice Requires="a14">
                    <p:sp>
                      <p:nvSpPr>
                        <p:cNvPr id="10254" name="Object 35">
                          <a:extLst>
                            <a:ext uri="{FF2B5EF4-FFF2-40B4-BE49-F238E27FC236}">
                              <a16:creationId xmlns:a16="http://schemas.microsoft.com/office/drawing/2014/main" id="{C67BEFC5-6A60-43E6-8CF6-F7D824BF676C}"/>
                            </a:ext>
                          </a:extLst>
                        </p:cNvPr>
                        <p:cNvSpPr txBox="1"/>
                        <p:nvPr/>
                      </p:nvSpPr>
                      <p:spPr bwMode="auto">
                        <a:xfrm>
                          <a:off x="2496" y="1680"/>
                          <a:ext cx="744" cy="4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2</m:t>
                                        </m:r>
                                      </m:e>
                                    </m:ra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sup>
                                </m:sSup>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0254" name="Object 35">
                          <a:extLst>
                            <a:ext uri="{FF2B5EF4-FFF2-40B4-BE49-F238E27FC236}">
                              <a16:creationId xmlns:a16="http://schemas.microsoft.com/office/drawing/2014/main" id="{C67BEFC5-6A60-43E6-8CF6-F7D824BF676C}"/>
                            </a:ext>
                          </a:extLst>
                        </p:cNvPr>
                        <p:cNvSpPr txBox="1">
                          <a:spLocks noRot="1" noChangeAspect="1" noMove="1" noResize="1" noEditPoints="1" noAdjustHandles="1" noChangeArrowheads="1" noChangeShapeType="1" noTextEdit="1"/>
                        </p:cNvSpPr>
                        <p:nvPr/>
                      </p:nvSpPr>
                      <p:spPr bwMode="auto">
                        <a:xfrm>
                          <a:off x="2496" y="1680"/>
                          <a:ext cx="744" cy="487"/>
                        </a:xfrm>
                        <a:prstGeom prst="rect">
                          <a:avLst/>
                        </a:prstGeom>
                        <a:blipFill>
                          <a:blip r:embed="rId10"/>
                          <a:stretch>
                            <a:fillRect/>
                          </a:stretch>
                        </a:blipFill>
                        <a:ln>
                          <a:noFill/>
                        </a:ln>
                        <a:effectLst/>
                      </p:spPr>
                      <p:txBody>
                        <a:bodyPr/>
                        <a:lstStyle/>
                        <a:p>
                          <a:r>
                            <a:rPr lang="zh-CN" altLang="en-US">
                              <a:noFill/>
                            </a:rPr>
                            <a:t> </a:t>
                          </a:r>
                        </a:p>
                      </p:txBody>
                    </p:sp>
                  </mc:Fallback>
                </mc:AlternateContent>
                <p:sp>
                  <p:nvSpPr>
                    <p:cNvPr id="10278" name="Text Box 36">
                      <a:extLst>
                        <a:ext uri="{FF2B5EF4-FFF2-40B4-BE49-F238E27FC236}">
                          <a16:creationId xmlns:a16="http://schemas.microsoft.com/office/drawing/2014/main" id="{F63ACD03-B578-4E3B-9469-7E8AC971810C}"/>
                        </a:ext>
                      </a:extLst>
                    </p:cNvPr>
                    <p:cNvSpPr txBox="1">
                      <a:spLocks noChangeArrowheads="1"/>
                    </p:cNvSpPr>
                    <p:nvPr/>
                  </p:nvSpPr>
                  <p:spPr bwMode="auto">
                    <a:xfrm>
                      <a:off x="1238" y="1850"/>
                      <a:ext cx="21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p>
                  </p:txBody>
                </p:sp>
                <p:sp>
                  <p:nvSpPr>
                    <p:cNvPr id="10279" name="Line 37">
                      <a:extLst>
                        <a:ext uri="{FF2B5EF4-FFF2-40B4-BE49-F238E27FC236}">
                          <a16:creationId xmlns:a16="http://schemas.microsoft.com/office/drawing/2014/main" id="{9282B079-82B6-44C4-A0CC-08E7AAF9366E}"/>
                        </a:ext>
                      </a:extLst>
                    </p:cNvPr>
                    <p:cNvSpPr>
                      <a:spLocks noChangeShapeType="1"/>
                    </p:cNvSpPr>
                    <p:nvPr/>
                  </p:nvSpPr>
                  <p:spPr bwMode="auto">
                    <a:xfrm>
                      <a:off x="480" y="2208"/>
                      <a:ext cx="4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0" name="Line 38">
                      <a:extLst>
                        <a:ext uri="{FF2B5EF4-FFF2-40B4-BE49-F238E27FC236}">
                          <a16:creationId xmlns:a16="http://schemas.microsoft.com/office/drawing/2014/main" id="{1F55B42B-615E-4588-A7E0-BB68945B3534}"/>
                        </a:ext>
                      </a:extLst>
                    </p:cNvPr>
                    <p:cNvSpPr>
                      <a:spLocks noChangeShapeType="1"/>
                    </p:cNvSpPr>
                    <p:nvPr/>
                  </p:nvSpPr>
                  <p:spPr bwMode="auto">
                    <a:xfrm>
                      <a:off x="480" y="24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1" name="Line 39">
                      <a:extLst>
                        <a:ext uri="{FF2B5EF4-FFF2-40B4-BE49-F238E27FC236}">
                          <a16:creationId xmlns:a16="http://schemas.microsoft.com/office/drawing/2014/main" id="{127CCF86-B890-4D4D-8A97-A8B849CB070D}"/>
                        </a:ext>
                      </a:extLst>
                    </p:cNvPr>
                    <p:cNvSpPr>
                      <a:spLocks noChangeShapeType="1"/>
                    </p:cNvSpPr>
                    <p:nvPr/>
                  </p:nvSpPr>
                  <p:spPr bwMode="auto">
                    <a:xfrm>
                      <a:off x="4944" y="24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Line 40">
                      <a:extLst>
                        <a:ext uri="{FF2B5EF4-FFF2-40B4-BE49-F238E27FC236}">
                          <a16:creationId xmlns:a16="http://schemas.microsoft.com/office/drawing/2014/main" id="{7D6497BC-3F91-47AA-9135-A5C612CA90CF}"/>
                        </a:ext>
                      </a:extLst>
                    </p:cNvPr>
                    <p:cNvSpPr>
                      <a:spLocks noChangeShapeType="1"/>
                    </p:cNvSpPr>
                    <p:nvPr/>
                  </p:nvSpPr>
                  <p:spPr bwMode="auto">
                    <a:xfrm>
                      <a:off x="912" y="24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3" name="Line 41">
                      <a:extLst>
                        <a:ext uri="{FF2B5EF4-FFF2-40B4-BE49-F238E27FC236}">
                          <a16:creationId xmlns:a16="http://schemas.microsoft.com/office/drawing/2014/main" id="{D1F4EB09-66DF-43A3-AA80-783261ADAC89}"/>
                        </a:ext>
                      </a:extLst>
                    </p:cNvPr>
                    <p:cNvSpPr>
                      <a:spLocks noChangeShapeType="1"/>
                    </p:cNvSpPr>
                    <p:nvPr/>
                  </p:nvSpPr>
                  <p:spPr bwMode="auto">
                    <a:xfrm>
                      <a:off x="1584" y="24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4" name="Line 42">
                      <a:extLst>
                        <a:ext uri="{FF2B5EF4-FFF2-40B4-BE49-F238E27FC236}">
                          <a16:creationId xmlns:a16="http://schemas.microsoft.com/office/drawing/2014/main" id="{4F2372C2-D89F-4D65-8772-F64EC531B33E}"/>
                        </a:ext>
                      </a:extLst>
                    </p:cNvPr>
                    <p:cNvSpPr>
                      <a:spLocks noChangeShapeType="1"/>
                    </p:cNvSpPr>
                    <p:nvPr/>
                  </p:nvSpPr>
                  <p:spPr bwMode="auto">
                    <a:xfrm>
                      <a:off x="2304" y="24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5" name="Line 43">
                      <a:extLst>
                        <a:ext uri="{FF2B5EF4-FFF2-40B4-BE49-F238E27FC236}">
                          <a16:creationId xmlns:a16="http://schemas.microsoft.com/office/drawing/2014/main" id="{AC670F81-7E64-41F9-B8A6-EDD2CDBE8AED}"/>
                        </a:ext>
                      </a:extLst>
                    </p:cNvPr>
                    <p:cNvSpPr>
                      <a:spLocks noChangeShapeType="1"/>
                    </p:cNvSpPr>
                    <p:nvPr/>
                  </p:nvSpPr>
                  <p:spPr bwMode="auto">
                    <a:xfrm>
                      <a:off x="3408" y="288"/>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6" name="Text Box 44">
                      <a:extLst>
                        <a:ext uri="{FF2B5EF4-FFF2-40B4-BE49-F238E27FC236}">
                          <a16:creationId xmlns:a16="http://schemas.microsoft.com/office/drawing/2014/main" id="{DC038F65-47A4-4FB6-A199-3A24CF66930E}"/>
                        </a:ext>
                      </a:extLst>
                    </p:cNvPr>
                    <p:cNvSpPr txBox="1">
                      <a:spLocks noChangeArrowheads="1"/>
                    </p:cNvSpPr>
                    <p:nvPr/>
                  </p:nvSpPr>
                  <p:spPr bwMode="auto">
                    <a:xfrm>
                      <a:off x="576" y="384"/>
                      <a:ext cx="21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en-US" sz="2400" b="1" i="1">
                          <a:latin typeface="Times New Roman" panose="02020603050405020304" pitchFamily="18" charset="0"/>
                        </a:rPr>
                        <a:t>x</a:t>
                      </a:r>
                      <a:endParaRPr kumimoji="1" lang="en-US" altLang="zh-CN" sz="2400" b="1" i="1">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255" name="Object 45">
                          <a:extLst>
                            <a:ext uri="{FF2B5EF4-FFF2-40B4-BE49-F238E27FC236}">
                              <a16:creationId xmlns:a16="http://schemas.microsoft.com/office/drawing/2014/main" id="{1AFC5461-9E66-40A2-AA8A-72ECD8913537}"/>
                            </a:ext>
                          </a:extLst>
                        </p:cNvPr>
                        <p:cNvSpPr txBox="1"/>
                        <p:nvPr/>
                      </p:nvSpPr>
                      <p:spPr bwMode="auto">
                        <a:xfrm>
                          <a:off x="624" y="816"/>
                          <a:ext cx="176" cy="22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𝑦</m:t>
                                    </m:r>
                                  </m:e>
                                  <m:sup>
                                    <m:r>
                                      <a:rPr lang="zh-CN" altLang="en-US" i="1">
                                        <a:solidFill>
                                          <a:srgbClr val="000000"/>
                                        </a:solidFill>
                                        <a:latin typeface="Cambria Math" panose="02040503050406030204" pitchFamily="18" charset="0"/>
                                      </a:rPr>
                                      <m:t>′</m:t>
                                    </m:r>
                                  </m:sup>
                                </m:sSup>
                              </m:oMath>
                            </m:oMathPara>
                          </a14:m>
                          <a:endParaRPr lang="zh-CN" altLang="en-US"/>
                        </a:p>
                      </p:txBody>
                    </p:sp>
                  </mc:Choice>
                  <mc:Fallback xmlns="">
                    <p:sp>
                      <p:nvSpPr>
                        <p:cNvPr id="10255" name="Object 45">
                          <a:extLst>
                            <a:ext uri="{FF2B5EF4-FFF2-40B4-BE49-F238E27FC236}">
                              <a16:creationId xmlns:a16="http://schemas.microsoft.com/office/drawing/2014/main" id="{1AFC5461-9E66-40A2-AA8A-72ECD8913537}"/>
                            </a:ext>
                          </a:extLst>
                        </p:cNvPr>
                        <p:cNvSpPr txBox="1">
                          <a:spLocks noRot="1" noChangeAspect="1" noMove="1" noResize="1" noEditPoints="1" noAdjustHandles="1" noChangeArrowheads="1" noChangeShapeType="1" noTextEdit="1"/>
                        </p:cNvSpPr>
                        <p:nvPr/>
                      </p:nvSpPr>
                      <p:spPr bwMode="auto">
                        <a:xfrm>
                          <a:off x="624" y="816"/>
                          <a:ext cx="176" cy="223"/>
                        </a:xfrm>
                        <a:prstGeom prst="rect">
                          <a:avLst/>
                        </a:prstGeom>
                        <a:blipFill>
                          <a:blip r:embed="rId11"/>
                          <a:stretch>
                            <a:fillRect r="-434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6" name="Object 46">
                          <a:extLst>
                            <a:ext uri="{FF2B5EF4-FFF2-40B4-BE49-F238E27FC236}">
                              <a16:creationId xmlns:a16="http://schemas.microsoft.com/office/drawing/2014/main" id="{572B5F27-372F-436B-BCA2-AF5B8F03BB5E}"/>
                            </a:ext>
                          </a:extLst>
                        </p:cNvPr>
                        <p:cNvSpPr txBox="1"/>
                        <p:nvPr/>
                      </p:nvSpPr>
                      <p:spPr bwMode="auto">
                        <a:xfrm>
                          <a:off x="624" y="1152"/>
                          <a:ext cx="199" cy="22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𝑦</m:t>
                                    </m:r>
                                  </m:e>
                                  <m:sup>
                                    <m:r>
                                      <a:rPr lang="zh-CN" altLang="en-US" i="1">
                                        <a:solidFill>
                                          <a:srgbClr val="000000"/>
                                        </a:solidFill>
                                        <a:latin typeface="Cambria Math" panose="02040503050406030204" pitchFamily="18" charset="0"/>
                                      </a:rPr>
                                      <m:t>″</m:t>
                                    </m:r>
                                  </m:sup>
                                </m:sSup>
                              </m:oMath>
                            </m:oMathPara>
                          </a14:m>
                          <a:endParaRPr lang="zh-CN" altLang="en-US"/>
                        </a:p>
                      </p:txBody>
                    </p:sp>
                  </mc:Choice>
                  <mc:Fallback xmlns="">
                    <p:sp>
                      <p:nvSpPr>
                        <p:cNvPr id="10256" name="Object 46">
                          <a:extLst>
                            <a:ext uri="{FF2B5EF4-FFF2-40B4-BE49-F238E27FC236}">
                              <a16:creationId xmlns:a16="http://schemas.microsoft.com/office/drawing/2014/main" id="{572B5F27-372F-436B-BCA2-AF5B8F03BB5E}"/>
                            </a:ext>
                          </a:extLst>
                        </p:cNvPr>
                        <p:cNvSpPr txBox="1">
                          <a:spLocks noRot="1" noChangeAspect="1" noMove="1" noResize="1" noEditPoints="1" noAdjustHandles="1" noChangeArrowheads="1" noChangeShapeType="1" noTextEdit="1"/>
                        </p:cNvSpPr>
                        <p:nvPr/>
                      </p:nvSpPr>
                      <p:spPr bwMode="auto">
                        <a:xfrm>
                          <a:off x="624" y="1152"/>
                          <a:ext cx="199" cy="223"/>
                        </a:xfrm>
                        <a:prstGeom prst="rect">
                          <a:avLst/>
                        </a:prstGeom>
                        <a:blipFill>
                          <a:blip r:embed="rId12"/>
                          <a:stretch>
                            <a:fillRect r="-192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7" name="Object 47">
                          <a:extLst>
                            <a:ext uri="{FF2B5EF4-FFF2-40B4-BE49-F238E27FC236}">
                              <a16:creationId xmlns:a16="http://schemas.microsoft.com/office/drawing/2014/main" id="{C24BE4D6-0DBC-4A77-9148-998EA08D9AC6}"/>
                            </a:ext>
                          </a:extLst>
                        </p:cNvPr>
                        <p:cNvSpPr txBox="1"/>
                        <p:nvPr/>
                      </p:nvSpPr>
                      <p:spPr bwMode="auto">
                        <a:xfrm>
                          <a:off x="624" y="1776"/>
                          <a:ext cx="135" cy="16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oMath>
                            </m:oMathPara>
                          </a14:m>
                          <a:endParaRPr lang="zh-CN" altLang="en-US"/>
                        </a:p>
                      </p:txBody>
                    </p:sp>
                  </mc:Choice>
                  <mc:Fallback xmlns="">
                    <p:sp>
                      <p:nvSpPr>
                        <p:cNvPr id="10257" name="Object 47">
                          <a:extLst>
                            <a:ext uri="{FF2B5EF4-FFF2-40B4-BE49-F238E27FC236}">
                              <a16:creationId xmlns:a16="http://schemas.microsoft.com/office/drawing/2014/main" id="{C24BE4D6-0DBC-4A77-9148-998EA08D9AC6}"/>
                            </a:ext>
                          </a:extLst>
                        </p:cNvPr>
                        <p:cNvSpPr txBox="1">
                          <a:spLocks noRot="1" noChangeAspect="1" noMove="1" noResize="1" noEditPoints="1" noAdjustHandles="1" noChangeArrowheads="1" noChangeShapeType="1" noTextEdit="1"/>
                        </p:cNvSpPr>
                        <p:nvPr/>
                      </p:nvSpPr>
                      <p:spPr bwMode="auto">
                        <a:xfrm>
                          <a:off x="624" y="1776"/>
                          <a:ext cx="135" cy="167"/>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10287" name="Text Box 48">
                      <a:extLst>
                        <a:ext uri="{FF2B5EF4-FFF2-40B4-BE49-F238E27FC236}">
                          <a16:creationId xmlns:a16="http://schemas.microsoft.com/office/drawing/2014/main" id="{B1A64FC7-EF60-42E4-BF3C-FA7F8A26B74D}"/>
                        </a:ext>
                      </a:extLst>
                    </p:cNvPr>
                    <p:cNvSpPr txBox="1">
                      <a:spLocks noChangeArrowheads="1"/>
                    </p:cNvSpPr>
                    <p:nvPr/>
                  </p:nvSpPr>
                  <p:spPr bwMode="auto">
                    <a:xfrm>
                      <a:off x="1190" y="1117"/>
                      <a:ext cx="1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b="1">
                        <a:latin typeface="Times New Roman" panose="02020603050405020304" pitchFamily="18" charset="0"/>
                      </a:endParaRPr>
                    </a:p>
                  </p:txBody>
                </p:sp>
                <p:sp>
                  <p:nvSpPr>
                    <p:cNvPr id="10288" name="Text Box 49">
                      <a:extLst>
                        <a:ext uri="{FF2B5EF4-FFF2-40B4-BE49-F238E27FC236}">
                          <a16:creationId xmlns:a16="http://schemas.microsoft.com/office/drawing/2014/main" id="{0A079C9A-1661-465F-8B86-CC982A76EAA8}"/>
                        </a:ext>
                      </a:extLst>
                    </p:cNvPr>
                    <p:cNvSpPr txBox="1">
                      <a:spLocks noChangeArrowheads="1"/>
                    </p:cNvSpPr>
                    <p:nvPr/>
                  </p:nvSpPr>
                  <p:spPr bwMode="auto">
                    <a:xfrm>
                      <a:off x="1718" y="1165"/>
                      <a:ext cx="1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b="1">
                        <a:latin typeface="Times New Roman" panose="02020603050405020304" pitchFamily="18" charset="0"/>
                      </a:endParaRPr>
                    </a:p>
                  </p:txBody>
                </p:sp>
                <p:sp>
                  <p:nvSpPr>
                    <p:cNvPr id="10289" name="Text Box 50">
                      <a:extLst>
                        <a:ext uri="{FF2B5EF4-FFF2-40B4-BE49-F238E27FC236}">
                          <a16:creationId xmlns:a16="http://schemas.microsoft.com/office/drawing/2014/main" id="{3815F87F-BEE0-4FDA-A975-D6686D269A1D}"/>
                        </a:ext>
                      </a:extLst>
                    </p:cNvPr>
                    <p:cNvSpPr txBox="1">
                      <a:spLocks noChangeArrowheads="1"/>
                    </p:cNvSpPr>
                    <p:nvPr/>
                  </p:nvSpPr>
                  <p:spPr bwMode="auto">
                    <a:xfrm>
                      <a:off x="2822" y="1130"/>
                      <a:ext cx="21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p>
                  </p:txBody>
                </p:sp>
                <p:sp>
                  <p:nvSpPr>
                    <p:cNvPr id="10290" name="Text Box 51">
                      <a:extLst>
                        <a:ext uri="{FF2B5EF4-FFF2-40B4-BE49-F238E27FC236}">
                          <a16:creationId xmlns:a16="http://schemas.microsoft.com/office/drawing/2014/main" id="{1BA3A24E-4A66-43DE-A4DF-2DEA15C595C3}"/>
                        </a:ext>
                      </a:extLst>
                    </p:cNvPr>
                    <p:cNvSpPr txBox="1">
                      <a:spLocks noChangeArrowheads="1"/>
                    </p:cNvSpPr>
                    <p:nvPr/>
                  </p:nvSpPr>
                  <p:spPr bwMode="auto">
                    <a:xfrm>
                      <a:off x="4118" y="1130"/>
                      <a:ext cx="22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p>
                  </p:txBody>
                </p:sp>
                <p:sp>
                  <p:nvSpPr>
                    <p:cNvPr id="10291" name="Arc 52">
                      <a:extLst>
                        <a:ext uri="{FF2B5EF4-FFF2-40B4-BE49-F238E27FC236}">
                          <a16:creationId xmlns:a16="http://schemas.microsoft.com/office/drawing/2014/main" id="{0AD114D1-978D-41AE-AB8A-1DD7F4D81549}"/>
                        </a:ext>
                      </a:extLst>
                    </p:cNvPr>
                    <p:cNvSpPr>
                      <a:spLocks/>
                    </p:cNvSpPr>
                    <p:nvPr/>
                  </p:nvSpPr>
                  <p:spPr bwMode="auto">
                    <a:xfrm>
                      <a:off x="1776" y="1632"/>
                      <a:ext cx="336" cy="336"/>
                    </a:xfrm>
                    <a:custGeom>
                      <a:avLst/>
                      <a:gdLst>
                        <a:gd name="T0" fmla="*/ 0 w 21600"/>
                        <a:gd name="T1" fmla="*/ 0 h 21600"/>
                        <a:gd name="T2" fmla="*/ 336 w 21600"/>
                        <a:gd name="T3" fmla="*/ 336 h 21600"/>
                        <a:gd name="T4" fmla="*/ 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2" name="Arc 53">
                      <a:extLst>
                        <a:ext uri="{FF2B5EF4-FFF2-40B4-BE49-F238E27FC236}">
                          <a16:creationId xmlns:a16="http://schemas.microsoft.com/office/drawing/2014/main" id="{0C5CBBB0-A17D-47AC-ACC8-469615A16124}"/>
                        </a:ext>
                      </a:extLst>
                    </p:cNvPr>
                    <p:cNvSpPr>
                      <a:spLocks/>
                    </p:cNvSpPr>
                    <p:nvPr/>
                  </p:nvSpPr>
                  <p:spPr bwMode="auto">
                    <a:xfrm flipH="1" flipV="1">
                      <a:off x="3744" y="1488"/>
                      <a:ext cx="480" cy="480"/>
                    </a:xfrm>
                    <a:custGeom>
                      <a:avLst/>
                      <a:gdLst>
                        <a:gd name="T0" fmla="*/ 0 w 21600"/>
                        <a:gd name="T1" fmla="*/ 0 h 21600"/>
                        <a:gd name="T2" fmla="*/ 480 w 21600"/>
                        <a:gd name="T3" fmla="*/ 480 h 21600"/>
                        <a:gd name="T4" fmla="*/ 0 w 21600"/>
                        <a:gd name="T5" fmla="*/ 4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mc:AlternateContent xmlns:mc="http://schemas.openxmlformats.org/markup-compatibility/2006" xmlns:a14="http://schemas.microsoft.com/office/drawing/2010/main">
        <mc:Choice Requires="a14">
          <p:sp>
            <p:nvSpPr>
              <p:cNvPr id="38966" name="Object 54">
                <a:extLst>
                  <a:ext uri="{FF2B5EF4-FFF2-40B4-BE49-F238E27FC236}">
                    <a16:creationId xmlns:a16="http://schemas.microsoft.com/office/drawing/2014/main" id="{D2CCF9CD-EAAF-463C-9E28-CB9B03AC4C30}"/>
                  </a:ext>
                </a:extLst>
              </p:cNvPr>
              <p:cNvSpPr txBox="1"/>
              <p:nvPr/>
            </p:nvSpPr>
            <p:spPr bwMode="auto">
              <a:xfrm>
                <a:off x="5637214" y="1714500"/>
                <a:ext cx="3673475" cy="723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38966" name="Object 54">
                <a:extLst>
                  <a:ext uri="{FF2B5EF4-FFF2-40B4-BE49-F238E27FC236}">
                    <a16:creationId xmlns:a16="http://schemas.microsoft.com/office/drawing/2014/main" id="{D2CCF9CD-EAAF-463C-9E28-CB9B03AC4C30}"/>
                  </a:ext>
                </a:extLst>
              </p:cNvPr>
              <p:cNvSpPr txBox="1">
                <a:spLocks noRot="1" noChangeAspect="1" noMove="1" noResize="1" noEditPoints="1" noAdjustHandles="1" noChangeArrowheads="1" noChangeShapeType="1" noTextEdit="1"/>
              </p:cNvSpPr>
              <p:nvPr/>
            </p:nvSpPr>
            <p:spPr bwMode="auto">
              <a:xfrm>
                <a:off x="5637214" y="1714500"/>
                <a:ext cx="3673475" cy="723900"/>
              </a:xfrm>
              <a:prstGeom prst="rect">
                <a:avLst/>
              </a:prstGeom>
              <a:blipFill>
                <a:blip r:embed="rId14"/>
                <a:stretch>
                  <a:fillRect/>
                </a:stretch>
              </a:blipFill>
              <a:ln>
                <a:noFill/>
              </a:ln>
              <a:effec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21"/>
                                        </p:tgtEl>
                                        <p:attrNameLst>
                                          <p:attrName>style.visibility</p:attrName>
                                        </p:attrNameLst>
                                      </p:cBhvr>
                                      <p:to>
                                        <p:strVal val="visible"/>
                                      </p:to>
                                    </p:set>
                                    <p:animEffect transition="in" filter="strips(downRight)">
                                      <p:cBhvr>
                                        <p:cTn id="12" dur="500"/>
                                        <p:tgtEl>
                                          <p:spTgt spid="38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strips(downRight)">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922">
                                            <p:txEl>
                                              <p:pRg st="0" end="0"/>
                                            </p:txEl>
                                          </p:spTgt>
                                        </p:tgtEl>
                                        <p:attrNameLst>
                                          <p:attrName>style.visibility</p:attrName>
                                        </p:attrNameLst>
                                      </p:cBhvr>
                                      <p:to>
                                        <p:strVal val="visible"/>
                                      </p:to>
                                    </p:set>
                                    <p:animEffect transition="in" filter="strips(downRight)">
                                      <p:cBhvr>
                                        <p:cTn id="22" dur="500"/>
                                        <p:tgtEl>
                                          <p:spTgt spid="3892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38920"/>
                                        </p:tgtEl>
                                        <p:attrNameLst>
                                          <p:attrName>style.visibility</p:attrName>
                                        </p:attrNameLst>
                                      </p:cBhvr>
                                      <p:to>
                                        <p:strVal val="visible"/>
                                      </p:to>
                                    </p:set>
                                    <p:animEffect transition="in" filter="strips(downRight)">
                                      <p:cBhvr>
                                        <p:cTn id="43" dur="500"/>
                                        <p:tgtEl>
                                          <p:spTgt spid="389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strips(downRight)">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p:bldP spid="38920" grpId="0" autoUpdateAnimBg="0"/>
      <p:bldP spid="38921" grpId="0" autoUpdateAnimBg="0"/>
      <p:bldP spid="38922" grpId="0" build="p" autoUpdateAnimBg="0"/>
      <p:bldP spid="38923" grpId="0"/>
      <p:bldP spid="38924" grpId="0"/>
      <p:bldP spid="389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F0DDA74-AE52-4FC1-9819-D4A2E06869A3}"/>
              </a:ext>
            </a:extLst>
          </p:cNvPr>
          <p:cNvGrpSpPr>
            <a:grpSpLocks/>
          </p:cNvGrpSpPr>
          <p:nvPr/>
        </p:nvGrpSpPr>
        <p:grpSpPr bwMode="auto">
          <a:xfrm>
            <a:off x="955659" y="221766"/>
            <a:ext cx="3946697" cy="671513"/>
            <a:chOff x="328" y="73"/>
            <a:chExt cx="2780" cy="423"/>
          </a:xfrm>
        </p:grpSpPr>
        <p:sp>
          <p:nvSpPr>
            <p:cNvPr id="11298" name="Text Box 3">
              <a:extLst>
                <a:ext uri="{FF2B5EF4-FFF2-40B4-BE49-F238E27FC236}">
                  <a16:creationId xmlns:a16="http://schemas.microsoft.com/office/drawing/2014/main" id="{31671C7D-8D87-4B36-879E-F85732F3A51B}"/>
                </a:ext>
              </a:extLst>
            </p:cNvPr>
            <p:cNvSpPr txBox="1">
              <a:spLocks noChangeArrowheads="1"/>
            </p:cNvSpPr>
            <p:nvPr/>
          </p:nvSpPr>
          <p:spPr bwMode="auto">
            <a:xfrm>
              <a:off x="328" y="90"/>
              <a:ext cx="11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 (4)  </a:t>
              </a:r>
              <a:r>
                <a:rPr kumimoji="1" lang="zh-CN" altLang="en-US" sz="2800" b="1">
                  <a:latin typeface="Times New Roman" panose="02020603050405020304" pitchFamily="18" charset="0"/>
                </a:rPr>
                <a:t>因为</a:t>
              </a:r>
            </a:p>
          </p:txBody>
        </p:sp>
        <mc:AlternateContent xmlns:mc="http://schemas.openxmlformats.org/markup-compatibility/2006">
          <mc:Choice xmlns:a14="http://schemas.microsoft.com/office/drawing/2010/main" Requires="a14">
            <p:sp>
              <p:nvSpPr>
                <p:cNvPr id="11273" name="Object 4">
                  <a:extLst>
                    <a:ext uri="{FF2B5EF4-FFF2-40B4-BE49-F238E27FC236}">
                      <a16:creationId xmlns:a16="http://schemas.microsoft.com/office/drawing/2014/main" id="{5561A638-E48E-49B8-9D13-6D4D1F4D1ADC}"/>
                    </a:ext>
                  </a:extLst>
                </p:cNvPr>
                <p:cNvSpPr txBox="1"/>
                <p:nvPr/>
              </p:nvSpPr>
              <p:spPr bwMode="auto">
                <a:xfrm>
                  <a:off x="1586" y="73"/>
                  <a:ext cx="1522" cy="42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sup>
                            </m:sSup>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m:oMathPara>
                  </a14:m>
                  <a:endParaRPr lang="zh-CN" altLang="en-US" sz="2800" b="1" dirty="0"/>
                </a:p>
              </p:txBody>
            </p:sp>
          </mc:Choice>
          <mc:Fallback>
            <p:sp>
              <p:nvSpPr>
                <p:cNvPr id="11273" name="Object 4">
                  <a:extLst>
                    <a:ext uri="{FF2B5EF4-FFF2-40B4-BE49-F238E27FC236}">
                      <a16:creationId xmlns:a16="http://schemas.microsoft.com/office/drawing/2014/main" id="{5561A638-E48E-49B8-9D13-6D4D1F4D1ADC}"/>
                    </a:ext>
                  </a:extLst>
                </p:cNvPr>
                <p:cNvSpPr txBox="1">
                  <a:spLocks noRot="1" noChangeAspect="1" noMove="1" noResize="1" noEditPoints="1" noAdjustHandles="1" noChangeArrowheads="1" noChangeShapeType="1" noTextEdit="1"/>
                </p:cNvSpPr>
                <p:nvPr/>
              </p:nvSpPr>
              <p:spPr bwMode="auto">
                <a:xfrm>
                  <a:off x="1586" y="73"/>
                  <a:ext cx="1522" cy="423"/>
                </a:xfrm>
                <a:prstGeom prst="rect">
                  <a:avLst/>
                </a:prstGeom>
                <a:blipFill>
                  <a:blip r:embed="rId2"/>
                  <a:stretch>
                    <a:fillRect/>
                  </a:stretch>
                </a:blipFill>
                <a:ln>
                  <a:noFill/>
                </a:ln>
                <a:effectLst/>
              </p:spPr>
              <p:txBody>
                <a:bodyPr/>
                <a:lstStyle/>
                <a:p>
                  <a:r>
                    <a:rPr lang="zh-CN" altLang="en-US">
                      <a:noFill/>
                    </a:rPr>
                    <a:t> </a:t>
                  </a:r>
                </a:p>
              </p:txBody>
            </p:sp>
          </mc:Fallback>
        </mc:AlternateContent>
      </p:grpSp>
      <p:sp>
        <p:nvSpPr>
          <p:cNvPr id="39941" name="Text Box 5">
            <a:extLst>
              <a:ext uri="{FF2B5EF4-FFF2-40B4-BE49-F238E27FC236}">
                <a16:creationId xmlns:a16="http://schemas.microsoft.com/office/drawing/2014/main" id="{FB5A25AD-8F2C-4481-A022-827E35272DD7}"/>
              </a:ext>
            </a:extLst>
          </p:cNvPr>
          <p:cNvSpPr txBox="1">
            <a:spLocks noChangeArrowheads="1"/>
          </p:cNvSpPr>
          <p:nvPr/>
        </p:nvSpPr>
        <p:spPr bwMode="auto">
          <a:xfrm>
            <a:off x="4494196" y="258278"/>
            <a:ext cx="4355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，所以</a:t>
            </a:r>
            <a:r>
              <a:rPr kumimoji="1" lang="en-US" altLang="en-US" sz="2800" b="1" dirty="0">
                <a:latin typeface="Times New Roman" panose="02020603050405020304" pitchFamily="18" charset="0"/>
              </a:rPr>
              <a:t>y=0</a:t>
            </a:r>
            <a:r>
              <a:rPr kumimoji="1" lang="zh-CN" altLang="en-US" sz="2800" b="1" dirty="0">
                <a:latin typeface="Times New Roman" panose="02020603050405020304" pitchFamily="18" charset="0"/>
              </a:rPr>
              <a:t>是水平渐近线。</a:t>
            </a:r>
          </a:p>
        </p:txBody>
      </p:sp>
      <p:sp>
        <p:nvSpPr>
          <p:cNvPr id="39942" name="Text Box 6">
            <a:extLst>
              <a:ext uri="{FF2B5EF4-FFF2-40B4-BE49-F238E27FC236}">
                <a16:creationId xmlns:a16="http://schemas.microsoft.com/office/drawing/2014/main" id="{83FD6A73-742D-40C5-BD6B-01EBC238C9AE}"/>
              </a:ext>
            </a:extLst>
          </p:cNvPr>
          <p:cNvSpPr txBox="1">
            <a:spLocks noChangeArrowheads="1"/>
          </p:cNvSpPr>
          <p:nvPr/>
        </p:nvSpPr>
        <p:spPr bwMode="auto">
          <a:xfrm>
            <a:off x="2384499" y="2314031"/>
            <a:ext cx="591969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正态分布曲 线或高斯曲线。</a:t>
            </a:r>
          </a:p>
        </p:txBody>
      </p:sp>
      <p:sp>
        <p:nvSpPr>
          <p:cNvPr id="39943" name="Rectangle 7">
            <a:extLst>
              <a:ext uri="{FF2B5EF4-FFF2-40B4-BE49-F238E27FC236}">
                <a16:creationId xmlns:a16="http://schemas.microsoft.com/office/drawing/2014/main" id="{C80DA5AD-4FC5-48F0-B7BE-60EB73513930}"/>
              </a:ext>
            </a:extLst>
          </p:cNvPr>
          <p:cNvSpPr>
            <a:spLocks noChangeArrowheads="1"/>
          </p:cNvSpPr>
          <p:nvPr/>
        </p:nvSpPr>
        <p:spPr bwMode="auto">
          <a:xfrm>
            <a:off x="1018387" y="994878"/>
            <a:ext cx="189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latin typeface="Times New Roman" panose="02020603050405020304" pitchFamily="18" charset="0"/>
              </a:rPr>
              <a:t> (5) </a:t>
            </a:r>
            <a:r>
              <a:rPr kumimoji="1" lang="zh-CN" altLang="en-US" sz="2800" b="1" dirty="0">
                <a:latin typeface="Times New Roman" panose="02020603050405020304" pitchFamily="18" charset="0"/>
              </a:rPr>
              <a:t>作图 </a:t>
            </a:r>
          </a:p>
        </p:txBody>
      </p:sp>
      <p:sp>
        <p:nvSpPr>
          <p:cNvPr id="39944" name="Rectangle 8">
            <a:extLst>
              <a:ext uri="{FF2B5EF4-FFF2-40B4-BE49-F238E27FC236}">
                <a16:creationId xmlns:a16="http://schemas.microsoft.com/office/drawing/2014/main" id="{797F360F-178E-4FAE-998C-A51EAD359E00}"/>
              </a:ext>
            </a:extLst>
          </p:cNvPr>
          <p:cNvSpPr>
            <a:spLocks noChangeArrowheads="1"/>
          </p:cNvSpPr>
          <p:nvPr/>
        </p:nvSpPr>
        <p:spPr bwMode="auto">
          <a:xfrm>
            <a:off x="2521728" y="1004403"/>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由以上讨论可作出曲 线在</a:t>
            </a:r>
            <a:r>
              <a:rPr kumimoji="1" lang="en-US" altLang="zh-CN" sz="2800" b="1" dirty="0">
                <a:latin typeface="Times New Roman" panose="02020603050405020304" pitchFamily="18" charset="0"/>
              </a:rPr>
              <a:t>[0</a:t>
            </a: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a:t>
            </a:r>
            <a:r>
              <a:rPr kumimoji="1" lang="en-US" altLang="zh-CN" sz="2800" b="1" dirty="0">
                <a:latin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rPr>
              <a:t>）内的图形，</a:t>
            </a:r>
          </a:p>
        </p:txBody>
      </p:sp>
      <p:sp>
        <p:nvSpPr>
          <p:cNvPr id="39945" name="Rectangle 9">
            <a:extLst>
              <a:ext uri="{FF2B5EF4-FFF2-40B4-BE49-F238E27FC236}">
                <a16:creationId xmlns:a16="http://schemas.microsoft.com/office/drawing/2014/main" id="{C5150482-7ADB-49BD-A8B6-4EC50F77747A}"/>
              </a:ext>
            </a:extLst>
          </p:cNvPr>
          <p:cNvSpPr>
            <a:spLocks noChangeArrowheads="1"/>
          </p:cNvSpPr>
          <p:nvPr/>
        </p:nvSpPr>
        <p:spPr bwMode="auto">
          <a:xfrm>
            <a:off x="2370915" y="1699036"/>
            <a:ext cx="7618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再由对称性可得全图</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该曲线在概率论中也称为</a:t>
            </a:r>
          </a:p>
        </p:txBody>
      </p:sp>
      <p:grpSp>
        <p:nvGrpSpPr>
          <p:cNvPr id="3" name="Group 10">
            <a:extLst>
              <a:ext uri="{FF2B5EF4-FFF2-40B4-BE49-F238E27FC236}">
                <a16:creationId xmlns:a16="http://schemas.microsoft.com/office/drawing/2014/main" id="{930DB184-BA31-4AEF-8B5B-C305585A2A08}"/>
              </a:ext>
            </a:extLst>
          </p:cNvPr>
          <p:cNvGrpSpPr>
            <a:grpSpLocks/>
          </p:cNvGrpSpPr>
          <p:nvPr/>
        </p:nvGrpSpPr>
        <p:grpSpPr bwMode="auto">
          <a:xfrm>
            <a:off x="2452672" y="2776555"/>
            <a:ext cx="4495800" cy="1130300"/>
            <a:chOff x="384" y="1832"/>
            <a:chExt cx="2832" cy="712"/>
          </a:xfrm>
        </p:grpSpPr>
        <mc:AlternateContent xmlns:mc="http://schemas.openxmlformats.org/markup-compatibility/2006" xmlns:a14="http://schemas.microsoft.com/office/drawing/2010/main">
          <mc:Choice Requires="a14">
            <p:sp>
              <p:nvSpPr>
                <p:cNvPr id="11272" name="Object 11">
                  <a:extLst>
                    <a:ext uri="{FF2B5EF4-FFF2-40B4-BE49-F238E27FC236}">
                      <a16:creationId xmlns:a16="http://schemas.microsoft.com/office/drawing/2014/main" id="{4A9B571B-CE01-4AB7-8F03-13269C936066}"/>
                    </a:ext>
                  </a:extLst>
                </p:cNvPr>
                <p:cNvSpPr txBox="1"/>
                <p:nvPr/>
              </p:nvSpPr>
              <p:spPr bwMode="auto">
                <a:xfrm>
                  <a:off x="384" y="1832"/>
                  <a:ext cx="1056" cy="7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𝟐</m:t>
                                </m:r>
                              </m:e>
                            </m:rad>
                          </m:num>
                          <m:den>
                            <m:r>
                              <a:rPr lang="zh-CN" altLang="en-US" sz="2800" b="1" i="1">
                                <a:solidFill>
                                  <a:srgbClr val="000000"/>
                                </a:solidFill>
                                <a:latin typeface="Cambria Math" panose="02040503050406030204" pitchFamily="18" charset="0"/>
                              </a:rPr>
                              <m:t>𝟐</m:t>
                            </m:r>
                          </m:den>
                        </m:f>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𝒆</m:t>
                            </m:r>
                          </m:e>
                          <m:sup>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num>
                              <m:den>
                                <m:r>
                                  <a:rPr lang="zh-CN" altLang="en-US" sz="2800" b="1" i="1">
                                    <a:solidFill>
                                      <a:srgbClr val="000000"/>
                                    </a:solidFill>
                                    <a:latin typeface="Cambria Math" panose="02040503050406030204" pitchFamily="18" charset="0"/>
                                  </a:rPr>
                                  <m:t>𝟐</m:t>
                                </m:r>
                              </m:den>
                            </m:f>
                          </m:sup>
                        </m:sSup>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1272" name="Object 11">
                  <a:extLst>
                    <a:ext uri="{FF2B5EF4-FFF2-40B4-BE49-F238E27FC236}">
                      <a16:creationId xmlns:a16="http://schemas.microsoft.com/office/drawing/2014/main" id="{4A9B571B-CE01-4AB7-8F03-13269C936066}"/>
                    </a:ext>
                  </a:extLst>
                </p:cNvPr>
                <p:cNvSpPr txBox="1">
                  <a:spLocks noRot="1" noChangeAspect="1" noMove="1" noResize="1" noEditPoints="1" noAdjustHandles="1" noChangeArrowheads="1" noChangeShapeType="1" noTextEdit="1"/>
                </p:cNvSpPr>
                <p:nvPr/>
              </p:nvSpPr>
              <p:spPr bwMode="auto">
                <a:xfrm>
                  <a:off x="384" y="1832"/>
                  <a:ext cx="1056" cy="71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11297" name="Text Box 12">
              <a:extLst>
                <a:ext uri="{FF2B5EF4-FFF2-40B4-BE49-F238E27FC236}">
                  <a16:creationId xmlns:a16="http://schemas.microsoft.com/office/drawing/2014/main" id="{100FF67A-24BD-46EF-9E09-83B446657B3F}"/>
                </a:ext>
              </a:extLst>
            </p:cNvPr>
            <p:cNvSpPr txBox="1">
              <a:spLocks noChangeArrowheads="1"/>
            </p:cNvSpPr>
            <p:nvPr/>
          </p:nvSpPr>
          <p:spPr bwMode="auto">
            <a:xfrm>
              <a:off x="1440" y="1968"/>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是拐点</a:t>
              </a:r>
            </a:p>
          </p:txBody>
        </p:sp>
      </p:grpSp>
      <p:grpSp>
        <p:nvGrpSpPr>
          <p:cNvPr id="4" name="Group 13">
            <a:extLst>
              <a:ext uri="{FF2B5EF4-FFF2-40B4-BE49-F238E27FC236}">
                <a16:creationId xmlns:a16="http://schemas.microsoft.com/office/drawing/2014/main" id="{8CD0CE11-4598-431C-A624-27446EEB36D5}"/>
              </a:ext>
            </a:extLst>
          </p:cNvPr>
          <p:cNvGrpSpPr>
            <a:grpSpLocks/>
          </p:cNvGrpSpPr>
          <p:nvPr/>
        </p:nvGrpSpPr>
        <p:grpSpPr bwMode="auto">
          <a:xfrm>
            <a:off x="7298691" y="2506381"/>
            <a:ext cx="3944938" cy="2608263"/>
            <a:chOff x="3292" y="1536"/>
            <a:chExt cx="2485" cy="1643"/>
          </a:xfrm>
        </p:grpSpPr>
        <p:grpSp>
          <p:nvGrpSpPr>
            <p:cNvPr id="11285" name="Group 14">
              <a:extLst>
                <a:ext uri="{FF2B5EF4-FFF2-40B4-BE49-F238E27FC236}">
                  <a16:creationId xmlns:a16="http://schemas.microsoft.com/office/drawing/2014/main" id="{2EE17C67-024B-477E-B1BA-C3BF22AC75ED}"/>
                </a:ext>
              </a:extLst>
            </p:cNvPr>
            <p:cNvGrpSpPr>
              <a:grpSpLocks/>
            </p:cNvGrpSpPr>
            <p:nvPr/>
          </p:nvGrpSpPr>
          <p:grpSpPr bwMode="auto">
            <a:xfrm>
              <a:off x="3292" y="1536"/>
              <a:ext cx="2485" cy="1643"/>
              <a:chOff x="3292" y="1536"/>
              <a:chExt cx="2485" cy="1643"/>
            </a:xfrm>
          </p:grpSpPr>
          <p:grpSp>
            <p:nvGrpSpPr>
              <p:cNvPr id="11288" name="Group 15">
                <a:extLst>
                  <a:ext uri="{FF2B5EF4-FFF2-40B4-BE49-F238E27FC236}">
                    <a16:creationId xmlns:a16="http://schemas.microsoft.com/office/drawing/2014/main" id="{7AFE430D-B21F-4F98-A139-2B1A2C3E8915}"/>
                  </a:ext>
                </a:extLst>
              </p:cNvPr>
              <p:cNvGrpSpPr>
                <a:grpSpLocks/>
              </p:cNvGrpSpPr>
              <p:nvPr/>
            </p:nvGrpSpPr>
            <p:grpSpPr bwMode="auto">
              <a:xfrm>
                <a:off x="3292" y="1536"/>
                <a:ext cx="2485" cy="1456"/>
                <a:chOff x="3264" y="1536"/>
                <a:chExt cx="2485" cy="1456"/>
              </a:xfrm>
            </p:grpSpPr>
            <p:sp>
              <p:nvSpPr>
                <p:cNvPr id="11291" name="Line 16">
                  <a:extLst>
                    <a:ext uri="{FF2B5EF4-FFF2-40B4-BE49-F238E27FC236}">
                      <a16:creationId xmlns:a16="http://schemas.microsoft.com/office/drawing/2014/main" id="{AF9DB63A-4DC0-473F-966A-6C243A827818}"/>
                    </a:ext>
                  </a:extLst>
                </p:cNvPr>
                <p:cNvSpPr>
                  <a:spLocks noChangeShapeType="1"/>
                </p:cNvSpPr>
                <p:nvPr/>
              </p:nvSpPr>
              <p:spPr bwMode="auto">
                <a:xfrm>
                  <a:off x="3264" y="2662"/>
                  <a:ext cx="220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1292" name="Line 17">
                  <a:extLst>
                    <a:ext uri="{FF2B5EF4-FFF2-40B4-BE49-F238E27FC236}">
                      <a16:creationId xmlns:a16="http://schemas.microsoft.com/office/drawing/2014/main" id="{5FEF4248-DEF9-435F-B4D3-570B7D8ED876}"/>
                    </a:ext>
                  </a:extLst>
                </p:cNvPr>
                <p:cNvSpPr>
                  <a:spLocks noChangeShapeType="1"/>
                </p:cNvSpPr>
                <p:nvPr/>
              </p:nvSpPr>
              <p:spPr bwMode="auto">
                <a:xfrm>
                  <a:off x="4272" y="1606"/>
                  <a:ext cx="0" cy="1344"/>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1293" name="Text Box 18">
                  <a:extLst>
                    <a:ext uri="{FF2B5EF4-FFF2-40B4-BE49-F238E27FC236}">
                      <a16:creationId xmlns:a16="http://schemas.microsoft.com/office/drawing/2014/main" id="{81863E87-6F4B-4B3C-8FA1-1D004A58A1AD}"/>
                    </a:ext>
                  </a:extLst>
                </p:cNvPr>
                <p:cNvSpPr txBox="1">
                  <a:spLocks noChangeArrowheads="1"/>
                </p:cNvSpPr>
                <p:nvPr/>
              </p:nvSpPr>
              <p:spPr bwMode="auto">
                <a:xfrm>
                  <a:off x="3984" y="2662"/>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O</a:t>
                  </a:r>
                </a:p>
              </p:txBody>
            </p:sp>
            <p:sp>
              <p:nvSpPr>
                <p:cNvPr id="11294" name="Text Box 19">
                  <a:extLst>
                    <a:ext uri="{FF2B5EF4-FFF2-40B4-BE49-F238E27FC236}">
                      <a16:creationId xmlns:a16="http://schemas.microsoft.com/office/drawing/2014/main" id="{C274BA3D-F2AD-4925-AAB4-C57FF0769F6D}"/>
                    </a:ext>
                  </a:extLst>
                </p:cNvPr>
                <p:cNvSpPr txBox="1">
                  <a:spLocks noChangeArrowheads="1"/>
                </p:cNvSpPr>
                <p:nvPr/>
              </p:nvSpPr>
              <p:spPr bwMode="auto">
                <a:xfrm>
                  <a:off x="4070" y="153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y</a:t>
                  </a:r>
                </a:p>
              </p:txBody>
            </p:sp>
            <p:sp>
              <p:nvSpPr>
                <p:cNvPr id="11295" name="Text Box 20">
                  <a:extLst>
                    <a:ext uri="{FF2B5EF4-FFF2-40B4-BE49-F238E27FC236}">
                      <a16:creationId xmlns:a16="http://schemas.microsoft.com/office/drawing/2014/main" id="{7DC5CE14-E3F7-497B-B8C2-E035F8DF0723}"/>
                    </a:ext>
                  </a:extLst>
                </p:cNvPr>
                <p:cNvSpPr txBox="1">
                  <a:spLocks noChangeArrowheads="1"/>
                </p:cNvSpPr>
                <p:nvPr/>
              </p:nvSpPr>
              <p:spPr bwMode="auto">
                <a:xfrm>
                  <a:off x="5520" y="249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x</a:t>
                  </a:r>
                </a:p>
              </p:txBody>
            </p:sp>
            <p:sp>
              <p:nvSpPr>
                <p:cNvPr id="11296" name="Freeform 21">
                  <a:extLst>
                    <a:ext uri="{FF2B5EF4-FFF2-40B4-BE49-F238E27FC236}">
                      <a16:creationId xmlns:a16="http://schemas.microsoft.com/office/drawing/2014/main" id="{B5BF231F-2E03-465D-93A3-9748460CF1C1}"/>
                    </a:ext>
                  </a:extLst>
                </p:cNvPr>
                <p:cNvSpPr>
                  <a:spLocks/>
                </p:cNvSpPr>
                <p:nvPr/>
              </p:nvSpPr>
              <p:spPr bwMode="auto">
                <a:xfrm>
                  <a:off x="3360" y="1798"/>
                  <a:ext cx="1872" cy="768"/>
                </a:xfrm>
                <a:custGeom>
                  <a:avLst/>
                  <a:gdLst>
                    <a:gd name="T0" fmla="*/ 0 w 1872"/>
                    <a:gd name="T1" fmla="*/ 768 h 768"/>
                    <a:gd name="T2" fmla="*/ 384 w 1872"/>
                    <a:gd name="T3" fmla="*/ 528 h 768"/>
                    <a:gd name="T4" fmla="*/ 624 w 1872"/>
                    <a:gd name="T5" fmla="*/ 144 h 768"/>
                    <a:gd name="T6" fmla="*/ 912 w 1872"/>
                    <a:gd name="T7" fmla="*/ 0 h 768"/>
                    <a:gd name="T8" fmla="*/ 1152 w 1872"/>
                    <a:gd name="T9" fmla="*/ 144 h 768"/>
                    <a:gd name="T10" fmla="*/ 1488 w 1872"/>
                    <a:gd name="T11" fmla="*/ 624 h 768"/>
                    <a:gd name="T12" fmla="*/ 1872 w 1872"/>
                    <a:gd name="T13" fmla="*/ 768 h 768"/>
                    <a:gd name="T14" fmla="*/ 0 60000 65536"/>
                    <a:gd name="T15" fmla="*/ 0 60000 65536"/>
                    <a:gd name="T16" fmla="*/ 0 60000 65536"/>
                    <a:gd name="T17" fmla="*/ 0 60000 65536"/>
                    <a:gd name="T18" fmla="*/ 0 60000 65536"/>
                    <a:gd name="T19" fmla="*/ 0 60000 65536"/>
                    <a:gd name="T20" fmla="*/ 0 60000 65536"/>
                    <a:gd name="T21" fmla="*/ 0 w 1872"/>
                    <a:gd name="T22" fmla="*/ 0 h 768"/>
                    <a:gd name="T23" fmla="*/ 1872 w 1872"/>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2" h="768">
                      <a:moveTo>
                        <a:pt x="0" y="768"/>
                      </a:moveTo>
                      <a:cubicBezTo>
                        <a:pt x="140" y="700"/>
                        <a:pt x="280" y="632"/>
                        <a:pt x="384" y="528"/>
                      </a:cubicBezTo>
                      <a:cubicBezTo>
                        <a:pt x="488" y="424"/>
                        <a:pt x="536" y="232"/>
                        <a:pt x="624" y="144"/>
                      </a:cubicBezTo>
                      <a:cubicBezTo>
                        <a:pt x="712" y="56"/>
                        <a:pt x="824" y="0"/>
                        <a:pt x="912" y="0"/>
                      </a:cubicBezTo>
                      <a:cubicBezTo>
                        <a:pt x="1000" y="0"/>
                        <a:pt x="1056" y="40"/>
                        <a:pt x="1152" y="144"/>
                      </a:cubicBezTo>
                      <a:cubicBezTo>
                        <a:pt x="1248" y="248"/>
                        <a:pt x="1368" y="520"/>
                        <a:pt x="1488" y="624"/>
                      </a:cubicBezTo>
                      <a:cubicBezTo>
                        <a:pt x="1608" y="728"/>
                        <a:pt x="1740" y="748"/>
                        <a:pt x="1872" y="76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pSp>
          <p:sp>
            <p:nvSpPr>
              <p:cNvPr id="11289" name="Line 22">
                <a:extLst>
                  <a:ext uri="{FF2B5EF4-FFF2-40B4-BE49-F238E27FC236}">
                    <a16:creationId xmlns:a16="http://schemas.microsoft.com/office/drawing/2014/main" id="{C379D801-E741-4F6E-ACA0-F6D2775CBBD6}"/>
                  </a:ext>
                </a:extLst>
              </p:cNvPr>
              <p:cNvSpPr>
                <a:spLocks noChangeShapeType="1"/>
              </p:cNvSpPr>
              <p:nvPr/>
            </p:nvSpPr>
            <p:spPr bwMode="auto">
              <a:xfrm>
                <a:off x="3792" y="2304"/>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1290" name="Line 23">
                <a:extLst>
                  <a:ext uri="{FF2B5EF4-FFF2-40B4-BE49-F238E27FC236}">
                    <a16:creationId xmlns:a16="http://schemas.microsoft.com/office/drawing/2014/main" id="{1321692C-3F67-4605-85AB-0624D424DCBC}"/>
                  </a:ext>
                </a:extLst>
              </p:cNvPr>
              <p:cNvSpPr>
                <a:spLocks noChangeShapeType="1"/>
              </p:cNvSpPr>
              <p:nvPr/>
            </p:nvSpPr>
            <p:spPr bwMode="auto">
              <a:xfrm>
                <a:off x="4752" y="2304"/>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mc:Choice xmlns:a14="http://schemas.microsoft.com/office/drawing/2010/main" Requires="a14">
              <p:sp>
                <p:nvSpPr>
                  <p:cNvPr id="11270" name="Object 24">
                    <a:extLst>
                      <a:ext uri="{FF2B5EF4-FFF2-40B4-BE49-F238E27FC236}">
                        <a16:creationId xmlns:a16="http://schemas.microsoft.com/office/drawing/2014/main" id="{F5DC23F5-E200-4F78-80A6-A8793C08D4BF}"/>
                      </a:ext>
                    </a:extLst>
                  </p:cNvPr>
                  <p:cNvSpPr txBox="1"/>
                  <p:nvPr/>
                </p:nvSpPr>
                <p:spPr bwMode="auto">
                  <a:xfrm>
                    <a:off x="4658" y="2668"/>
                    <a:ext cx="473" cy="477"/>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rPr>
                              </m:ctrlPr>
                            </m:fPr>
                            <m:num>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𝟐</m:t>
                                  </m:r>
                                </m:e>
                              </m:rad>
                            </m:num>
                            <m:den>
                              <m:r>
                                <a:rPr lang="zh-CN" altLang="en-US" sz="2800" b="1" i="1">
                                  <a:solidFill>
                                    <a:srgbClr val="000000"/>
                                  </a:solidFill>
                                  <a:latin typeface="Cambria Math" panose="02040503050406030204" pitchFamily="18" charset="0"/>
                                </a:rPr>
                                <m:t>𝟐</m:t>
                              </m:r>
                            </m:den>
                          </m:f>
                        </m:oMath>
                      </m:oMathPara>
                    </a14:m>
                    <a:endParaRPr lang="zh-CN" altLang="en-US" sz="2800" b="1" dirty="0"/>
                  </a:p>
                </p:txBody>
              </p:sp>
            </mc:Choice>
            <mc:Fallback>
              <p:sp>
                <p:nvSpPr>
                  <p:cNvPr id="11270" name="Object 24">
                    <a:extLst>
                      <a:ext uri="{FF2B5EF4-FFF2-40B4-BE49-F238E27FC236}">
                        <a16:creationId xmlns:a16="http://schemas.microsoft.com/office/drawing/2014/main" id="{F5DC23F5-E200-4F78-80A6-A8793C08D4BF}"/>
                      </a:ext>
                    </a:extLst>
                  </p:cNvPr>
                  <p:cNvSpPr txBox="1">
                    <a:spLocks noRot="1" noChangeAspect="1" noMove="1" noResize="1" noEditPoints="1" noAdjustHandles="1" noChangeArrowheads="1" noChangeShapeType="1" noTextEdit="1"/>
                  </p:cNvSpPr>
                  <p:nvPr/>
                </p:nvSpPr>
                <p:spPr bwMode="auto">
                  <a:xfrm>
                    <a:off x="4658" y="2668"/>
                    <a:ext cx="473" cy="47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71" name="Object 25">
                    <a:extLst>
                      <a:ext uri="{FF2B5EF4-FFF2-40B4-BE49-F238E27FC236}">
                        <a16:creationId xmlns:a16="http://schemas.microsoft.com/office/drawing/2014/main" id="{5EB4EAFA-89CC-439F-AEE3-96F83BF4566E}"/>
                      </a:ext>
                    </a:extLst>
                  </p:cNvPr>
                  <p:cNvSpPr txBox="1"/>
                  <p:nvPr/>
                </p:nvSpPr>
                <p:spPr bwMode="auto">
                  <a:xfrm>
                    <a:off x="3356" y="2660"/>
                    <a:ext cx="586" cy="519"/>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𝟐</m:t>
                                  </m:r>
                                </m:e>
                              </m:rad>
                            </m:num>
                            <m:den>
                              <m:r>
                                <a:rPr lang="zh-CN" altLang="en-US" sz="2800" b="1" i="1">
                                  <a:solidFill>
                                    <a:srgbClr val="000000"/>
                                  </a:solidFill>
                                  <a:latin typeface="Cambria Math" panose="02040503050406030204" pitchFamily="18" charset="0"/>
                                </a:rPr>
                                <m:t>𝟐</m:t>
                              </m:r>
                            </m:den>
                          </m:f>
                        </m:oMath>
                      </m:oMathPara>
                    </a14:m>
                    <a:endParaRPr lang="zh-CN" altLang="en-US" sz="2800" b="1" dirty="0"/>
                  </a:p>
                </p:txBody>
              </p:sp>
            </mc:Choice>
            <mc:Fallback>
              <p:sp>
                <p:nvSpPr>
                  <p:cNvPr id="11271" name="Object 25">
                    <a:extLst>
                      <a:ext uri="{FF2B5EF4-FFF2-40B4-BE49-F238E27FC236}">
                        <a16:creationId xmlns:a16="http://schemas.microsoft.com/office/drawing/2014/main" id="{5EB4EAFA-89CC-439F-AEE3-96F83BF4566E}"/>
                      </a:ext>
                    </a:extLst>
                  </p:cNvPr>
                  <p:cNvSpPr txBox="1">
                    <a:spLocks noRot="1" noChangeAspect="1" noMove="1" noResize="1" noEditPoints="1" noAdjustHandles="1" noChangeArrowheads="1" noChangeShapeType="1" noTextEdit="1"/>
                  </p:cNvSpPr>
                  <p:nvPr/>
                </p:nvSpPr>
                <p:spPr bwMode="auto">
                  <a:xfrm>
                    <a:off x="3356" y="2660"/>
                    <a:ext cx="586" cy="519"/>
                  </a:xfrm>
                  <a:prstGeom prst="rect">
                    <a:avLst/>
                  </a:prstGeom>
                  <a:blipFill>
                    <a:blip r:embed="rId5"/>
                    <a:stretch>
                      <a:fillRect/>
                    </a:stretch>
                  </a:blipFill>
                  <a:ln>
                    <a:noFill/>
                  </a:ln>
                  <a:effectLst/>
                </p:spPr>
                <p:txBody>
                  <a:bodyPr/>
                  <a:lstStyle/>
                  <a:p>
                    <a:r>
                      <a:rPr lang="zh-CN" altLang="en-US">
                        <a:noFill/>
                      </a:rPr>
                      <a:t> </a:t>
                    </a:r>
                  </a:p>
                </p:txBody>
              </p:sp>
            </mc:Fallback>
          </mc:AlternateContent>
        </p:grpSp>
        <p:sp>
          <p:nvSpPr>
            <p:cNvPr id="11286" name="Oval 26">
              <a:extLst>
                <a:ext uri="{FF2B5EF4-FFF2-40B4-BE49-F238E27FC236}">
                  <a16:creationId xmlns:a16="http://schemas.microsoft.com/office/drawing/2014/main" id="{0785BAA3-DEAD-448B-82B8-F5FEB7337DCB}"/>
                </a:ext>
              </a:extLst>
            </p:cNvPr>
            <p:cNvSpPr>
              <a:spLocks noChangeArrowheads="1"/>
            </p:cNvSpPr>
            <p:nvPr/>
          </p:nvSpPr>
          <p:spPr bwMode="auto">
            <a:xfrm>
              <a:off x="3744" y="2304"/>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1287" name="Oval 27">
              <a:extLst>
                <a:ext uri="{FF2B5EF4-FFF2-40B4-BE49-F238E27FC236}">
                  <a16:creationId xmlns:a16="http://schemas.microsoft.com/office/drawing/2014/main" id="{06ED638E-A27A-47CE-BBBC-240CE4E76857}"/>
                </a:ext>
              </a:extLst>
            </p:cNvPr>
            <p:cNvSpPr>
              <a:spLocks noChangeArrowheads="1"/>
            </p:cNvSpPr>
            <p:nvPr/>
          </p:nvSpPr>
          <p:spPr bwMode="auto">
            <a:xfrm>
              <a:off x="4752" y="2256"/>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pSp>
      <p:grpSp>
        <p:nvGrpSpPr>
          <p:cNvPr id="7" name="Group 28">
            <a:extLst>
              <a:ext uri="{FF2B5EF4-FFF2-40B4-BE49-F238E27FC236}">
                <a16:creationId xmlns:a16="http://schemas.microsoft.com/office/drawing/2014/main" id="{9027CBCD-73B5-40F9-B15F-F822603B65F1}"/>
              </a:ext>
            </a:extLst>
          </p:cNvPr>
          <p:cNvGrpSpPr>
            <a:grpSpLocks/>
          </p:cNvGrpSpPr>
          <p:nvPr/>
        </p:nvGrpSpPr>
        <p:grpSpPr bwMode="auto">
          <a:xfrm>
            <a:off x="760397" y="3906353"/>
            <a:ext cx="5419725" cy="923925"/>
            <a:chOff x="0" y="2346"/>
            <a:chExt cx="3360" cy="582"/>
          </a:xfrm>
        </p:grpSpPr>
        <p:sp>
          <p:nvSpPr>
            <p:cNvPr id="11284" name="Text Box 29">
              <a:extLst>
                <a:ext uri="{FF2B5EF4-FFF2-40B4-BE49-F238E27FC236}">
                  <a16:creationId xmlns:a16="http://schemas.microsoft.com/office/drawing/2014/main" id="{3A9BA3B7-5ABD-46C7-9236-09E02849BB40}"/>
                </a:ext>
              </a:extLst>
            </p:cNvPr>
            <p:cNvSpPr txBox="1">
              <a:spLocks noChangeArrowheads="1"/>
            </p:cNvSpPr>
            <p:nvPr/>
          </p:nvSpPr>
          <p:spPr bwMode="auto">
            <a:xfrm>
              <a:off x="0" y="2400"/>
              <a:ext cx="3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6</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绘                        的图形</a:t>
              </a:r>
            </a:p>
          </p:txBody>
        </p:sp>
        <mc:AlternateContent xmlns:mc="http://schemas.openxmlformats.org/markup-compatibility/2006" xmlns:a14="http://schemas.microsoft.com/office/drawing/2010/main">
          <mc:Choice Requires="a14">
            <p:sp>
              <p:nvSpPr>
                <p:cNvPr id="11269" name="Object 30">
                  <a:extLst>
                    <a:ext uri="{FF2B5EF4-FFF2-40B4-BE49-F238E27FC236}">
                      <a16:creationId xmlns:a16="http://schemas.microsoft.com/office/drawing/2014/main" id="{F4CBBEC2-8E45-4079-8D35-2D7865BCAB1F}"/>
                    </a:ext>
                  </a:extLst>
                </p:cNvPr>
                <p:cNvSpPr txBox="1"/>
                <p:nvPr/>
              </p:nvSpPr>
              <p:spPr bwMode="auto">
                <a:xfrm>
                  <a:off x="912" y="2346"/>
                  <a:ext cx="1200" cy="58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den>
                        </m:f>
                      </m:oMath>
                    </m:oMathPara>
                  </a14:m>
                  <a:endParaRPr lang="zh-CN" altLang="en-US" sz="2800" b="1" dirty="0"/>
                </a:p>
              </p:txBody>
            </p:sp>
          </mc:Choice>
          <mc:Fallback xmlns="">
            <p:sp>
              <p:nvSpPr>
                <p:cNvPr id="11269" name="Object 30">
                  <a:extLst>
                    <a:ext uri="{FF2B5EF4-FFF2-40B4-BE49-F238E27FC236}">
                      <a16:creationId xmlns:a16="http://schemas.microsoft.com/office/drawing/2014/main" id="{F4CBBEC2-8E45-4079-8D35-2D7865BCAB1F}"/>
                    </a:ext>
                  </a:extLst>
                </p:cNvPr>
                <p:cNvSpPr txBox="1">
                  <a:spLocks noRot="1" noChangeAspect="1" noMove="1" noResize="1" noEditPoints="1" noAdjustHandles="1" noChangeArrowheads="1" noChangeShapeType="1" noTextEdit="1"/>
                </p:cNvSpPr>
                <p:nvPr/>
              </p:nvSpPr>
              <p:spPr bwMode="auto">
                <a:xfrm>
                  <a:off x="912" y="2346"/>
                  <a:ext cx="1200" cy="582"/>
                </a:xfrm>
                <a:prstGeom prst="rect">
                  <a:avLst/>
                </a:prstGeom>
                <a:blipFill>
                  <a:blip r:embed="rId6"/>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967" name="Text Box 31">
                <a:extLst>
                  <a:ext uri="{FF2B5EF4-FFF2-40B4-BE49-F238E27FC236}">
                    <a16:creationId xmlns:a16="http://schemas.microsoft.com/office/drawing/2014/main" id="{D3B1017E-2ADD-4587-B963-8D3624B1EE37}"/>
                  </a:ext>
                </a:extLst>
              </p:cNvPr>
              <p:cNvSpPr txBox="1">
                <a:spLocks noChangeArrowheads="1"/>
              </p:cNvSpPr>
              <p:nvPr/>
            </p:nvSpPr>
            <p:spPr bwMode="auto">
              <a:xfrm>
                <a:off x="836595" y="4830279"/>
                <a:ext cx="6093795"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0000FF"/>
                    </a:solidFill>
                    <a:latin typeface="Times New Roman" panose="02020603050405020304" pitchFamily="18" charset="0"/>
                  </a:rPr>
                  <a:t>解：</a:t>
                </a:r>
                <a:r>
                  <a:rPr kumimoji="1" lang="zh-CN" altLang="en-US" sz="2800" b="1" dirty="0">
                    <a:latin typeface="Times New Roman" panose="02020603050405020304" pitchFamily="18" charset="0"/>
                  </a:rPr>
                  <a:t>  定义域</a:t>
                </a:r>
                <a14:m>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a14:m>
                <a:endParaRPr lang="zh-CN" altLang="en-US" sz="2800" b="1" dirty="0"/>
              </a:p>
            </p:txBody>
          </p:sp>
        </mc:Choice>
        <mc:Fallback xmlns="">
          <p:sp>
            <p:nvSpPr>
              <p:cNvPr id="39967" name="Text Box 31">
                <a:extLst>
                  <a:ext uri="{FF2B5EF4-FFF2-40B4-BE49-F238E27FC236}">
                    <a16:creationId xmlns:a16="http://schemas.microsoft.com/office/drawing/2014/main" id="{D3B1017E-2ADD-4587-B963-8D3624B1EE37}"/>
                  </a:ext>
                </a:extLst>
              </p:cNvPr>
              <p:cNvSpPr txBox="1">
                <a:spLocks noRot="1" noChangeAspect="1" noMove="1" noResize="1" noEditPoints="1" noAdjustHandles="1" noChangeArrowheads="1" noChangeShapeType="1" noTextEdit="1"/>
              </p:cNvSpPr>
              <p:nvPr/>
            </p:nvSpPr>
            <p:spPr bwMode="auto">
              <a:xfrm>
                <a:off x="836595" y="4830279"/>
                <a:ext cx="6093795" cy="523220"/>
              </a:xfrm>
              <a:prstGeom prst="rect">
                <a:avLst/>
              </a:prstGeom>
              <a:blipFill>
                <a:blip r:embed="rId7"/>
                <a:stretch>
                  <a:fillRect l="-2000" t="-15116"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969" name="Object 33">
                <a:extLst>
                  <a:ext uri="{FF2B5EF4-FFF2-40B4-BE49-F238E27FC236}">
                    <a16:creationId xmlns:a16="http://schemas.microsoft.com/office/drawing/2014/main" id="{2762E7EA-1599-4AD1-85EB-D05A62BD030F}"/>
                  </a:ext>
                </a:extLst>
              </p:cNvPr>
              <p:cNvSpPr txBox="1"/>
              <p:nvPr/>
            </p:nvSpPr>
            <p:spPr bwMode="auto">
              <a:xfrm>
                <a:off x="1369995" y="5525604"/>
                <a:ext cx="4308909" cy="11334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𝟒</m:t>
                              </m:r>
                            </m:sup>
                          </m:sSup>
                        </m:den>
                      </m:f>
                    </m:oMath>
                  </m:oMathPara>
                </a14:m>
                <a:endParaRPr lang="zh-CN" altLang="en-US" sz="2800" b="1" dirty="0"/>
              </a:p>
            </p:txBody>
          </p:sp>
        </mc:Choice>
        <mc:Fallback xmlns="">
          <p:sp>
            <p:nvSpPr>
              <p:cNvPr id="39969" name="Object 33">
                <a:extLst>
                  <a:ext uri="{FF2B5EF4-FFF2-40B4-BE49-F238E27FC236}">
                    <a16:creationId xmlns:a16="http://schemas.microsoft.com/office/drawing/2014/main" id="{2762E7EA-1599-4AD1-85EB-D05A62BD030F}"/>
                  </a:ext>
                </a:extLst>
              </p:cNvPr>
              <p:cNvSpPr txBox="1">
                <a:spLocks noRot="1" noChangeAspect="1" noMove="1" noResize="1" noEditPoints="1" noAdjustHandles="1" noChangeArrowheads="1" noChangeShapeType="1" noTextEdit="1"/>
              </p:cNvSpPr>
              <p:nvPr/>
            </p:nvSpPr>
            <p:spPr bwMode="auto">
              <a:xfrm>
                <a:off x="1369995" y="5525604"/>
                <a:ext cx="4308909" cy="1133475"/>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970" name="Object 34">
                <a:extLst>
                  <a:ext uri="{FF2B5EF4-FFF2-40B4-BE49-F238E27FC236}">
                    <a16:creationId xmlns:a16="http://schemas.microsoft.com/office/drawing/2014/main" id="{8902AFC2-74A6-41A8-8C6F-424487623A05}"/>
                  </a:ext>
                </a:extLst>
              </p:cNvPr>
              <p:cNvSpPr txBox="1"/>
              <p:nvPr/>
            </p:nvSpPr>
            <p:spPr bwMode="auto">
              <a:xfrm>
                <a:off x="5824374" y="5603071"/>
                <a:ext cx="4166557" cy="11430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𝟑</m:t>
                              </m:r>
                            </m:sup>
                          </m:sSup>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𝟑</m:t>
                              </m:r>
                            </m:sup>
                          </m:sSup>
                        </m:den>
                      </m:f>
                    </m:oMath>
                  </m:oMathPara>
                </a14:m>
                <a:endParaRPr lang="zh-CN" altLang="en-US" sz="2800" b="1" dirty="0"/>
              </a:p>
            </p:txBody>
          </p:sp>
        </mc:Choice>
        <mc:Fallback xmlns="">
          <p:sp>
            <p:nvSpPr>
              <p:cNvPr id="39970" name="Object 34">
                <a:extLst>
                  <a:ext uri="{FF2B5EF4-FFF2-40B4-BE49-F238E27FC236}">
                    <a16:creationId xmlns:a16="http://schemas.microsoft.com/office/drawing/2014/main" id="{8902AFC2-74A6-41A8-8C6F-424487623A05}"/>
                  </a:ext>
                </a:extLst>
              </p:cNvPr>
              <p:cNvSpPr txBox="1">
                <a:spLocks noRot="1" noChangeAspect="1" noMove="1" noResize="1" noEditPoints="1" noAdjustHandles="1" noChangeArrowheads="1" noChangeShapeType="1" noTextEdit="1"/>
              </p:cNvSpPr>
              <p:nvPr/>
            </p:nvSpPr>
            <p:spPr bwMode="auto">
              <a:xfrm>
                <a:off x="5824374" y="5603071"/>
                <a:ext cx="4166557" cy="1143000"/>
              </a:xfrm>
              <a:prstGeom prst="rect">
                <a:avLst/>
              </a:prstGeom>
              <a:blipFill>
                <a:blip r:embed="rId9"/>
                <a:stretch>
                  <a:fillRect/>
                </a:stretch>
              </a:blipFill>
              <a:ln>
                <a:noFill/>
              </a:ln>
              <a:effec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strips(downRigh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strips(downRight)">
                                      <p:cBhvr>
                                        <p:cTn id="17" dur="500"/>
                                        <p:tgtEl>
                                          <p:spTgt spid="39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strips(downRight)">
                                      <p:cBhvr>
                                        <p:cTn id="22" dur="500"/>
                                        <p:tgtEl>
                                          <p:spTgt spid="399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animEffect transition="in" filter="strips(downRight)">
                                      <p:cBhvr>
                                        <p:cTn id="27" dur="500"/>
                                        <p:tgtEl>
                                          <p:spTgt spid="399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9942"/>
                                        </p:tgtEl>
                                        <p:attrNameLst>
                                          <p:attrName>style.visibility</p:attrName>
                                        </p:attrNameLst>
                                      </p:cBhvr>
                                      <p:to>
                                        <p:strVal val="visible"/>
                                      </p:to>
                                    </p:set>
                                    <p:animEffect transition="in" filter="strips(downRight)">
                                      <p:cBhvr>
                                        <p:cTn id="32" dur="500"/>
                                        <p:tgtEl>
                                          <p:spTgt spid="399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Righ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Righ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strips(downRigh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9967"/>
                                        </p:tgtEl>
                                        <p:attrNameLst>
                                          <p:attrName>style.visibility</p:attrName>
                                        </p:attrNameLst>
                                      </p:cBhvr>
                                      <p:to>
                                        <p:strVal val="visible"/>
                                      </p:to>
                                    </p:set>
                                    <p:animEffect transition="in" filter="strips(downRight)">
                                      <p:cBhvr>
                                        <p:cTn id="52" dur="500"/>
                                        <p:tgtEl>
                                          <p:spTgt spid="3996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9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P spid="39942" grpId="0" autoUpdateAnimBg="0"/>
      <p:bldP spid="39943" grpId="0" autoUpdateAnimBg="0"/>
      <p:bldP spid="39944" grpId="0" autoUpdateAnimBg="0"/>
      <p:bldP spid="39945" grpId="0" autoUpdateAnimBg="0"/>
      <p:bldP spid="39967" grpId="0" autoUpdateAnimBg="0"/>
      <p:bldP spid="39969" grpId="0"/>
      <p:bldP spid="399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72" name="Text Box 5">
                <a:extLst>
                  <a:ext uri="{FF2B5EF4-FFF2-40B4-BE49-F238E27FC236}">
                    <a16:creationId xmlns:a16="http://schemas.microsoft.com/office/drawing/2014/main" id="{36AA61E0-914A-41D4-BEF2-1FE282F3A517}"/>
                  </a:ext>
                </a:extLst>
              </p:cNvPr>
              <p:cNvSpPr txBox="1">
                <a:spLocks noChangeArrowheads="1"/>
              </p:cNvSpPr>
              <p:nvPr/>
            </p:nvSpPr>
            <p:spPr bwMode="auto">
              <a:xfrm>
                <a:off x="1577743" y="170520"/>
                <a:ext cx="451825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令</a:t>
                </a:r>
                <a14:m>
                  <m:oMath xmlns:m="http://schemas.openxmlformats.org/officeDocument/2006/math">
                    <m:sSup>
                      <m:sSupPr>
                        <m:ctrlPr>
                          <a:rPr lang="zh-CN" altLang="en-US" sz="2800" b="1" i="1" smtClean="0">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得</m:t>
                    </m:r>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a14:m>
                <a:endParaRPr lang="zh-CN" altLang="en-US" sz="2800" b="1" dirty="0"/>
              </a:p>
            </p:txBody>
          </p:sp>
        </mc:Choice>
        <mc:Fallback xmlns="">
          <p:sp>
            <p:nvSpPr>
              <p:cNvPr id="12372" name="Text Box 5">
                <a:extLst>
                  <a:ext uri="{FF2B5EF4-FFF2-40B4-BE49-F238E27FC236}">
                    <a16:creationId xmlns:a16="http://schemas.microsoft.com/office/drawing/2014/main" id="{36AA61E0-914A-41D4-BEF2-1FE282F3A517}"/>
                  </a:ext>
                </a:extLst>
              </p:cNvPr>
              <p:cNvSpPr txBox="1">
                <a:spLocks noRot="1" noChangeAspect="1" noMove="1" noResize="1" noEditPoints="1" noAdjustHandles="1" noChangeArrowheads="1" noChangeShapeType="1" noTextEdit="1"/>
              </p:cNvSpPr>
              <p:nvPr/>
            </p:nvSpPr>
            <p:spPr bwMode="auto">
              <a:xfrm>
                <a:off x="1577743" y="170520"/>
                <a:ext cx="4518257" cy="523220"/>
              </a:xfrm>
              <a:prstGeom prst="rect">
                <a:avLst/>
              </a:prstGeom>
              <a:blipFill>
                <a:blip r:embed="rId2"/>
                <a:stretch>
                  <a:fillRect l="-2834" t="-16279"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966" name="Object 6">
                <a:extLst>
                  <a:ext uri="{FF2B5EF4-FFF2-40B4-BE49-F238E27FC236}">
                    <a16:creationId xmlns:a16="http://schemas.microsoft.com/office/drawing/2014/main" id="{949F9009-11A8-4268-A058-7C4A06F784D1}"/>
                  </a:ext>
                </a:extLst>
              </p:cNvPr>
              <p:cNvSpPr txBox="1"/>
              <p:nvPr/>
            </p:nvSpPr>
            <p:spPr bwMode="auto">
              <a:xfrm>
                <a:off x="1577743" y="922339"/>
                <a:ext cx="4989979" cy="1049337"/>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𝟑</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𝟔</m:t>
                              </m:r>
                            </m:sup>
                          </m:sSup>
                        </m:den>
                      </m:f>
                    </m:oMath>
                  </m:oMathPara>
                </a14:m>
                <a:endParaRPr lang="zh-CN" altLang="en-US" sz="2800" b="1" dirty="0"/>
              </a:p>
            </p:txBody>
          </p:sp>
        </mc:Choice>
        <mc:Fallback xmlns="">
          <p:sp>
            <p:nvSpPr>
              <p:cNvPr id="40966" name="Object 6">
                <a:extLst>
                  <a:ext uri="{FF2B5EF4-FFF2-40B4-BE49-F238E27FC236}">
                    <a16:creationId xmlns:a16="http://schemas.microsoft.com/office/drawing/2014/main" id="{949F9009-11A8-4268-A058-7C4A06F784D1}"/>
                  </a:ext>
                </a:extLst>
              </p:cNvPr>
              <p:cNvSpPr txBox="1">
                <a:spLocks noRot="1" noChangeAspect="1" noMove="1" noResize="1" noEditPoints="1" noAdjustHandles="1" noChangeArrowheads="1" noChangeShapeType="1" noTextEdit="1"/>
              </p:cNvSpPr>
              <p:nvPr/>
            </p:nvSpPr>
            <p:spPr bwMode="auto">
              <a:xfrm>
                <a:off x="1577743" y="922339"/>
                <a:ext cx="4989979" cy="1049337"/>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967" name="Object 7">
                <a:extLst>
                  <a:ext uri="{FF2B5EF4-FFF2-40B4-BE49-F238E27FC236}">
                    <a16:creationId xmlns:a16="http://schemas.microsoft.com/office/drawing/2014/main" id="{99B5D817-6B34-4D35-A108-FF4179D8E680}"/>
                  </a:ext>
                </a:extLst>
              </p:cNvPr>
              <p:cNvSpPr txBox="1"/>
              <p:nvPr/>
            </p:nvSpPr>
            <p:spPr bwMode="auto">
              <a:xfrm>
                <a:off x="4200526" y="1949450"/>
                <a:ext cx="1948298" cy="482600"/>
              </a:xfrm>
              <a:prstGeom prst="rect">
                <a:avLst/>
              </a:prstGeom>
              <a:noFill/>
              <a:ln>
                <a:noFill/>
              </a:ln>
              <a:effectLst/>
            </p:spPr>
            <p:txBody>
              <a:bodyPr>
                <a:normAutofit fontScale="92500" lnSpcReduction="10000"/>
              </a:bodyPr>
              <a:lstStyle/>
              <a:p>
                <a:r>
                  <a:rPr lang="zh-CN" altLang="en-US" sz="2800" b="1" dirty="0">
                    <a:solidFill>
                      <a:srgbClr val="000000"/>
                    </a:solidFill>
                  </a:rPr>
                  <a:t>得   </a:t>
                </a:r>
                <a14:m>
                  <m:oMath xmlns:m="http://schemas.openxmlformats.org/officeDocument/2006/math">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a14:m>
                <a:endParaRPr lang="zh-CN" altLang="en-US" sz="2800" b="1" dirty="0"/>
              </a:p>
            </p:txBody>
          </p:sp>
        </mc:Choice>
        <mc:Fallback xmlns="">
          <p:sp>
            <p:nvSpPr>
              <p:cNvPr id="40967" name="Object 7">
                <a:extLst>
                  <a:ext uri="{FF2B5EF4-FFF2-40B4-BE49-F238E27FC236}">
                    <a16:creationId xmlns:a16="http://schemas.microsoft.com/office/drawing/2014/main" id="{99B5D817-6B34-4D35-A108-FF4179D8E680}"/>
                  </a:ext>
                </a:extLst>
              </p:cNvPr>
              <p:cNvSpPr txBox="1">
                <a:spLocks noRot="1" noChangeAspect="1" noMove="1" noResize="1" noEditPoints="1" noAdjustHandles="1" noChangeArrowheads="1" noChangeShapeType="1" noTextEdit="1"/>
              </p:cNvSpPr>
              <p:nvPr/>
            </p:nvSpPr>
            <p:spPr bwMode="auto">
              <a:xfrm>
                <a:off x="4200526" y="1949450"/>
                <a:ext cx="1948298" cy="482600"/>
              </a:xfrm>
              <a:prstGeom prst="rect">
                <a:avLst/>
              </a:prstGeom>
              <a:blipFill>
                <a:blip r:embed="rId4"/>
                <a:stretch>
                  <a:fillRect l="-5625" t="-22785" b="-21519"/>
                </a:stretch>
              </a:blipFill>
              <a:ln>
                <a:noFill/>
              </a:ln>
              <a:effectLst/>
            </p:spPr>
            <p:txBody>
              <a:bodyPr/>
              <a:lstStyle/>
              <a:p>
                <a:r>
                  <a:rPr lang="zh-CN" altLang="en-US">
                    <a:noFill/>
                  </a:rPr>
                  <a:t> </a:t>
                </a:r>
              </a:p>
            </p:txBody>
          </p:sp>
        </mc:Fallback>
      </mc:AlternateContent>
      <p:grpSp>
        <p:nvGrpSpPr>
          <p:cNvPr id="3" name="Group 8">
            <a:extLst>
              <a:ext uri="{FF2B5EF4-FFF2-40B4-BE49-F238E27FC236}">
                <a16:creationId xmlns:a16="http://schemas.microsoft.com/office/drawing/2014/main" id="{B391C437-F916-4219-9EF3-06E5BDAC49C5}"/>
              </a:ext>
            </a:extLst>
          </p:cNvPr>
          <p:cNvGrpSpPr>
            <a:grpSpLocks/>
          </p:cNvGrpSpPr>
          <p:nvPr/>
        </p:nvGrpSpPr>
        <p:grpSpPr bwMode="auto">
          <a:xfrm>
            <a:off x="2285999" y="1901826"/>
            <a:ext cx="1792349" cy="536575"/>
            <a:chOff x="480" y="1392"/>
            <a:chExt cx="1008" cy="338"/>
          </a:xfrm>
        </p:grpSpPr>
        <p:sp>
          <p:nvSpPr>
            <p:cNvPr id="12371" name="Text Box 9">
              <a:extLst>
                <a:ext uri="{FF2B5EF4-FFF2-40B4-BE49-F238E27FC236}">
                  <a16:creationId xmlns:a16="http://schemas.microsoft.com/office/drawing/2014/main" id="{F84E4E2B-7242-4553-B65E-60204D31FA43}"/>
                </a:ext>
              </a:extLst>
            </p:cNvPr>
            <p:cNvSpPr txBox="1">
              <a:spLocks noChangeArrowheads="1"/>
            </p:cNvSpPr>
            <p:nvPr/>
          </p:nvSpPr>
          <p:spPr bwMode="auto">
            <a:xfrm>
              <a:off x="480" y="1392"/>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令</a:t>
              </a:r>
            </a:p>
          </p:txBody>
        </p:sp>
        <mc:AlternateContent xmlns:mc="http://schemas.openxmlformats.org/markup-compatibility/2006" xmlns:a14="http://schemas.microsoft.com/office/drawing/2010/main">
          <mc:Choice Requires="a14">
            <p:sp>
              <p:nvSpPr>
                <p:cNvPr id="12313" name="Object 10">
                  <a:extLst>
                    <a:ext uri="{FF2B5EF4-FFF2-40B4-BE49-F238E27FC236}">
                      <a16:creationId xmlns:a16="http://schemas.microsoft.com/office/drawing/2014/main" id="{4464F58E-8F67-4FF0-93EC-BC2F7026E24C}"/>
                    </a:ext>
                  </a:extLst>
                </p:cNvPr>
                <p:cNvSpPr txBox="1"/>
                <p:nvPr/>
              </p:nvSpPr>
              <p:spPr bwMode="auto">
                <a:xfrm>
                  <a:off x="816" y="1440"/>
                  <a:ext cx="616" cy="29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m:oMathPara>
                  </a14:m>
                  <a:endParaRPr lang="zh-CN" altLang="en-US" sz="2800" b="1"/>
                </a:p>
              </p:txBody>
            </p:sp>
          </mc:Choice>
          <mc:Fallback xmlns="">
            <p:sp>
              <p:nvSpPr>
                <p:cNvPr id="12313" name="Object 10">
                  <a:extLst>
                    <a:ext uri="{FF2B5EF4-FFF2-40B4-BE49-F238E27FC236}">
                      <a16:creationId xmlns:a16="http://schemas.microsoft.com/office/drawing/2014/main" id="{4464F58E-8F67-4FF0-93EC-BC2F7026E24C}"/>
                    </a:ext>
                  </a:extLst>
                </p:cNvPr>
                <p:cNvSpPr txBox="1">
                  <a:spLocks noRot="1" noChangeAspect="1" noMove="1" noResize="1" noEditPoints="1" noAdjustHandles="1" noChangeArrowheads="1" noChangeShapeType="1" noTextEdit="1"/>
                </p:cNvSpPr>
                <p:nvPr/>
              </p:nvSpPr>
              <p:spPr bwMode="auto">
                <a:xfrm>
                  <a:off x="816" y="1440"/>
                  <a:ext cx="616" cy="290"/>
                </a:xfrm>
                <a:prstGeom prst="rect">
                  <a:avLst/>
                </a:prstGeom>
                <a:blipFill>
                  <a:blip r:embed="rId5"/>
                  <a:stretch>
                    <a:fillRect l="-1667" r="-556" b="-11842"/>
                  </a:stretch>
                </a:blipFill>
                <a:ln>
                  <a:noFill/>
                </a:ln>
                <a:effectLst/>
              </p:spPr>
              <p:txBody>
                <a:bodyPr/>
                <a:lstStyle/>
                <a:p>
                  <a:r>
                    <a:rPr lang="zh-CN" altLang="en-US">
                      <a:noFill/>
                    </a:rPr>
                    <a:t> </a:t>
                  </a:r>
                </a:p>
              </p:txBody>
            </p:sp>
          </mc:Fallback>
        </mc:AlternateContent>
      </p:grpSp>
      <p:grpSp>
        <p:nvGrpSpPr>
          <p:cNvPr id="4" name="Group 11">
            <a:extLst>
              <a:ext uri="{FF2B5EF4-FFF2-40B4-BE49-F238E27FC236}">
                <a16:creationId xmlns:a16="http://schemas.microsoft.com/office/drawing/2014/main" id="{978DCFC7-7717-4704-B08A-00E6DD2FE895}"/>
              </a:ext>
            </a:extLst>
          </p:cNvPr>
          <p:cNvGrpSpPr>
            <a:grpSpLocks/>
          </p:cNvGrpSpPr>
          <p:nvPr/>
        </p:nvGrpSpPr>
        <p:grpSpPr bwMode="auto">
          <a:xfrm>
            <a:off x="2209800" y="2590800"/>
            <a:ext cx="7810500" cy="2895600"/>
            <a:chOff x="504" y="1968"/>
            <a:chExt cx="4920" cy="1824"/>
          </a:xfrm>
        </p:grpSpPr>
        <p:grpSp>
          <p:nvGrpSpPr>
            <p:cNvPr id="12318" name="Group 12">
              <a:extLst>
                <a:ext uri="{FF2B5EF4-FFF2-40B4-BE49-F238E27FC236}">
                  <a16:creationId xmlns:a16="http://schemas.microsoft.com/office/drawing/2014/main" id="{B0D246F1-8663-4AF1-A715-7BDE9C603752}"/>
                </a:ext>
              </a:extLst>
            </p:cNvPr>
            <p:cNvGrpSpPr>
              <a:grpSpLocks/>
            </p:cNvGrpSpPr>
            <p:nvPr/>
          </p:nvGrpSpPr>
          <p:grpSpPr bwMode="auto">
            <a:xfrm>
              <a:off x="528" y="1968"/>
              <a:ext cx="4857" cy="1824"/>
              <a:chOff x="528" y="2016"/>
              <a:chExt cx="4857" cy="1824"/>
            </a:xfrm>
          </p:grpSpPr>
          <p:sp>
            <p:nvSpPr>
              <p:cNvPr id="12323" name="Rectangle 13">
                <a:extLst>
                  <a:ext uri="{FF2B5EF4-FFF2-40B4-BE49-F238E27FC236}">
                    <a16:creationId xmlns:a16="http://schemas.microsoft.com/office/drawing/2014/main" id="{3CC58365-37F6-4562-85E1-28352AE10D0A}"/>
                  </a:ext>
                </a:extLst>
              </p:cNvPr>
              <p:cNvSpPr>
                <a:spLocks noChangeArrowheads="1"/>
              </p:cNvSpPr>
              <p:nvPr/>
            </p:nvSpPr>
            <p:spPr bwMode="auto">
              <a:xfrm>
                <a:off x="4631" y="3408"/>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4" name="Rectangle 14">
                <a:extLst>
                  <a:ext uri="{FF2B5EF4-FFF2-40B4-BE49-F238E27FC236}">
                    <a16:creationId xmlns:a16="http://schemas.microsoft.com/office/drawing/2014/main" id="{D88BD9F5-67C8-4492-8FF3-6DA2A82ADE96}"/>
                  </a:ext>
                </a:extLst>
              </p:cNvPr>
              <p:cNvSpPr>
                <a:spLocks noChangeArrowheads="1"/>
              </p:cNvSpPr>
              <p:nvPr/>
            </p:nvSpPr>
            <p:spPr bwMode="auto">
              <a:xfrm>
                <a:off x="4253" y="3408"/>
                <a:ext cx="3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5" name="Rectangle 15">
                <a:extLst>
                  <a:ext uri="{FF2B5EF4-FFF2-40B4-BE49-F238E27FC236}">
                    <a16:creationId xmlns:a16="http://schemas.microsoft.com/office/drawing/2014/main" id="{B2F0D8A3-DFDC-4F5F-98C5-6A6AD73F11FB}"/>
                  </a:ext>
                </a:extLst>
              </p:cNvPr>
              <p:cNvSpPr>
                <a:spLocks noChangeArrowheads="1"/>
              </p:cNvSpPr>
              <p:nvPr/>
            </p:nvSpPr>
            <p:spPr bwMode="auto">
              <a:xfrm>
                <a:off x="3499" y="3408"/>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6" name="Rectangle 16">
                <a:extLst>
                  <a:ext uri="{FF2B5EF4-FFF2-40B4-BE49-F238E27FC236}">
                    <a16:creationId xmlns:a16="http://schemas.microsoft.com/office/drawing/2014/main" id="{C64F6D26-8A8B-4D13-8F9A-0A81E722D48D}"/>
                  </a:ext>
                </a:extLst>
              </p:cNvPr>
              <p:cNvSpPr>
                <a:spLocks noChangeArrowheads="1"/>
              </p:cNvSpPr>
              <p:nvPr/>
            </p:nvSpPr>
            <p:spPr bwMode="auto">
              <a:xfrm>
                <a:off x="3168" y="3408"/>
                <a:ext cx="33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7" name="Rectangle 17">
                <a:extLst>
                  <a:ext uri="{FF2B5EF4-FFF2-40B4-BE49-F238E27FC236}">
                    <a16:creationId xmlns:a16="http://schemas.microsoft.com/office/drawing/2014/main" id="{BD72BF61-6EF5-47B7-ACBA-CD4F0A54C2F5}"/>
                  </a:ext>
                </a:extLst>
              </p:cNvPr>
              <p:cNvSpPr>
                <a:spLocks noChangeArrowheads="1"/>
              </p:cNvSpPr>
              <p:nvPr/>
            </p:nvSpPr>
            <p:spPr bwMode="auto">
              <a:xfrm>
                <a:off x="2367" y="3408"/>
                <a:ext cx="8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8" name="Rectangle 18">
                <a:extLst>
                  <a:ext uri="{FF2B5EF4-FFF2-40B4-BE49-F238E27FC236}">
                    <a16:creationId xmlns:a16="http://schemas.microsoft.com/office/drawing/2014/main" id="{C0F9A49E-7041-471A-BD81-44B77A08EFA7}"/>
                  </a:ext>
                </a:extLst>
              </p:cNvPr>
              <p:cNvSpPr>
                <a:spLocks noChangeArrowheads="1"/>
              </p:cNvSpPr>
              <p:nvPr/>
            </p:nvSpPr>
            <p:spPr bwMode="auto">
              <a:xfrm>
                <a:off x="1943" y="3408"/>
                <a:ext cx="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29" name="Rectangle 19">
                <a:extLst>
                  <a:ext uri="{FF2B5EF4-FFF2-40B4-BE49-F238E27FC236}">
                    <a16:creationId xmlns:a16="http://schemas.microsoft.com/office/drawing/2014/main" id="{66968F51-5EB0-4E3B-96F7-EFDC52F50E3A}"/>
                  </a:ext>
                </a:extLst>
              </p:cNvPr>
              <p:cNvSpPr>
                <a:spLocks noChangeArrowheads="1"/>
              </p:cNvSpPr>
              <p:nvPr/>
            </p:nvSpPr>
            <p:spPr bwMode="auto">
              <a:xfrm>
                <a:off x="1000" y="3408"/>
                <a:ext cx="9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0" name="Rectangle 20">
                <a:extLst>
                  <a:ext uri="{FF2B5EF4-FFF2-40B4-BE49-F238E27FC236}">
                    <a16:creationId xmlns:a16="http://schemas.microsoft.com/office/drawing/2014/main" id="{5A8F6C7F-BED9-44F8-9A34-8E40410C69EB}"/>
                  </a:ext>
                </a:extLst>
              </p:cNvPr>
              <p:cNvSpPr>
                <a:spLocks noChangeArrowheads="1"/>
              </p:cNvSpPr>
              <p:nvPr/>
            </p:nvSpPr>
            <p:spPr bwMode="auto">
              <a:xfrm>
                <a:off x="528" y="3408"/>
                <a:ext cx="4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1" name="Rectangle 21">
                <a:extLst>
                  <a:ext uri="{FF2B5EF4-FFF2-40B4-BE49-F238E27FC236}">
                    <a16:creationId xmlns:a16="http://schemas.microsoft.com/office/drawing/2014/main" id="{36F8BC84-0A07-4516-BD1B-6AB2DF89E28F}"/>
                  </a:ext>
                </a:extLst>
              </p:cNvPr>
              <p:cNvSpPr>
                <a:spLocks noChangeArrowheads="1"/>
              </p:cNvSpPr>
              <p:nvPr/>
            </p:nvSpPr>
            <p:spPr bwMode="auto">
              <a:xfrm>
                <a:off x="4631" y="292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2" name="Rectangle 22">
                <a:extLst>
                  <a:ext uri="{FF2B5EF4-FFF2-40B4-BE49-F238E27FC236}">
                    <a16:creationId xmlns:a16="http://schemas.microsoft.com/office/drawing/2014/main" id="{532BA13A-5A99-4EB6-BD32-01FEA47F1BD2}"/>
                  </a:ext>
                </a:extLst>
              </p:cNvPr>
              <p:cNvSpPr>
                <a:spLocks noChangeArrowheads="1"/>
              </p:cNvSpPr>
              <p:nvPr/>
            </p:nvSpPr>
            <p:spPr bwMode="auto">
              <a:xfrm>
                <a:off x="4253" y="2928"/>
                <a:ext cx="3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3" name="Rectangle 23">
                <a:extLst>
                  <a:ext uri="{FF2B5EF4-FFF2-40B4-BE49-F238E27FC236}">
                    <a16:creationId xmlns:a16="http://schemas.microsoft.com/office/drawing/2014/main" id="{9E37E9E5-A67D-4DC8-8588-00373381487C}"/>
                  </a:ext>
                </a:extLst>
              </p:cNvPr>
              <p:cNvSpPr>
                <a:spLocks noChangeArrowheads="1"/>
              </p:cNvSpPr>
              <p:nvPr/>
            </p:nvSpPr>
            <p:spPr bwMode="auto">
              <a:xfrm>
                <a:off x="3499" y="292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4" name="Rectangle 24">
                <a:extLst>
                  <a:ext uri="{FF2B5EF4-FFF2-40B4-BE49-F238E27FC236}">
                    <a16:creationId xmlns:a16="http://schemas.microsoft.com/office/drawing/2014/main" id="{F91FFF75-2EA5-4F79-9C4B-FE2F8997D30A}"/>
                  </a:ext>
                </a:extLst>
              </p:cNvPr>
              <p:cNvSpPr>
                <a:spLocks noChangeArrowheads="1"/>
              </p:cNvSpPr>
              <p:nvPr/>
            </p:nvSpPr>
            <p:spPr bwMode="auto">
              <a:xfrm>
                <a:off x="3168" y="2928"/>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5" name="Rectangle 25">
                <a:extLst>
                  <a:ext uri="{FF2B5EF4-FFF2-40B4-BE49-F238E27FC236}">
                    <a16:creationId xmlns:a16="http://schemas.microsoft.com/office/drawing/2014/main" id="{A25EB424-D682-49B1-9432-75D077634346}"/>
                  </a:ext>
                </a:extLst>
              </p:cNvPr>
              <p:cNvSpPr>
                <a:spLocks noChangeArrowheads="1"/>
              </p:cNvSpPr>
              <p:nvPr/>
            </p:nvSpPr>
            <p:spPr bwMode="auto">
              <a:xfrm>
                <a:off x="2367" y="2928"/>
                <a:ext cx="8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6" name="Rectangle 26">
                <a:extLst>
                  <a:ext uri="{FF2B5EF4-FFF2-40B4-BE49-F238E27FC236}">
                    <a16:creationId xmlns:a16="http://schemas.microsoft.com/office/drawing/2014/main" id="{5220F927-3900-42A7-9488-ABC4C253265E}"/>
                  </a:ext>
                </a:extLst>
              </p:cNvPr>
              <p:cNvSpPr>
                <a:spLocks noChangeArrowheads="1"/>
              </p:cNvSpPr>
              <p:nvPr/>
            </p:nvSpPr>
            <p:spPr bwMode="auto">
              <a:xfrm>
                <a:off x="1943" y="2928"/>
                <a:ext cx="4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7" name="Rectangle 27">
                <a:extLst>
                  <a:ext uri="{FF2B5EF4-FFF2-40B4-BE49-F238E27FC236}">
                    <a16:creationId xmlns:a16="http://schemas.microsoft.com/office/drawing/2014/main" id="{C6319968-EB50-4EC6-BF8A-CA93F429ADB6}"/>
                  </a:ext>
                </a:extLst>
              </p:cNvPr>
              <p:cNvSpPr>
                <a:spLocks noChangeArrowheads="1"/>
              </p:cNvSpPr>
              <p:nvPr/>
            </p:nvSpPr>
            <p:spPr bwMode="auto">
              <a:xfrm>
                <a:off x="1000" y="2928"/>
                <a:ext cx="9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8" name="Rectangle 28">
                <a:extLst>
                  <a:ext uri="{FF2B5EF4-FFF2-40B4-BE49-F238E27FC236}">
                    <a16:creationId xmlns:a16="http://schemas.microsoft.com/office/drawing/2014/main" id="{8F7A4715-D3E9-4313-AECD-726348340781}"/>
                  </a:ext>
                </a:extLst>
              </p:cNvPr>
              <p:cNvSpPr>
                <a:spLocks noChangeArrowheads="1"/>
              </p:cNvSpPr>
              <p:nvPr/>
            </p:nvSpPr>
            <p:spPr bwMode="auto">
              <a:xfrm>
                <a:off x="528" y="2928"/>
                <a:ext cx="4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39" name="Rectangle 29">
                <a:extLst>
                  <a:ext uri="{FF2B5EF4-FFF2-40B4-BE49-F238E27FC236}">
                    <a16:creationId xmlns:a16="http://schemas.microsoft.com/office/drawing/2014/main" id="{E3F0401C-A9A0-41F5-9785-7436295BEA39}"/>
                  </a:ext>
                </a:extLst>
              </p:cNvPr>
              <p:cNvSpPr>
                <a:spLocks noChangeArrowheads="1"/>
              </p:cNvSpPr>
              <p:nvPr/>
            </p:nvSpPr>
            <p:spPr bwMode="auto">
              <a:xfrm>
                <a:off x="4631" y="244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0" name="Rectangle 30">
                <a:extLst>
                  <a:ext uri="{FF2B5EF4-FFF2-40B4-BE49-F238E27FC236}">
                    <a16:creationId xmlns:a16="http://schemas.microsoft.com/office/drawing/2014/main" id="{404E115F-A12E-484E-908A-1D867B65BBD7}"/>
                  </a:ext>
                </a:extLst>
              </p:cNvPr>
              <p:cNvSpPr>
                <a:spLocks noChangeArrowheads="1"/>
              </p:cNvSpPr>
              <p:nvPr/>
            </p:nvSpPr>
            <p:spPr bwMode="auto">
              <a:xfrm>
                <a:off x="4253" y="2448"/>
                <a:ext cx="3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1" name="Rectangle 31">
                <a:extLst>
                  <a:ext uri="{FF2B5EF4-FFF2-40B4-BE49-F238E27FC236}">
                    <a16:creationId xmlns:a16="http://schemas.microsoft.com/office/drawing/2014/main" id="{B6582551-6553-4272-8EBA-76F9ADBBF376}"/>
                  </a:ext>
                </a:extLst>
              </p:cNvPr>
              <p:cNvSpPr>
                <a:spLocks noChangeArrowheads="1"/>
              </p:cNvSpPr>
              <p:nvPr/>
            </p:nvSpPr>
            <p:spPr bwMode="auto">
              <a:xfrm>
                <a:off x="3499" y="244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2" name="Rectangle 32">
                <a:extLst>
                  <a:ext uri="{FF2B5EF4-FFF2-40B4-BE49-F238E27FC236}">
                    <a16:creationId xmlns:a16="http://schemas.microsoft.com/office/drawing/2014/main" id="{43F21943-B622-47E4-89B4-DC132751AB2E}"/>
                  </a:ext>
                </a:extLst>
              </p:cNvPr>
              <p:cNvSpPr>
                <a:spLocks noChangeArrowheads="1"/>
              </p:cNvSpPr>
              <p:nvPr/>
            </p:nvSpPr>
            <p:spPr bwMode="auto">
              <a:xfrm>
                <a:off x="3168" y="2448"/>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3" name="Rectangle 33">
                <a:extLst>
                  <a:ext uri="{FF2B5EF4-FFF2-40B4-BE49-F238E27FC236}">
                    <a16:creationId xmlns:a16="http://schemas.microsoft.com/office/drawing/2014/main" id="{540BC5B0-27F0-4844-A3B1-2E219EA54096}"/>
                  </a:ext>
                </a:extLst>
              </p:cNvPr>
              <p:cNvSpPr>
                <a:spLocks noChangeArrowheads="1"/>
              </p:cNvSpPr>
              <p:nvPr/>
            </p:nvSpPr>
            <p:spPr bwMode="auto">
              <a:xfrm>
                <a:off x="2367" y="2448"/>
                <a:ext cx="8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4" name="Rectangle 34">
                <a:extLst>
                  <a:ext uri="{FF2B5EF4-FFF2-40B4-BE49-F238E27FC236}">
                    <a16:creationId xmlns:a16="http://schemas.microsoft.com/office/drawing/2014/main" id="{DE4BA87C-E440-417F-B5EB-CB1C5B2F8526}"/>
                  </a:ext>
                </a:extLst>
              </p:cNvPr>
              <p:cNvSpPr>
                <a:spLocks noChangeArrowheads="1"/>
              </p:cNvSpPr>
              <p:nvPr/>
            </p:nvSpPr>
            <p:spPr bwMode="auto">
              <a:xfrm>
                <a:off x="1943" y="2448"/>
                <a:ext cx="4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5" name="Rectangle 35">
                <a:extLst>
                  <a:ext uri="{FF2B5EF4-FFF2-40B4-BE49-F238E27FC236}">
                    <a16:creationId xmlns:a16="http://schemas.microsoft.com/office/drawing/2014/main" id="{5B603E67-2CE8-4AEC-99BC-B55A9DBC75AD}"/>
                  </a:ext>
                </a:extLst>
              </p:cNvPr>
              <p:cNvSpPr>
                <a:spLocks noChangeArrowheads="1"/>
              </p:cNvSpPr>
              <p:nvPr/>
            </p:nvSpPr>
            <p:spPr bwMode="auto">
              <a:xfrm>
                <a:off x="1000" y="2448"/>
                <a:ext cx="9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6" name="Rectangle 36">
                <a:extLst>
                  <a:ext uri="{FF2B5EF4-FFF2-40B4-BE49-F238E27FC236}">
                    <a16:creationId xmlns:a16="http://schemas.microsoft.com/office/drawing/2014/main" id="{F7F306FA-1D60-4387-A74F-46E4A5D5DF4F}"/>
                  </a:ext>
                </a:extLst>
              </p:cNvPr>
              <p:cNvSpPr>
                <a:spLocks noChangeArrowheads="1"/>
              </p:cNvSpPr>
              <p:nvPr/>
            </p:nvSpPr>
            <p:spPr bwMode="auto">
              <a:xfrm>
                <a:off x="528" y="2448"/>
                <a:ext cx="4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7" name="Rectangle 37">
                <a:extLst>
                  <a:ext uri="{FF2B5EF4-FFF2-40B4-BE49-F238E27FC236}">
                    <a16:creationId xmlns:a16="http://schemas.microsoft.com/office/drawing/2014/main" id="{D26CF125-25B7-42F7-AAAC-D2628381EE35}"/>
                  </a:ext>
                </a:extLst>
              </p:cNvPr>
              <p:cNvSpPr>
                <a:spLocks noChangeArrowheads="1"/>
              </p:cNvSpPr>
              <p:nvPr/>
            </p:nvSpPr>
            <p:spPr bwMode="auto">
              <a:xfrm>
                <a:off x="4631" y="2016"/>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8" name="Rectangle 38">
                <a:extLst>
                  <a:ext uri="{FF2B5EF4-FFF2-40B4-BE49-F238E27FC236}">
                    <a16:creationId xmlns:a16="http://schemas.microsoft.com/office/drawing/2014/main" id="{4CA37173-9F7B-4AD7-A552-631770327CF4}"/>
                  </a:ext>
                </a:extLst>
              </p:cNvPr>
              <p:cNvSpPr>
                <a:spLocks noChangeArrowheads="1"/>
              </p:cNvSpPr>
              <p:nvPr/>
            </p:nvSpPr>
            <p:spPr bwMode="auto">
              <a:xfrm>
                <a:off x="4253" y="2016"/>
                <a:ext cx="3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49" name="Rectangle 39">
                <a:extLst>
                  <a:ext uri="{FF2B5EF4-FFF2-40B4-BE49-F238E27FC236}">
                    <a16:creationId xmlns:a16="http://schemas.microsoft.com/office/drawing/2014/main" id="{C3135864-AD36-49C4-80D1-350347B41A14}"/>
                  </a:ext>
                </a:extLst>
              </p:cNvPr>
              <p:cNvSpPr>
                <a:spLocks noChangeArrowheads="1"/>
              </p:cNvSpPr>
              <p:nvPr/>
            </p:nvSpPr>
            <p:spPr bwMode="auto">
              <a:xfrm>
                <a:off x="3499" y="2016"/>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0" name="Rectangle 40">
                <a:extLst>
                  <a:ext uri="{FF2B5EF4-FFF2-40B4-BE49-F238E27FC236}">
                    <a16:creationId xmlns:a16="http://schemas.microsoft.com/office/drawing/2014/main" id="{D21D4C83-3A8C-4C0D-9B79-8BF423CBDE8A}"/>
                  </a:ext>
                </a:extLst>
              </p:cNvPr>
              <p:cNvSpPr>
                <a:spLocks noChangeArrowheads="1"/>
              </p:cNvSpPr>
              <p:nvPr/>
            </p:nvSpPr>
            <p:spPr bwMode="auto">
              <a:xfrm>
                <a:off x="3168" y="2016"/>
                <a:ext cx="33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1" name="Rectangle 41">
                <a:extLst>
                  <a:ext uri="{FF2B5EF4-FFF2-40B4-BE49-F238E27FC236}">
                    <a16:creationId xmlns:a16="http://schemas.microsoft.com/office/drawing/2014/main" id="{84692F8B-F50C-41A5-A5BE-8BAC57161CCB}"/>
                  </a:ext>
                </a:extLst>
              </p:cNvPr>
              <p:cNvSpPr>
                <a:spLocks noChangeArrowheads="1"/>
              </p:cNvSpPr>
              <p:nvPr/>
            </p:nvSpPr>
            <p:spPr bwMode="auto">
              <a:xfrm>
                <a:off x="2367" y="2016"/>
                <a:ext cx="8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2" name="Rectangle 42">
                <a:extLst>
                  <a:ext uri="{FF2B5EF4-FFF2-40B4-BE49-F238E27FC236}">
                    <a16:creationId xmlns:a16="http://schemas.microsoft.com/office/drawing/2014/main" id="{622B8EDF-E77A-42DC-AD56-0D462A75D0D7}"/>
                  </a:ext>
                </a:extLst>
              </p:cNvPr>
              <p:cNvSpPr>
                <a:spLocks noChangeArrowheads="1"/>
              </p:cNvSpPr>
              <p:nvPr/>
            </p:nvSpPr>
            <p:spPr bwMode="auto">
              <a:xfrm>
                <a:off x="1943" y="2016"/>
                <a:ext cx="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3" name="Rectangle 43">
                <a:extLst>
                  <a:ext uri="{FF2B5EF4-FFF2-40B4-BE49-F238E27FC236}">
                    <a16:creationId xmlns:a16="http://schemas.microsoft.com/office/drawing/2014/main" id="{AF496C50-6C70-4BBE-83D0-A901EA4CD90A}"/>
                  </a:ext>
                </a:extLst>
              </p:cNvPr>
              <p:cNvSpPr>
                <a:spLocks noChangeArrowheads="1"/>
              </p:cNvSpPr>
              <p:nvPr/>
            </p:nvSpPr>
            <p:spPr bwMode="auto">
              <a:xfrm>
                <a:off x="1000" y="2016"/>
                <a:ext cx="9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4" name="Rectangle 44">
                <a:extLst>
                  <a:ext uri="{FF2B5EF4-FFF2-40B4-BE49-F238E27FC236}">
                    <a16:creationId xmlns:a16="http://schemas.microsoft.com/office/drawing/2014/main" id="{4A8D1A67-B5F1-4EB1-9D6C-0C66B2C284D1}"/>
                  </a:ext>
                </a:extLst>
              </p:cNvPr>
              <p:cNvSpPr>
                <a:spLocks noChangeArrowheads="1"/>
              </p:cNvSpPr>
              <p:nvPr/>
            </p:nvSpPr>
            <p:spPr bwMode="auto">
              <a:xfrm>
                <a:off x="528" y="2016"/>
                <a:ext cx="4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2355" name="Line 45">
                <a:extLst>
                  <a:ext uri="{FF2B5EF4-FFF2-40B4-BE49-F238E27FC236}">
                    <a16:creationId xmlns:a16="http://schemas.microsoft.com/office/drawing/2014/main" id="{DDB25D54-711E-4ED2-A3F4-E8CAEE41AA53}"/>
                  </a:ext>
                </a:extLst>
              </p:cNvPr>
              <p:cNvSpPr>
                <a:spLocks noChangeShapeType="1"/>
              </p:cNvSpPr>
              <p:nvPr/>
            </p:nvSpPr>
            <p:spPr bwMode="auto">
              <a:xfrm>
                <a:off x="528" y="2016"/>
                <a:ext cx="0" cy="182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56" name="Line 46">
                <a:extLst>
                  <a:ext uri="{FF2B5EF4-FFF2-40B4-BE49-F238E27FC236}">
                    <a16:creationId xmlns:a16="http://schemas.microsoft.com/office/drawing/2014/main" id="{6C294AF9-9ABD-4552-8D3C-554625CDC77F}"/>
                  </a:ext>
                </a:extLst>
              </p:cNvPr>
              <p:cNvSpPr>
                <a:spLocks noChangeShapeType="1"/>
              </p:cNvSpPr>
              <p:nvPr/>
            </p:nvSpPr>
            <p:spPr bwMode="auto">
              <a:xfrm>
                <a:off x="5385" y="2016"/>
                <a:ext cx="0" cy="182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57" name="Line 47">
                <a:extLst>
                  <a:ext uri="{FF2B5EF4-FFF2-40B4-BE49-F238E27FC236}">
                    <a16:creationId xmlns:a16="http://schemas.microsoft.com/office/drawing/2014/main" id="{93F4BAF1-4172-4E18-A092-EE6886397D35}"/>
                  </a:ext>
                </a:extLst>
              </p:cNvPr>
              <p:cNvSpPr>
                <a:spLocks noChangeShapeType="1"/>
              </p:cNvSpPr>
              <p:nvPr/>
            </p:nvSpPr>
            <p:spPr bwMode="auto">
              <a:xfrm>
                <a:off x="1000"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58" name="Line 48">
                <a:extLst>
                  <a:ext uri="{FF2B5EF4-FFF2-40B4-BE49-F238E27FC236}">
                    <a16:creationId xmlns:a16="http://schemas.microsoft.com/office/drawing/2014/main" id="{5B67A474-980F-4C9A-BF20-DC29DA584CD8}"/>
                  </a:ext>
                </a:extLst>
              </p:cNvPr>
              <p:cNvSpPr>
                <a:spLocks noChangeShapeType="1"/>
              </p:cNvSpPr>
              <p:nvPr/>
            </p:nvSpPr>
            <p:spPr bwMode="auto">
              <a:xfrm>
                <a:off x="1943"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59" name="Line 49">
                <a:extLst>
                  <a:ext uri="{FF2B5EF4-FFF2-40B4-BE49-F238E27FC236}">
                    <a16:creationId xmlns:a16="http://schemas.microsoft.com/office/drawing/2014/main" id="{719F053A-E623-4141-B5CF-889A2F22C93E}"/>
                  </a:ext>
                </a:extLst>
              </p:cNvPr>
              <p:cNvSpPr>
                <a:spLocks noChangeShapeType="1"/>
              </p:cNvSpPr>
              <p:nvPr/>
            </p:nvSpPr>
            <p:spPr bwMode="auto">
              <a:xfrm>
                <a:off x="2367"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0" name="Line 50">
                <a:extLst>
                  <a:ext uri="{FF2B5EF4-FFF2-40B4-BE49-F238E27FC236}">
                    <a16:creationId xmlns:a16="http://schemas.microsoft.com/office/drawing/2014/main" id="{5D1F2818-747E-4B62-9644-D8D40255F8EA}"/>
                  </a:ext>
                </a:extLst>
              </p:cNvPr>
              <p:cNvSpPr>
                <a:spLocks noChangeShapeType="1"/>
              </p:cNvSpPr>
              <p:nvPr/>
            </p:nvSpPr>
            <p:spPr bwMode="auto">
              <a:xfrm>
                <a:off x="3168"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1" name="Line 51">
                <a:extLst>
                  <a:ext uri="{FF2B5EF4-FFF2-40B4-BE49-F238E27FC236}">
                    <a16:creationId xmlns:a16="http://schemas.microsoft.com/office/drawing/2014/main" id="{67DEB375-5FE8-47EA-B64B-66D17350E309}"/>
                  </a:ext>
                </a:extLst>
              </p:cNvPr>
              <p:cNvSpPr>
                <a:spLocks noChangeShapeType="1"/>
              </p:cNvSpPr>
              <p:nvPr/>
            </p:nvSpPr>
            <p:spPr bwMode="auto">
              <a:xfrm>
                <a:off x="3499"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2" name="Line 52">
                <a:extLst>
                  <a:ext uri="{FF2B5EF4-FFF2-40B4-BE49-F238E27FC236}">
                    <a16:creationId xmlns:a16="http://schemas.microsoft.com/office/drawing/2014/main" id="{1D0CDB0A-1817-4547-B7C9-2DAF03982DAF}"/>
                  </a:ext>
                </a:extLst>
              </p:cNvPr>
              <p:cNvSpPr>
                <a:spLocks noChangeShapeType="1"/>
              </p:cNvSpPr>
              <p:nvPr/>
            </p:nvSpPr>
            <p:spPr bwMode="auto">
              <a:xfrm>
                <a:off x="4253"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3" name="Line 53">
                <a:extLst>
                  <a:ext uri="{FF2B5EF4-FFF2-40B4-BE49-F238E27FC236}">
                    <a16:creationId xmlns:a16="http://schemas.microsoft.com/office/drawing/2014/main" id="{4896A55F-5446-4DBB-A88F-B4BE1B89919D}"/>
                  </a:ext>
                </a:extLst>
              </p:cNvPr>
              <p:cNvSpPr>
                <a:spLocks noChangeShapeType="1"/>
              </p:cNvSpPr>
              <p:nvPr/>
            </p:nvSpPr>
            <p:spPr bwMode="auto">
              <a:xfrm>
                <a:off x="4253" y="2016"/>
                <a:ext cx="11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4" name="Line 54">
                <a:extLst>
                  <a:ext uri="{FF2B5EF4-FFF2-40B4-BE49-F238E27FC236}">
                    <a16:creationId xmlns:a16="http://schemas.microsoft.com/office/drawing/2014/main" id="{F7F172E1-CEDE-4AF8-AAC6-1CB901A0C276}"/>
                  </a:ext>
                </a:extLst>
              </p:cNvPr>
              <p:cNvSpPr>
                <a:spLocks noChangeShapeType="1"/>
              </p:cNvSpPr>
              <p:nvPr/>
            </p:nvSpPr>
            <p:spPr bwMode="auto">
              <a:xfrm>
                <a:off x="528" y="2016"/>
                <a:ext cx="37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5" name="Line 55">
                <a:extLst>
                  <a:ext uri="{FF2B5EF4-FFF2-40B4-BE49-F238E27FC236}">
                    <a16:creationId xmlns:a16="http://schemas.microsoft.com/office/drawing/2014/main" id="{2DB0C26E-D87E-45EC-B7BC-DD8307BC34FA}"/>
                  </a:ext>
                </a:extLst>
              </p:cNvPr>
              <p:cNvSpPr>
                <a:spLocks noChangeShapeType="1"/>
              </p:cNvSpPr>
              <p:nvPr/>
            </p:nvSpPr>
            <p:spPr bwMode="auto">
              <a:xfrm>
                <a:off x="4631"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6" name="Line 56">
                <a:extLst>
                  <a:ext uri="{FF2B5EF4-FFF2-40B4-BE49-F238E27FC236}">
                    <a16:creationId xmlns:a16="http://schemas.microsoft.com/office/drawing/2014/main" id="{2AA1EA4B-D4C6-4060-9083-360C35D6A66A}"/>
                  </a:ext>
                </a:extLst>
              </p:cNvPr>
              <p:cNvSpPr>
                <a:spLocks noChangeShapeType="1"/>
              </p:cNvSpPr>
              <p:nvPr/>
            </p:nvSpPr>
            <p:spPr bwMode="auto">
              <a:xfrm>
                <a:off x="4631" y="3840"/>
                <a:ext cx="7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7" name="Line 57">
                <a:extLst>
                  <a:ext uri="{FF2B5EF4-FFF2-40B4-BE49-F238E27FC236}">
                    <a16:creationId xmlns:a16="http://schemas.microsoft.com/office/drawing/2014/main" id="{CD45806C-5138-4706-84F1-445A554500F6}"/>
                  </a:ext>
                </a:extLst>
              </p:cNvPr>
              <p:cNvSpPr>
                <a:spLocks noChangeShapeType="1"/>
              </p:cNvSpPr>
              <p:nvPr/>
            </p:nvSpPr>
            <p:spPr bwMode="auto">
              <a:xfrm>
                <a:off x="528" y="3840"/>
                <a:ext cx="410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8" name="Line 58">
                <a:extLst>
                  <a:ext uri="{FF2B5EF4-FFF2-40B4-BE49-F238E27FC236}">
                    <a16:creationId xmlns:a16="http://schemas.microsoft.com/office/drawing/2014/main" id="{AEE21C50-8D12-48CF-894A-778C9D32FA80}"/>
                  </a:ext>
                </a:extLst>
              </p:cNvPr>
              <p:cNvSpPr>
                <a:spLocks noChangeShapeType="1"/>
              </p:cNvSpPr>
              <p:nvPr/>
            </p:nvSpPr>
            <p:spPr bwMode="auto">
              <a:xfrm>
                <a:off x="528" y="244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69" name="Line 59">
                <a:extLst>
                  <a:ext uri="{FF2B5EF4-FFF2-40B4-BE49-F238E27FC236}">
                    <a16:creationId xmlns:a16="http://schemas.microsoft.com/office/drawing/2014/main" id="{24682F84-FB3B-42A6-9076-BECE0E2B58D7}"/>
                  </a:ext>
                </a:extLst>
              </p:cNvPr>
              <p:cNvSpPr>
                <a:spLocks noChangeShapeType="1"/>
              </p:cNvSpPr>
              <p:nvPr/>
            </p:nvSpPr>
            <p:spPr bwMode="auto">
              <a:xfrm>
                <a:off x="528" y="292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2370" name="Line 60">
                <a:extLst>
                  <a:ext uri="{FF2B5EF4-FFF2-40B4-BE49-F238E27FC236}">
                    <a16:creationId xmlns:a16="http://schemas.microsoft.com/office/drawing/2014/main" id="{6CA48B6B-B1D1-48F6-8DF1-C2042FE72B21}"/>
                  </a:ext>
                </a:extLst>
              </p:cNvPr>
              <p:cNvSpPr>
                <a:spLocks noChangeShapeType="1"/>
              </p:cNvSpPr>
              <p:nvPr/>
            </p:nvSpPr>
            <p:spPr bwMode="auto">
              <a:xfrm>
                <a:off x="528" y="340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xmlns:a14="http://schemas.microsoft.com/office/drawing/2010/main">
            <mc:Choice Requires="a14">
              <p:sp>
                <p:nvSpPr>
                  <p:cNvPr id="12312" name="Object 61">
                    <a:extLst>
                      <a:ext uri="{FF2B5EF4-FFF2-40B4-BE49-F238E27FC236}">
                        <a16:creationId xmlns:a16="http://schemas.microsoft.com/office/drawing/2014/main" id="{F2B23C33-5A06-4D94-8101-F12C325595FC}"/>
                      </a:ext>
                    </a:extLst>
                  </p:cNvPr>
                  <p:cNvSpPr txBox="1"/>
                  <p:nvPr/>
                </p:nvSpPr>
                <p:spPr bwMode="auto">
                  <a:xfrm>
                    <a:off x="1056" y="2064"/>
                    <a:ext cx="912" cy="34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12" name="Object 61">
                    <a:extLst>
                      <a:ext uri="{FF2B5EF4-FFF2-40B4-BE49-F238E27FC236}">
                        <a16:creationId xmlns:a16="http://schemas.microsoft.com/office/drawing/2014/main" id="{F2B23C33-5A06-4D94-8101-F12C325595FC}"/>
                      </a:ext>
                    </a:extLst>
                  </p:cNvPr>
                  <p:cNvSpPr txBox="1">
                    <a:spLocks noRot="1" noChangeAspect="1" noMove="1" noResize="1" noEditPoints="1" noAdjustHandles="1" noChangeArrowheads="1" noChangeShapeType="1" noTextEdit="1"/>
                  </p:cNvSpPr>
                  <p:nvPr/>
                </p:nvSpPr>
                <p:spPr bwMode="auto">
                  <a:xfrm>
                    <a:off x="1056" y="2064"/>
                    <a:ext cx="912" cy="342"/>
                  </a:xfrm>
                  <a:prstGeom prst="rect">
                    <a:avLst/>
                  </a:prstGeom>
                  <a:blipFill>
                    <a:blip r:embed="rId6"/>
                    <a:stretch>
                      <a:fillRect l="-3361" r="-3361"/>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295" name="Object 62">
                  <a:extLst>
                    <a:ext uri="{FF2B5EF4-FFF2-40B4-BE49-F238E27FC236}">
                      <a16:creationId xmlns:a16="http://schemas.microsoft.com/office/drawing/2014/main" id="{3CBEB182-C9CE-4217-AAB3-2248C533FA47}"/>
                    </a:ext>
                  </a:extLst>
                </p:cNvPr>
                <p:cNvSpPr txBox="1"/>
                <p:nvPr/>
              </p:nvSpPr>
              <p:spPr bwMode="auto">
                <a:xfrm>
                  <a:off x="4320" y="2016"/>
                  <a:ext cx="157" cy="29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𝟏</m:t>
                        </m:r>
                      </m:oMath>
                    </m:oMathPara>
                  </a14:m>
                  <a:endParaRPr lang="zh-CN" altLang="en-US" sz="2800" b="1"/>
                </a:p>
              </p:txBody>
            </p:sp>
          </mc:Choice>
          <mc:Fallback xmlns="">
            <p:sp>
              <p:nvSpPr>
                <p:cNvPr id="12295" name="Object 62">
                  <a:extLst>
                    <a:ext uri="{FF2B5EF4-FFF2-40B4-BE49-F238E27FC236}">
                      <a16:creationId xmlns:a16="http://schemas.microsoft.com/office/drawing/2014/main" id="{3CBEB182-C9CE-4217-AAB3-2248C533FA47}"/>
                    </a:ext>
                  </a:extLst>
                </p:cNvPr>
                <p:cNvSpPr txBox="1">
                  <a:spLocks noRot="1" noChangeAspect="1" noMove="1" noResize="1" noEditPoints="1" noAdjustHandles="1" noChangeArrowheads="1" noChangeShapeType="1" noTextEdit="1"/>
                </p:cNvSpPr>
                <p:nvPr/>
              </p:nvSpPr>
              <p:spPr bwMode="auto">
                <a:xfrm>
                  <a:off x="4320" y="2016"/>
                  <a:ext cx="157" cy="292"/>
                </a:xfrm>
                <a:prstGeom prst="rect">
                  <a:avLst/>
                </a:prstGeom>
                <a:blipFill>
                  <a:blip r:embed="rId7"/>
                  <a:stretch>
                    <a:fillRect l="-2439" r="-4390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6" name="Object 63">
                  <a:extLst>
                    <a:ext uri="{FF2B5EF4-FFF2-40B4-BE49-F238E27FC236}">
                      <a16:creationId xmlns:a16="http://schemas.microsoft.com/office/drawing/2014/main" id="{EEEE7203-6CC0-4DC3-B8C6-7D7D0127B4BA}"/>
                    </a:ext>
                  </a:extLst>
                </p:cNvPr>
                <p:cNvSpPr txBox="1"/>
                <p:nvPr/>
              </p:nvSpPr>
              <p:spPr bwMode="auto">
                <a:xfrm>
                  <a:off x="4608" y="2053"/>
                  <a:ext cx="816" cy="34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296" name="Object 63">
                  <a:extLst>
                    <a:ext uri="{FF2B5EF4-FFF2-40B4-BE49-F238E27FC236}">
                      <a16:creationId xmlns:a16="http://schemas.microsoft.com/office/drawing/2014/main" id="{EEEE7203-6CC0-4DC3-B8C6-7D7D0127B4BA}"/>
                    </a:ext>
                  </a:extLst>
                </p:cNvPr>
                <p:cNvSpPr txBox="1">
                  <a:spLocks noRot="1" noChangeAspect="1" noMove="1" noResize="1" noEditPoints="1" noAdjustHandles="1" noChangeArrowheads="1" noChangeShapeType="1" noTextEdit="1"/>
                </p:cNvSpPr>
                <p:nvPr/>
              </p:nvSpPr>
              <p:spPr bwMode="auto">
                <a:xfrm>
                  <a:off x="4608" y="2053"/>
                  <a:ext cx="816" cy="347"/>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7" name="Object 64">
                  <a:extLst>
                    <a:ext uri="{FF2B5EF4-FFF2-40B4-BE49-F238E27FC236}">
                      <a16:creationId xmlns:a16="http://schemas.microsoft.com/office/drawing/2014/main" id="{241659FE-A27D-47A8-8A8A-AA6B363D8FFD}"/>
                    </a:ext>
                  </a:extLst>
                </p:cNvPr>
                <p:cNvSpPr txBox="1"/>
                <p:nvPr/>
              </p:nvSpPr>
              <p:spPr bwMode="auto">
                <a:xfrm>
                  <a:off x="2400" y="2016"/>
                  <a:ext cx="672" cy="356"/>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297" name="Object 64">
                  <a:extLst>
                    <a:ext uri="{FF2B5EF4-FFF2-40B4-BE49-F238E27FC236}">
                      <a16:creationId xmlns:a16="http://schemas.microsoft.com/office/drawing/2014/main" id="{241659FE-A27D-47A8-8A8A-AA6B363D8FFD}"/>
                    </a:ext>
                  </a:extLst>
                </p:cNvPr>
                <p:cNvSpPr txBox="1">
                  <a:spLocks noRot="1" noChangeAspect="1" noMove="1" noResize="1" noEditPoints="1" noAdjustHandles="1" noChangeArrowheads="1" noChangeShapeType="1" noTextEdit="1"/>
                </p:cNvSpPr>
                <p:nvPr/>
              </p:nvSpPr>
              <p:spPr bwMode="auto">
                <a:xfrm>
                  <a:off x="2400" y="2016"/>
                  <a:ext cx="672" cy="356"/>
                </a:xfrm>
                <a:prstGeom prst="rect">
                  <a:avLst/>
                </a:prstGeom>
                <a:blipFill>
                  <a:blip r:embed="rId9"/>
                  <a:stretch>
                    <a:fillRect l="-2857" r="-1257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8" name="Object 65">
                  <a:extLst>
                    <a:ext uri="{FF2B5EF4-FFF2-40B4-BE49-F238E27FC236}">
                      <a16:creationId xmlns:a16="http://schemas.microsoft.com/office/drawing/2014/main" id="{BABC9AE0-C21E-48CD-88B3-EDD1286AF860}"/>
                    </a:ext>
                  </a:extLst>
                </p:cNvPr>
                <p:cNvSpPr txBox="1"/>
                <p:nvPr/>
              </p:nvSpPr>
              <p:spPr bwMode="auto">
                <a:xfrm>
                  <a:off x="1960" y="2064"/>
                  <a:ext cx="344" cy="2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m:oMathPara>
                  </a14:m>
                  <a:endParaRPr lang="zh-CN" altLang="en-US" sz="2800" b="1"/>
                </a:p>
              </p:txBody>
            </p:sp>
          </mc:Choice>
          <mc:Fallback xmlns="">
            <p:sp>
              <p:nvSpPr>
                <p:cNvPr id="12298" name="Object 65">
                  <a:extLst>
                    <a:ext uri="{FF2B5EF4-FFF2-40B4-BE49-F238E27FC236}">
                      <a16:creationId xmlns:a16="http://schemas.microsoft.com/office/drawing/2014/main" id="{BABC9AE0-C21E-48CD-88B3-EDD1286AF860}"/>
                    </a:ext>
                  </a:extLst>
                </p:cNvPr>
                <p:cNvSpPr txBox="1">
                  <a:spLocks noRot="1" noChangeAspect="1" noMove="1" noResize="1" noEditPoints="1" noAdjustHandles="1" noChangeArrowheads="1" noChangeShapeType="1" noTextEdit="1"/>
                </p:cNvSpPr>
                <p:nvPr/>
              </p:nvSpPr>
              <p:spPr bwMode="auto">
                <a:xfrm>
                  <a:off x="1960" y="2064"/>
                  <a:ext cx="344" cy="236"/>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9" name="Object 66">
                  <a:extLst>
                    <a:ext uri="{FF2B5EF4-FFF2-40B4-BE49-F238E27FC236}">
                      <a16:creationId xmlns:a16="http://schemas.microsoft.com/office/drawing/2014/main" id="{60553E8E-1ECD-4BD0-8BD0-8757E17C1412}"/>
                    </a:ext>
                  </a:extLst>
                </p:cNvPr>
                <p:cNvSpPr txBox="1"/>
                <p:nvPr/>
              </p:nvSpPr>
              <p:spPr bwMode="auto">
                <a:xfrm>
                  <a:off x="3552" y="2016"/>
                  <a:ext cx="672" cy="36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299" name="Object 66">
                  <a:extLst>
                    <a:ext uri="{FF2B5EF4-FFF2-40B4-BE49-F238E27FC236}">
                      <a16:creationId xmlns:a16="http://schemas.microsoft.com/office/drawing/2014/main" id="{60553E8E-1ECD-4BD0-8BD0-8757E17C1412}"/>
                    </a:ext>
                  </a:extLst>
                </p:cNvPr>
                <p:cNvSpPr txBox="1">
                  <a:spLocks noRot="1" noChangeAspect="1" noMove="1" noResize="1" noEditPoints="1" noAdjustHandles="1" noChangeArrowheads="1" noChangeShapeType="1" noTextEdit="1"/>
                </p:cNvSpPr>
                <p:nvPr/>
              </p:nvSpPr>
              <p:spPr bwMode="auto">
                <a:xfrm>
                  <a:off x="3552" y="2016"/>
                  <a:ext cx="672" cy="362"/>
                </a:xfrm>
                <a:prstGeom prst="rect">
                  <a:avLst/>
                </a:prstGeom>
                <a:blipFill>
                  <a:blip r:embed="rId11"/>
                  <a:stretch>
                    <a:fillRect l="-4571" r="-1257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0" name="Object 67">
                  <a:extLst>
                    <a:ext uri="{FF2B5EF4-FFF2-40B4-BE49-F238E27FC236}">
                      <a16:creationId xmlns:a16="http://schemas.microsoft.com/office/drawing/2014/main" id="{C116E1C8-3257-4CF7-A610-07A60882E751}"/>
                    </a:ext>
                  </a:extLst>
                </p:cNvPr>
                <p:cNvSpPr txBox="1"/>
                <p:nvPr/>
              </p:nvSpPr>
              <p:spPr bwMode="auto">
                <a:xfrm>
                  <a:off x="3216" y="2044"/>
                  <a:ext cx="320" cy="26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a:p>
              </p:txBody>
            </p:sp>
          </mc:Choice>
          <mc:Fallback xmlns="">
            <p:sp>
              <p:nvSpPr>
                <p:cNvPr id="12300" name="Object 67">
                  <a:extLst>
                    <a:ext uri="{FF2B5EF4-FFF2-40B4-BE49-F238E27FC236}">
                      <a16:creationId xmlns:a16="http://schemas.microsoft.com/office/drawing/2014/main" id="{C116E1C8-3257-4CF7-A610-07A60882E751}"/>
                    </a:ext>
                  </a:extLst>
                </p:cNvPr>
                <p:cNvSpPr txBox="1">
                  <a:spLocks noRot="1" noChangeAspect="1" noMove="1" noResize="1" noEditPoints="1" noAdjustHandles="1" noChangeArrowheads="1" noChangeShapeType="1" noTextEdit="1"/>
                </p:cNvSpPr>
                <p:nvPr/>
              </p:nvSpPr>
              <p:spPr bwMode="auto">
                <a:xfrm>
                  <a:off x="3216" y="2044"/>
                  <a:ext cx="320" cy="260"/>
                </a:xfrm>
                <a:prstGeom prst="rect">
                  <a:avLst/>
                </a:prstGeom>
                <a:blipFill>
                  <a:blip r:embed="rId12"/>
                  <a:stretch>
                    <a:fillRect r="-241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1" name="Object 68">
                  <a:extLst>
                    <a:ext uri="{FF2B5EF4-FFF2-40B4-BE49-F238E27FC236}">
                      <a16:creationId xmlns:a16="http://schemas.microsoft.com/office/drawing/2014/main" id="{B7638F7E-193F-4BC5-BBA4-4F18EE560DAA}"/>
                    </a:ext>
                  </a:extLst>
                </p:cNvPr>
                <p:cNvSpPr txBox="1"/>
                <p:nvPr/>
              </p:nvSpPr>
              <p:spPr bwMode="auto">
                <a:xfrm>
                  <a:off x="528" y="2544"/>
                  <a:ext cx="576" cy="276"/>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𝒇</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01" name="Object 68">
                  <a:extLst>
                    <a:ext uri="{FF2B5EF4-FFF2-40B4-BE49-F238E27FC236}">
                      <a16:creationId xmlns:a16="http://schemas.microsoft.com/office/drawing/2014/main" id="{B7638F7E-193F-4BC5-BBA4-4F18EE560DAA}"/>
                    </a:ext>
                  </a:extLst>
                </p:cNvPr>
                <p:cNvSpPr txBox="1">
                  <a:spLocks noRot="1" noChangeAspect="1" noMove="1" noResize="1" noEditPoints="1" noAdjustHandles="1" noChangeArrowheads="1" noChangeShapeType="1" noTextEdit="1"/>
                </p:cNvSpPr>
                <p:nvPr/>
              </p:nvSpPr>
              <p:spPr bwMode="auto">
                <a:xfrm>
                  <a:off x="528" y="2544"/>
                  <a:ext cx="576" cy="276"/>
                </a:xfrm>
                <a:prstGeom prst="rect">
                  <a:avLst/>
                </a:prstGeom>
                <a:blipFill>
                  <a:blip r:embed="rId13"/>
                  <a:stretch>
                    <a:fillRect l="-4667"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2" name="Object 69">
                  <a:extLst>
                    <a:ext uri="{FF2B5EF4-FFF2-40B4-BE49-F238E27FC236}">
                      <a16:creationId xmlns:a16="http://schemas.microsoft.com/office/drawing/2014/main" id="{F46F1D16-0A19-446E-94A5-6F2FE1943DBA}"/>
                    </a:ext>
                  </a:extLst>
                </p:cNvPr>
                <p:cNvSpPr txBox="1"/>
                <p:nvPr/>
              </p:nvSpPr>
              <p:spPr bwMode="auto">
                <a:xfrm>
                  <a:off x="504" y="3008"/>
                  <a:ext cx="528" cy="25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𝒇</m:t>
                            </m:r>
                          </m:e>
                          <m:sup>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m:t>
                                </m:r>
                              </m:sup>
                            </m:sSup>
                          </m:sup>
                        </m:sSup>
                      </m:oMath>
                    </m:oMathPara>
                  </a14:m>
                  <a:endParaRPr lang="zh-CN" altLang="en-US" sz="2800" b="1"/>
                </a:p>
              </p:txBody>
            </p:sp>
          </mc:Choice>
          <mc:Fallback xmlns="">
            <p:sp>
              <p:nvSpPr>
                <p:cNvPr id="12302" name="Object 69">
                  <a:extLst>
                    <a:ext uri="{FF2B5EF4-FFF2-40B4-BE49-F238E27FC236}">
                      <a16:creationId xmlns:a16="http://schemas.microsoft.com/office/drawing/2014/main" id="{F46F1D16-0A19-446E-94A5-6F2FE1943DBA}"/>
                    </a:ext>
                  </a:extLst>
                </p:cNvPr>
                <p:cNvSpPr txBox="1">
                  <a:spLocks noRot="1" noChangeAspect="1" noMove="1" noResize="1" noEditPoints="1" noAdjustHandles="1" noChangeArrowheads="1" noChangeShapeType="1" noTextEdit="1"/>
                </p:cNvSpPr>
                <p:nvPr/>
              </p:nvSpPr>
              <p:spPr bwMode="auto">
                <a:xfrm>
                  <a:off x="504" y="3008"/>
                  <a:ext cx="528" cy="256"/>
                </a:xfrm>
                <a:prstGeom prst="rect">
                  <a:avLst/>
                </a:prstGeom>
                <a:blipFill>
                  <a:blip r:embed="rId14"/>
                  <a:stretch>
                    <a:fillRect l="-2190" b="-1194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3" name="Object 70">
                  <a:extLst>
                    <a:ext uri="{FF2B5EF4-FFF2-40B4-BE49-F238E27FC236}">
                      <a16:creationId xmlns:a16="http://schemas.microsoft.com/office/drawing/2014/main" id="{C4C8CB2C-FAF0-4912-802D-6499CB95DA82}"/>
                    </a:ext>
                  </a:extLst>
                </p:cNvPr>
                <p:cNvSpPr txBox="1"/>
                <p:nvPr/>
              </p:nvSpPr>
              <p:spPr bwMode="auto">
                <a:xfrm>
                  <a:off x="576" y="3419"/>
                  <a:ext cx="468" cy="277"/>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03" name="Object 70">
                  <a:extLst>
                    <a:ext uri="{FF2B5EF4-FFF2-40B4-BE49-F238E27FC236}">
                      <a16:creationId xmlns:a16="http://schemas.microsoft.com/office/drawing/2014/main" id="{C4C8CB2C-FAF0-4912-802D-6499CB95DA82}"/>
                    </a:ext>
                  </a:extLst>
                </p:cNvPr>
                <p:cNvSpPr txBox="1">
                  <a:spLocks noRot="1" noChangeAspect="1" noMove="1" noResize="1" noEditPoints="1" noAdjustHandles="1" noChangeArrowheads="1" noChangeShapeType="1" noTextEdit="1"/>
                </p:cNvSpPr>
                <p:nvPr/>
              </p:nvSpPr>
              <p:spPr bwMode="auto">
                <a:xfrm>
                  <a:off x="576" y="3419"/>
                  <a:ext cx="468" cy="277"/>
                </a:xfrm>
                <a:prstGeom prst="rect">
                  <a:avLst/>
                </a:prstGeom>
                <a:blipFill>
                  <a:blip r:embed="rId15"/>
                  <a:stretch>
                    <a:fillRect l="-4918" r="-4918"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4" name="Object 71">
                  <a:extLst>
                    <a:ext uri="{FF2B5EF4-FFF2-40B4-BE49-F238E27FC236}">
                      <a16:creationId xmlns:a16="http://schemas.microsoft.com/office/drawing/2014/main" id="{ECAE0659-4E1B-442D-880B-D78BE066C56A}"/>
                    </a:ext>
                  </a:extLst>
                </p:cNvPr>
                <p:cNvSpPr txBox="1"/>
                <p:nvPr/>
              </p:nvSpPr>
              <p:spPr bwMode="auto">
                <a:xfrm>
                  <a:off x="1344" y="2470"/>
                  <a:ext cx="374" cy="34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2304" name="Object 71">
                  <a:extLst>
                    <a:ext uri="{FF2B5EF4-FFF2-40B4-BE49-F238E27FC236}">
                      <a16:creationId xmlns:a16="http://schemas.microsoft.com/office/drawing/2014/main" id="{ECAE0659-4E1B-442D-880B-D78BE066C56A}"/>
                    </a:ext>
                  </a:extLst>
                </p:cNvPr>
                <p:cNvSpPr txBox="1">
                  <a:spLocks noRot="1" noChangeAspect="1" noMove="1" noResize="1" noEditPoints="1" noAdjustHandles="1" noChangeArrowheads="1" noChangeShapeType="1" noTextEdit="1"/>
                </p:cNvSpPr>
                <p:nvPr/>
              </p:nvSpPr>
              <p:spPr bwMode="auto">
                <a:xfrm>
                  <a:off x="1344" y="2470"/>
                  <a:ext cx="374" cy="34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5" name="Object 72">
                  <a:extLst>
                    <a:ext uri="{FF2B5EF4-FFF2-40B4-BE49-F238E27FC236}">
                      <a16:creationId xmlns:a16="http://schemas.microsoft.com/office/drawing/2014/main" id="{944F4EBA-E658-408C-A659-D7A04E496695}"/>
                    </a:ext>
                  </a:extLst>
                </p:cNvPr>
                <p:cNvSpPr txBox="1"/>
                <p:nvPr/>
              </p:nvSpPr>
              <p:spPr bwMode="auto">
                <a:xfrm>
                  <a:off x="2592" y="2464"/>
                  <a:ext cx="393" cy="3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2305" name="Object 72">
                  <a:extLst>
                    <a:ext uri="{FF2B5EF4-FFF2-40B4-BE49-F238E27FC236}">
                      <a16:creationId xmlns:a16="http://schemas.microsoft.com/office/drawing/2014/main" id="{944F4EBA-E658-408C-A659-D7A04E496695}"/>
                    </a:ext>
                  </a:extLst>
                </p:cNvPr>
                <p:cNvSpPr txBox="1">
                  <a:spLocks noRot="1" noChangeAspect="1" noMove="1" noResize="1" noEditPoints="1" noAdjustHandles="1" noChangeArrowheads="1" noChangeShapeType="1" noTextEdit="1"/>
                </p:cNvSpPr>
                <p:nvPr/>
              </p:nvSpPr>
              <p:spPr bwMode="auto">
                <a:xfrm>
                  <a:off x="2592" y="2464"/>
                  <a:ext cx="393" cy="35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6" name="Object 73">
                  <a:extLst>
                    <a:ext uri="{FF2B5EF4-FFF2-40B4-BE49-F238E27FC236}">
                      <a16:creationId xmlns:a16="http://schemas.microsoft.com/office/drawing/2014/main" id="{0D84F928-0B9E-4DA5-9373-0578C8F0863C}"/>
                    </a:ext>
                  </a:extLst>
                </p:cNvPr>
                <p:cNvSpPr txBox="1"/>
                <p:nvPr/>
              </p:nvSpPr>
              <p:spPr bwMode="auto">
                <a:xfrm>
                  <a:off x="4896" y="2500"/>
                  <a:ext cx="288" cy="36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2306" name="Object 73">
                  <a:extLst>
                    <a:ext uri="{FF2B5EF4-FFF2-40B4-BE49-F238E27FC236}">
                      <a16:creationId xmlns:a16="http://schemas.microsoft.com/office/drawing/2014/main" id="{0D84F928-0B9E-4DA5-9373-0578C8F0863C}"/>
                    </a:ext>
                  </a:extLst>
                </p:cNvPr>
                <p:cNvSpPr txBox="1">
                  <a:spLocks noRot="1" noChangeAspect="1" noMove="1" noResize="1" noEditPoints="1" noAdjustHandles="1" noChangeArrowheads="1" noChangeShapeType="1" noTextEdit="1"/>
                </p:cNvSpPr>
                <p:nvPr/>
              </p:nvSpPr>
              <p:spPr bwMode="auto">
                <a:xfrm>
                  <a:off x="4896" y="2500"/>
                  <a:ext cx="288" cy="366"/>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7" name="Object 74">
                  <a:extLst>
                    <a:ext uri="{FF2B5EF4-FFF2-40B4-BE49-F238E27FC236}">
                      <a16:creationId xmlns:a16="http://schemas.microsoft.com/office/drawing/2014/main" id="{0739405B-70BD-4D35-9746-219C89BB9181}"/>
                    </a:ext>
                  </a:extLst>
                </p:cNvPr>
                <p:cNvSpPr txBox="1"/>
                <p:nvPr/>
              </p:nvSpPr>
              <p:spPr bwMode="auto">
                <a:xfrm>
                  <a:off x="1327" y="2922"/>
                  <a:ext cx="288" cy="34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2307" name="Object 74">
                  <a:extLst>
                    <a:ext uri="{FF2B5EF4-FFF2-40B4-BE49-F238E27FC236}">
                      <a16:creationId xmlns:a16="http://schemas.microsoft.com/office/drawing/2014/main" id="{0739405B-70BD-4D35-9746-219C89BB9181}"/>
                    </a:ext>
                  </a:extLst>
                </p:cNvPr>
                <p:cNvSpPr txBox="1">
                  <a:spLocks noRot="1" noChangeAspect="1" noMove="1" noResize="1" noEditPoints="1" noAdjustHandles="1" noChangeArrowheads="1" noChangeShapeType="1" noTextEdit="1"/>
                </p:cNvSpPr>
                <p:nvPr/>
              </p:nvSpPr>
              <p:spPr bwMode="auto">
                <a:xfrm>
                  <a:off x="1327" y="2922"/>
                  <a:ext cx="288" cy="341"/>
                </a:xfrm>
                <a:prstGeom prst="rect">
                  <a:avLst/>
                </a:prstGeom>
                <a:blipFill>
                  <a:blip r:embed="rId1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8" name="Object 75">
                  <a:extLst>
                    <a:ext uri="{FF2B5EF4-FFF2-40B4-BE49-F238E27FC236}">
                      <a16:creationId xmlns:a16="http://schemas.microsoft.com/office/drawing/2014/main" id="{B5F5E499-6DF8-47FF-996B-9F5C22879AE4}"/>
                    </a:ext>
                  </a:extLst>
                </p:cNvPr>
                <p:cNvSpPr txBox="1"/>
                <p:nvPr/>
              </p:nvSpPr>
              <p:spPr bwMode="auto">
                <a:xfrm>
                  <a:off x="2592" y="2976"/>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08" name="Object 75">
                  <a:extLst>
                    <a:ext uri="{FF2B5EF4-FFF2-40B4-BE49-F238E27FC236}">
                      <a16:creationId xmlns:a16="http://schemas.microsoft.com/office/drawing/2014/main" id="{B5F5E499-6DF8-47FF-996B-9F5C22879AE4}"/>
                    </a:ext>
                  </a:extLst>
                </p:cNvPr>
                <p:cNvSpPr txBox="1">
                  <a:spLocks noRot="1" noChangeAspect="1" noMove="1" noResize="1" noEditPoints="1" noAdjustHandles="1" noChangeArrowheads="1" noChangeShapeType="1" noTextEdit="1"/>
                </p:cNvSpPr>
                <p:nvPr/>
              </p:nvSpPr>
              <p:spPr bwMode="auto">
                <a:xfrm>
                  <a:off x="2592" y="2976"/>
                  <a:ext cx="336" cy="336"/>
                </a:xfrm>
                <a:prstGeom prst="rect">
                  <a:avLst/>
                </a:prstGeom>
                <a:blipFill>
                  <a:blip r:embed="rId2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09" name="Object 76">
                  <a:extLst>
                    <a:ext uri="{FF2B5EF4-FFF2-40B4-BE49-F238E27FC236}">
                      <a16:creationId xmlns:a16="http://schemas.microsoft.com/office/drawing/2014/main" id="{B06A6BDE-D51A-4726-A6BE-EB650CA80811}"/>
                    </a:ext>
                  </a:extLst>
                </p:cNvPr>
                <p:cNvSpPr txBox="1"/>
                <p:nvPr/>
              </p:nvSpPr>
              <p:spPr bwMode="auto">
                <a:xfrm>
                  <a:off x="3696" y="2976"/>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09" name="Object 76">
                  <a:extLst>
                    <a:ext uri="{FF2B5EF4-FFF2-40B4-BE49-F238E27FC236}">
                      <a16:creationId xmlns:a16="http://schemas.microsoft.com/office/drawing/2014/main" id="{B06A6BDE-D51A-4726-A6BE-EB650CA80811}"/>
                    </a:ext>
                  </a:extLst>
                </p:cNvPr>
                <p:cNvSpPr txBox="1">
                  <a:spLocks noRot="1" noChangeAspect="1" noMove="1" noResize="1" noEditPoints="1" noAdjustHandles="1" noChangeArrowheads="1" noChangeShapeType="1" noTextEdit="1"/>
                </p:cNvSpPr>
                <p:nvPr/>
              </p:nvSpPr>
              <p:spPr bwMode="auto">
                <a:xfrm>
                  <a:off x="3696" y="2976"/>
                  <a:ext cx="336" cy="336"/>
                </a:xfrm>
                <a:prstGeom prst="rect">
                  <a:avLst/>
                </a:prstGeom>
                <a:blipFill>
                  <a:blip r:embed="rId2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10" name="Object 77">
                  <a:extLst>
                    <a:ext uri="{FF2B5EF4-FFF2-40B4-BE49-F238E27FC236}">
                      <a16:creationId xmlns:a16="http://schemas.microsoft.com/office/drawing/2014/main" id="{C060DAC5-CE97-43D1-A746-4425537AAE87}"/>
                    </a:ext>
                  </a:extLst>
                </p:cNvPr>
                <p:cNvSpPr txBox="1"/>
                <p:nvPr/>
              </p:nvSpPr>
              <p:spPr bwMode="auto">
                <a:xfrm>
                  <a:off x="4896" y="2976"/>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10" name="Object 77">
                  <a:extLst>
                    <a:ext uri="{FF2B5EF4-FFF2-40B4-BE49-F238E27FC236}">
                      <a16:creationId xmlns:a16="http://schemas.microsoft.com/office/drawing/2014/main" id="{C060DAC5-CE97-43D1-A746-4425537AAE87}"/>
                    </a:ext>
                  </a:extLst>
                </p:cNvPr>
                <p:cNvSpPr txBox="1">
                  <a:spLocks noRot="1" noChangeAspect="1" noMove="1" noResize="1" noEditPoints="1" noAdjustHandles="1" noChangeArrowheads="1" noChangeShapeType="1" noTextEdit="1"/>
                </p:cNvSpPr>
                <p:nvPr/>
              </p:nvSpPr>
              <p:spPr bwMode="auto">
                <a:xfrm>
                  <a:off x="4896" y="2976"/>
                  <a:ext cx="336" cy="336"/>
                </a:xfrm>
                <a:prstGeom prst="rect">
                  <a:avLst/>
                </a:prstGeom>
                <a:blipFill>
                  <a:blip r:embed="rId2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11" name="Object 78">
                  <a:extLst>
                    <a:ext uri="{FF2B5EF4-FFF2-40B4-BE49-F238E27FC236}">
                      <a16:creationId xmlns:a16="http://schemas.microsoft.com/office/drawing/2014/main" id="{C1B26D39-82B0-4C47-A55E-E4F9FDA204F3}"/>
                    </a:ext>
                  </a:extLst>
                </p:cNvPr>
                <p:cNvSpPr txBox="1"/>
                <p:nvPr/>
              </p:nvSpPr>
              <p:spPr bwMode="auto">
                <a:xfrm>
                  <a:off x="3696" y="2448"/>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2311" name="Object 78">
                  <a:extLst>
                    <a:ext uri="{FF2B5EF4-FFF2-40B4-BE49-F238E27FC236}">
                      <a16:creationId xmlns:a16="http://schemas.microsoft.com/office/drawing/2014/main" id="{C1B26D39-82B0-4C47-A55E-E4F9FDA204F3}"/>
                    </a:ext>
                  </a:extLst>
                </p:cNvPr>
                <p:cNvSpPr txBox="1">
                  <a:spLocks noRot="1" noChangeAspect="1" noMove="1" noResize="1" noEditPoints="1" noAdjustHandles="1" noChangeArrowheads="1" noChangeShapeType="1" noTextEdit="1"/>
                </p:cNvSpPr>
                <p:nvPr/>
              </p:nvSpPr>
              <p:spPr bwMode="auto">
                <a:xfrm>
                  <a:off x="3696" y="2448"/>
                  <a:ext cx="336" cy="336"/>
                </a:xfrm>
                <a:prstGeom prst="rect">
                  <a:avLst/>
                </a:prstGeom>
                <a:blipFill>
                  <a:blip r:embed="rId22"/>
                  <a:stretch>
                    <a:fillRect/>
                  </a:stretch>
                </a:blipFill>
                <a:ln>
                  <a:noFill/>
                </a:ln>
                <a:effectLst/>
              </p:spPr>
              <p:txBody>
                <a:bodyPr/>
                <a:lstStyle/>
                <a:p>
                  <a:r>
                    <a:rPr lang="zh-CN" altLang="en-US">
                      <a:noFill/>
                    </a:rPr>
                    <a:t> </a:t>
                  </a:r>
                </a:p>
              </p:txBody>
            </p:sp>
          </mc:Fallback>
        </mc:AlternateContent>
        <p:sp>
          <p:nvSpPr>
            <p:cNvPr id="12319" name="Arc 79">
              <a:extLst>
                <a:ext uri="{FF2B5EF4-FFF2-40B4-BE49-F238E27FC236}">
                  <a16:creationId xmlns:a16="http://schemas.microsoft.com/office/drawing/2014/main" id="{23CE8BB0-C9E3-48CB-B8C2-0A4E7FB4CB35}"/>
                </a:ext>
              </a:extLst>
            </p:cNvPr>
            <p:cNvSpPr>
              <a:spLocks/>
            </p:cNvSpPr>
            <p:nvPr/>
          </p:nvSpPr>
          <p:spPr bwMode="auto">
            <a:xfrm>
              <a:off x="1200" y="3456"/>
              <a:ext cx="336" cy="266"/>
            </a:xfrm>
            <a:custGeom>
              <a:avLst/>
              <a:gdLst>
                <a:gd name="T0" fmla="*/ 0 w 21600"/>
                <a:gd name="T1" fmla="*/ 0 h 24518"/>
                <a:gd name="T2" fmla="*/ 333 w 21600"/>
                <a:gd name="T3" fmla="*/ 266 h 24518"/>
                <a:gd name="T4" fmla="*/ 0 w 21600"/>
                <a:gd name="T5" fmla="*/ 234 h 24518"/>
                <a:gd name="T6" fmla="*/ 0 60000 65536"/>
                <a:gd name="T7" fmla="*/ 0 60000 65536"/>
                <a:gd name="T8" fmla="*/ 0 60000 65536"/>
                <a:gd name="T9" fmla="*/ 0 w 21600"/>
                <a:gd name="T10" fmla="*/ 0 h 24518"/>
                <a:gd name="T11" fmla="*/ 21600 w 21600"/>
                <a:gd name="T12" fmla="*/ 24518 h 24518"/>
              </a:gdLst>
              <a:ahLst/>
              <a:cxnLst>
                <a:cxn ang="T6">
                  <a:pos x="T0" y="T1"/>
                </a:cxn>
                <a:cxn ang="T7">
                  <a:pos x="T2" y="T3"/>
                </a:cxn>
                <a:cxn ang="T8">
                  <a:pos x="T4" y="T5"/>
                </a:cxn>
              </a:cxnLst>
              <a:rect l="T9" t="T10" r="T11" b="T12"/>
              <a:pathLst>
                <a:path w="21600" h="24518" fill="none" extrusionOk="0">
                  <a:moveTo>
                    <a:pt x="-1" y="0"/>
                  </a:moveTo>
                  <a:cubicBezTo>
                    <a:pt x="11929" y="0"/>
                    <a:pt x="21600" y="9670"/>
                    <a:pt x="21600" y="21600"/>
                  </a:cubicBezTo>
                  <a:cubicBezTo>
                    <a:pt x="21600" y="22576"/>
                    <a:pt x="21533" y="23550"/>
                    <a:pt x="21401" y="24517"/>
                  </a:cubicBezTo>
                </a:path>
                <a:path w="21600" h="24518" stroke="0" extrusionOk="0">
                  <a:moveTo>
                    <a:pt x="-1" y="0"/>
                  </a:moveTo>
                  <a:cubicBezTo>
                    <a:pt x="11929" y="0"/>
                    <a:pt x="21600" y="9670"/>
                    <a:pt x="21600" y="21600"/>
                  </a:cubicBezTo>
                  <a:cubicBezTo>
                    <a:pt x="21600" y="22576"/>
                    <a:pt x="21533" y="23550"/>
                    <a:pt x="21401" y="24517"/>
                  </a:cubicBezTo>
                  <a:lnTo>
                    <a:pt x="0"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2320" name="Arc 80">
              <a:extLst>
                <a:ext uri="{FF2B5EF4-FFF2-40B4-BE49-F238E27FC236}">
                  <a16:creationId xmlns:a16="http://schemas.microsoft.com/office/drawing/2014/main" id="{96A2C9BC-8344-4B08-879F-C9FF4FE78EA6}"/>
                </a:ext>
              </a:extLst>
            </p:cNvPr>
            <p:cNvSpPr>
              <a:spLocks/>
            </p:cNvSpPr>
            <p:nvPr/>
          </p:nvSpPr>
          <p:spPr bwMode="auto">
            <a:xfrm flipV="1">
              <a:off x="2588" y="3470"/>
              <a:ext cx="292" cy="235"/>
            </a:xfrm>
            <a:custGeom>
              <a:avLst/>
              <a:gdLst>
                <a:gd name="T0" fmla="*/ 4 w 29523"/>
                <a:gd name="T1" fmla="*/ 235 h 25980"/>
                <a:gd name="T2" fmla="*/ 292 w 29523"/>
                <a:gd name="T3" fmla="*/ 14 h 25980"/>
                <a:gd name="T4" fmla="*/ 214 w 29523"/>
                <a:gd name="T5" fmla="*/ 195 h 25980"/>
                <a:gd name="T6" fmla="*/ 0 60000 65536"/>
                <a:gd name="T7" fmla="*/ 0 60000 65536"/>
                <a:gd name="T8" fmla="*/ 0 60000 65536"/>
                <a:gd name="T9" fmla="*/ 0 w 29523"/>
                <a:gd name="T10" fmla="*/ 0 h 25980"/>
                <a:gd name="T11" fmla="*/ 29523 w 29523"/>
                <a:gd name="T12" fmla="*/ 25980 h 25980"/>
              </a:gdLst>
              <a:ahLst/>
              <a:cxnLst>
                <a:cxn ang="T6">
                  <a:pos x="T0" y="T1"/>
                </a:cxn>
                <a:cxn ang="T7">
                  <a:pos x="T2" y="T3"/>
                </a:cxn>
                <a:cxn ang="T8">
                  <a:pos x="T4" y="T5"/>
                </a:cxn>
              </a:cxnLst>
              <a:rect l="T9" t="T10" r="T11" b="T12"/>
              <a:pathLst>
                <a:path w="29523" h="25980" fill="none" extrusionOk="0">
                  <a:moveTo>
                    <a:pt x="448" y="25980"/>
                  </a:moveTo>
                  <a:cubicBezTo>
                    <a:pt x="150" y="24539"/>
                    <a:pt x="0" y="23071"/>
                    <a:pt x="0" y="21600"/>
                  </a:cubicBezTo>
                  <a:cubicBezTo>
                    <a:pt x="0" y="9670"/>
                    <a:pt x="9670" y="0"/>
                    <a:pt x="21600" y="0"/>
                  </a:cubicBezTo>
                  <a:cubicBezTo>
                    <a:pt x="24312" y="-1"/>
                    <a:pt x="27000" y="510"/>
                    <a:pt x="29523" y="1505"/>
                  </a:cubicBezTo>
                </a:path>
                <a:path w="29523" h="25980" stroke="0" extrusionOk="0">
                  <a:moveTo>
                    <a:pt x="448" y="25980"/>
                  </a:moveTo>
                  <a:cubicBezTo>
                    <a:pt x="150" y="24539"/>
                    <a:pt x="0" y="23071"/>
                    <a:pt x="0" y="21600"/>
                  </a:cubicBezTo>
                  <a:cubicBezTo>
                    <a:pt x="0" y="9670"/>
                    <a:pt x="9670" y="0"/>
                    <a:pt x="21600" y="0"/>
                  </a:cubicBezTo>
                  <a:cubicBezTo>
                    <a:pt x="24312" y="-1"/>
                    <a:pt x="27000" y="510"/>
                    <a:pt x="29523" y="1505"/>
                  </a:cubicBezTo>
                  <a:lnTo>
                    <a:pt x="21600"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2321" name="Arc 81">
              <a:extLst>
                <a:ext uri="{FF2B5EF4-FFF2-40B4-BE49-F238E27FC236}">
                  <a16:creationId xmlns:a16="http://schemas.microsoft.com/office/drawing/2014/main" id="{617FC4B9-B874-4DFB-BBDD-C361F0C7FF83}"/>
                </a:ext>
              </a:extLst>
            </p:cNvPr>
            <p:cNvSpPr>
              <a:spLocks/>
            </p:cNvSpPr>
            <p:nvPr/>
          </p:nvSpPr>
          <p:spPr bwMode="auto">
            <a:xfrm flipV="1">
              <a:off x="4892" y="3461"/>
              <a:ext cx="292" cy="235"/>
            </a:xfrm>
            <a:custGeom>
              <a:avLst/>
              <a:gdLst>
                <a:gd name="T0" fmla="*/ 4 w 29523"/>
                <a:gd name="T1" fmla="*/ 235 h 25980"/>
                <a:gd name="T2" fmla="*/ 292 w 29523"/>
                <a:gd name="T3" fmla="*/ 14 h 25980"/>
                <a:gd name="T4" fmla="*/ 214 w 29523"/>
                <a:gd name="T5" fmla="*/ 195 h 25980"/>
                <a:gd name="T6" fmla="*/ 0 60000 65536"/>
                <a:gd name="T7" fmla="*/ 0 60000 65536"/>
                <a:gd name="T8" fmla="*/ 0 60000 65536"/>
                <a:gd name="T9" fmla="*/ 0 w 29523"/>
                <a:gd name="T10" fmla="*/ 0 h 25980"/>
                <a:gd name="T11" fmla="*/ 29523 w 29523"/>
                <a:gd name="T12" fmla="*/ 25980 h 25980"/>
              </a:gdLst>
              <a:ahLst/>
              <a:cxnLst>
                <a:cxn ang="T6">
                  <a:pos x="T0" y="T1"/>
                </a:cxn>
                <a:cxn ang="T7">
                  <a:pos x="T2" y="T3"/>
                </a:cxn>
                <a:cxn ang="T8">
                  <a:pos x="T4" y="T5"/>
                </a:cxn>
              </a:cxnLst>
              <a:rect l="T9" t="T10" r="T11" b="T12"/>
              <a:pathLst>
                <a:path w="29523" h="25980" fill="none" extrusionOk="0">
                  <a:moveTo>
                    <a:pt x="448" y="25980"/>
                  </a:moveTo>
                  <a:cubicBezTo>
                    <a:pt x="150" y="24539"/>
                    <a:pt x="0" y="23071"/>
                    <a:pt x="0" y="21600"/>
                  </a:cubicBezTo>
                  <a:cubicBezTo>
                    <a:pt x="0" y="9670"/>
                    <a:pt x="9670" y="0"/>
                    <a:pt x="21600" y="0"/>
                  </a:cubicBezTo>
                  <a:cubicBezTo>
                    <a:pt x="24312" y="-1"/>
                    <a:pt x="27000" y="510"/>
                    <a:pt x="29523" y="1505"/>
                  </a:cubicBezTo>
                </a:path>
                <a:path w="29523" h="25980" stroke="0" extrusionOk="0">
                  <a:moveTo>
                    <a:pt x="448" y="25980"/>
                  </a:moveTo>
                  <a:cubicBezTo>
                    <a:pt x="150" y="24539"/>
                    <a:pt x="0" y="23071"/>
                    <a:pt x="0" y="21600"/>
                  </a:cubicBezTo>
                  <a:cubicBezTo>
                    <a:pt x="0" y="9670"/>
                    <a:pt x="9670" y="0"/>
                    <a:pt x="21600" y="0"/>
                  </a:cubicBezTo>
                  <a:cubicBezTo>
                    <a:pt x="24312" y="-1"/>
                    <a:pt x="27000" y="510"/>
                    <a:pt x="29523" y="1505"/>
                  </a:cubicBezTo>
                  <a:lnTo>
                    <a:pt x="21600"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2322" name="Arc 82">
              <a:extLst>
                <a:ext uri="{FF2B5EF4-FFF2-40B4-BE49-F238E27FC236}">
                  <a16:creationId xmlns:a16="http://schemas.microsoft.com/office/drawing/2014/main" id="{8F487997-B908-4686-A351-724347483668}"/>
                </a:ext>
              </a:extLst>
            </p:cNvPr>
            <p:cNvSpPr>
              <a:spLocks/>
            </p:cNvSpPr>
            <p:nvPr/>
          </p:nvSpPr>
          <p:spPr bwMode="auto">
            <a:xfrm flipV="1">
              <a:off x="3648" y="3408"/>
              <a:ext cx="355" cy="336"/>
            </a:xfrm>
            <a:custGeom>
              <a:avLst/>
              <a:gdLst>
                <a:gd name="T0" fmla="*/ 0 w 22827"/>
                <a:gd name="T1" fmla="*/ 0 h 28671"/>
                <a:gd name="T2" fmla="*/ 336 w 22827"/>
                <a:gd name="T3" fmla="*/ 336 h 28671"/>
                <a:gd name="T4" fmla="*/ 19 w 22827"/>
                <a:gd name="T5" fmla="*/ 253 h 28671"/>
                <a:gd name="T6" fmla="*/ 0 60000 65536"/>
                <a:gd name="T7" fmla="*/ 0 60000 65536"/>
                <a:gd name="T8" fmla="*/ 0 60000 65536"/>
                <a:gd name="T9" fmla="*/ 0 w 22827"/>
                <a:gd name="T10" fmla="*/ 0 h 28671"/>
                <a:gd name="T11" fmla="*/ 22827 w 22827"/>
                <a:gd name="T12" fmla="*/ 28671 h 28671"/>
              </a:gdLst>
              <a:ahLst/>
              <a:cxnLst>
                <a:cxn ang="T6">
                  <a:pos x="T0" y="T1"/>
                </a:cxn>
                <a:cxn ang="T7">
                  <a:pos x="T2" y="T3"/>
                </a:cxn>
                <a:cxn ang="T8">
                  <a:pos x="T4" y="T5"/>
                </a:cxn>
              </a:cxnLst>
              <a:rect l="T9" t="T10" r="T11" b="T12"/>
              <a:pathLst>
                <a:path w="22827" h="28671" fill="none" extrusionOk="0">
                  <a:moveTo>
                    <a:pt x="-1" y="34"/>
                  </a:moveTo>
                  <a:cubicBezTo>
                    <a:pt x="408" y="11"/>
                    <a:pt x="817" y="-1"/>
                    <a:pt x="1227" y="0"/>
                  </a:cubicBezTo>
                  <a:cubicBezTo>
                    <a:pt x="13156" y="0"/>
                    <a:pt x="22827" y="9670"/>
                    <a:pt x="22827" y="21600"/>
                  </a:cubicBezTo>
                  <a:cubicBezTo>
                    <a:pt x="22827" y="24006"/>
                    <a:pt x="22424" y="26396"/>
                    <a:pt x="21636" y="28670"/>
                  </a:cubicBezTo>
                </a:path>
                <a:path w="22827" h="28671" stroke="0" extrusionOk="0">
                  <a:moveTo>
                    <a:pt x="-1" y="34"/>
                  </a:moveTo>
                  <a:cubicBezTo>
                    <a:pt x="408" y="11"/>
                    <a:pt x="817" y="-1"/>
                    <a:pt x="1227" y="0"/>
                  </a:cubicBezTo>
                  <a:cubicBezTo>
                    <a:pt x="13156" y="0"/>
                    <a:pt x="22827" y="9670"/>
                    <a:pt x="22827" y="21600"/>
                  </a:cubicBezTo>
                  <a:cubicBezTo>
                    <a:pt x="22827" y="24006"/>
                    <a:pt x="22424" y="26396"/>
                    <a:pt x="21636" y="28670"/>
                  </a:cubicBezTo>
                  <a:lnTo>
                    <a:pt x="1227"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pSp>
      <mc:AlternateContent xmlns:mc="http://schemas.openxmlformats.org/markup-compatibility/2006" xmlns:a14="http://schemas.microsoft.com/office/drawing/2010/main">
        <mc:Choice Requires="a14">
          <p:sp>
            <p:nvSpPr>
              <p:cNvPr id="41043" name="Object 83">
                <a:extLst>
                  <a:ext uri="{FF2B5EF4-FFF2-40B4-BE49-F238E27FC236}">
                    <a16:creationId xmlns:a16="http://schemas.microsoft.com/office/drawing/2014/main" id="{1F5A3EFA-2345-4263-BE83-DD9D5A9CFE33}"/>
                  </a:ext>
                </a:extLst>
              </p:cNvPr>
              <p:cNvSpPr txBox="1"/>
              <p:nvPr/>
            </p:nvSpPr>
            <p:spPr bwMode="auto">
              <a:xfrm>
                <a:off x="2743201" y="5638800"/>
                <a:ext cx="5311775" cy="1143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den>
                          </m:f>
                        </m:e>
                      </m:func>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41043" name="Object 83">
                <a:extLst>
                  <a:ext uri="{FF2B5EF4-FFF2-40B4-BE49-F238E27FC236}">
                    <a16:creationId xmlns:a16="http://schemas.microsoft.com/office/drawing/2014/main" id="{1F5A3EFA-2345-4263-BE83-DD9D5A9CFE33}"/>
                  </a:ext>
                </a:extLst>
              </p:cNvPr>
              <p:cNvSpPr txBox="1">
                <a:spLocks noRot="1" noChangeAspect="1" noMove="1" noResize="1" noEditPoints="1" noAdjustHandles="1" noChangeArrowheads="1" noChangeShapeType="1" noTextEdit="1"/>
              </p:cNvSpPr>
              <p:nvPr/>
            </p:nvSpPr>
            <p:spPr bwMode="auto">
              <a:xfrm>
                <a:off x="2743201" y="5638800"/>
                <a:ext cx="5311775" cy="1143000"/>
              </a:xfrm>
              <a:prstGeom prst="rect">
                <a:avLst/>
              </a:prstGeom>
              <a:blipFill>
                <a:blip r:embed="rId2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044" name="Object 84">
                <a:extLst>
                  <a:ext uri="{FF2B5EF4-FFF2-40B4-BE49-F238E27FC236}">
                    <a16:creationId xmlns:a16="http://schemas.microsoft.com/office/drawing/2014/main" id="{B089A528-34D5-48CF-B753-5B3B07044487}"/>
                  </a:ext>
                </a:extLst>
              </p:cNvPr>
              <p:cNvSpPr txBox="1"/>
              <p:nvPr/>
            </p:nvSpPr>
            <p:spPr bwMode="auto">
              <a:xfrm>
                <a:off x="6248399" y="838200"/>
                <a:ext cx="5629175" cy="11430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𝟑</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𝟒</m:t>
                              </m:r>
                            </m:sup>
                          </m:sSup>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𝟒</m:t>
                              </m:r>
                            </m:sup>
                          </m:sSup>
                        </m:den>
                      </m:f>
                    </m:oMath>
                  </m:oMathPara>
                </a14:m>
                <a:endParaRPr lang="zh-CN" altLang="en-US" sz="2800" b="1" dirty="0"/>
              </a:p>
            </p:txBody>
          </p:sp>
        </mc:Choice>
        <mc:Fallback xmlns="">
          <p:sp>
            <p:nvSpPr>
              <p:cNvPr id="41044" name="Object 84">
                <a:extLst>
                  <a:ext uri="{FF2B5EF4-FFF2-40B4-BE49-F238E27FC236}">
                    <a16:creationId xmlns:a16="http://schemas.microsoft.com/office/drawing/2014/main" id="{B089A528-34D5-48CF-B753-5B3B07044487}"/>
                  </a:ext>
                </a:extLst>
              </p:cNvPr>
              <p:cNvSpPr txBox="1">
                <a:spLocks noRot="1" noChangeAspect="1" noMove="1" noResize="1" noEditPoints="1" noAdjustHandles="1" noChangeArrowheads="1" noChangeShapeType="1" noTextEdit="1"/>
              </p:cNvSpPr>
              <p:nvPr/>
            </p:nvSpPr>
            <p:spPr bwMode="auto">
              <a:xfrm>
                <a:off x="6248399" y="838200"/>
                <a:ext cx="5629175" cy="1143000"/>
              </a:xfrm>
              <a:prstGeom prst="rect">
                <a:avLst/>
              </a:prstGeom>
              <a:blipFill>
                <a:blip r:embed="rId24"/>
                <a:stretch>
                  <a:fillRect/>
                </a:stretch>
              </a:blipFill>
              <a:ln>
                <a:noFill/>
              </a:ln>
              <a:effec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9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2" grpId="0"/>
      <p:bldP spid="40966" grpId="0"/>
      <p:bldP spid="40967" grpId="0"/>
      <p:bldP spid="41043" grpId="0"/>
      <p:bldP spid="410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Object 2">
                <a:extLst>
                  <a:ext uri="{FF2B5EF4-FFF2-40B4-BE49-F238E27FC236}">
                    <a16:creationId xmlns:a16="http://schemas.microsoft.com/office/drawing/2014/main" id="{424ABCF3-6EE9-4C7B-A265-C0AB17136F04}"/>
                  </a:ext>
                </a:extLst>
              </p:cNvPr>
              <p:cNvSpPr txBox="1"/>
              <p:nvPr/>
            </p:nvSpPr>
            <p:spPr bwMode="auto">
              <a:xfrm>
                <a:off x="2133600" y="228600"/>
                <a:ext cx="3200400" cy="838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𝒇</m:t>
                          </m:r>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m:oMathPara>
                </a14:m>
                <a:endParaRPr lang="zh-CN" altLang="en-US" sz="2800" b="1" dirty="0"/>
              </a:p>
            </p:txBody>
          </p:sp>
        </mc:Choice>
        <mc:Fallback xmlns="">
          <p:sp>
            <p:nvSpPr>
              <p:cNvPr id="41986" name="Object 2">
                <a:extLst>
                  <a:ext uri="{FF2B5EF4-FFF2-40B4-BE49-F238E27FC236}">
                    <a16:creationId xmlns:a16="http://schemas.microsoft.com/office/drawing/2014/main" id="{424ABCF3-6EE9-4C7B-A265-C0AB17136F04}"/>
                  </a:ext>
                </a:extLst>
              </p:cNvPr>
              <p:cNvSpPr txBox="1">
                <a:spLocks noRot="1" noChangeAspect="1" noMove="1" noResize="1" noEditPoints="1" noAdjustHandles="1" noChangeArrowheads="1" noChangeShapeType="1" noTextEdit="1"/>
              </p:cNvSpPr>
              <p:nvPr/>
            </p:nvSpPr>
            <p:spPr bwMode="auto">
              <a:xfrm>
                <a:off x="2133600" y="228600"/>
                <a:ext cx="3200400" cy="838200"/>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2" name="Group 3">
            <a:extLst>
              <a:ext uri="{FF2B5EF4-FFF2-40B4-BE49-F238E27FC236}">
                <a16:creationId xmlns:a16="http://schemas.microsoft.com/office/drawing/2014/main" id="{4D123174-0A5D-4C80-953F-C29284F12069}"/>
              </a:ext>
            </a:extLst>
          </p:cNvPr>
          <p:cNvGrpSpPr>
            <a:grpSpLocks/>
          </p:cNvGrpSpPr>
          <p:nvPr/>
        </p:nvGrpSpPr>
        <p:grpSpPr bwMode="auto">
          <a:xfrm>
            <a:off x="5334000" y="228601"/>
            <a:ext cx="4876800" cy="563563"/>
            <a:chOff x="432" y="653"/>
            <a:chExt cx="3072" cy="355"/>
          </a:xfrm>
        </p:grpSpPr>
        <mc:AlternateContent xmlns:mc="http://schemas.openxmlformats.org/markup-compatibility/2006" xmlns:a14="http://schemas.microsoft.com/office/drawing/2010/main">
          <mc:Choice Requires="a14">
            <p:sp>
              <p:nvSpPr>
                <p:cNvPr id="13322" name="Object 4">
                  <a:extLst>
                    <a:ext uri="{FF2B5EF4-FFF2-40B4-BE49-F238E27FC236}">
                      <a16:creationId xmlns:a16="http://schemas.microsoft.com/office/drawing/2014/main" id="{74CBAFCA-EB1C-47B8-8C2A-428354A4CCAA}"/>
                    </a:ext>
                  </a:extLst>
                </p:cNvPr>
                <p:cNvSpPr txBox="1"/>
                <p:nvPr/>
              </p:nvSpPr>
              <p:spPr bwMode="auto">
                <a:xfrm>
                  <a:off x="432" y="653"/>
                  <a:ext cx="912" cy="35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13322" name="Object 4">
                  <a:extLst>
                    <a:ext uri="{FF2B5EF4-FFF2-40B4-BE49-F238E27FC236}">
                      <a16:creationId xmlns:a16="http://schemas.microsoft.com/office/drawing/2014/main" id="{74CBAFCA-EB1C-47B8-8C2A-428354A4CCAA}"/>
                    </a:ext>
                  </a:extLst>
                </p:cNvPr>
                <p:cNvSpPr txBox="1">
                  <a:spLocks noRot="1" noChangeAspect="1" noMove="1" noResize="1" noEditPoints="1" noAdjustHandles="1" noChangeArrowheads="1" noChangeShapeType="1" noTextEdit="1"/>
                </p:cNvSpPr>
                <p:nvPr/>
              </p:nvSpPr>
              <p:spPr bwMode="auto">
                <a:xfrm>
                  <a:off x="432" y="653"/>
                  <a:ext cx="912" cy="355"/>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13339" name="Text Box 5">
              <a:extLst>
                <a:ext uri="{FF2B5EF4-FFF2-40B4-BE49-F238E27FC236}">
                  <a16:creationId xmlns:a16="http://schemas.microsoft.com/office/drawing/2014/main" id="{ADD798B3-642F-4213-B7BC-EBF9B535DBB4}"/>
                </a:ext>
              </a:extLst>
            </p:cNvPr>
            <p:cNvSpPr txBox="1">
              <a:spLocks noChangeArrowheads="1"/>
            </p:cNvSpPr>
            <p:nvPr/>
          </p:nvSpPr>
          <p:spPr bwMode="auto">
            <a:xfrm>
              <a:off x="1392" y="672"/>
              <a:ext cx="21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垂直渐近线</a:t>
              </a:r>
            </a:p>
          </p:txBody>
        </p:sp>
      </p:grpSp>
      <p:grpSp>
        <p:nvGrpSpPr>
          <p:cNvPr id="3" name="Group 6">
            <a:extLst>
              <a:ext uri="{FF2B5EF4-FFF2-40B4-BE49-F238E27FC236}">
                <a16:creationId xmlns:a16="http://schemas.microsoft.com/office/drawing/2014/main" id="{2FF76C08-DD2E-4498-83DE-1223C0C25B12}"/>
              </a:ext>
            </a:extLst>
          </p:cNvPr>
          <p:cNvGrpSpPr>
            <a:grpSpLocks/>
          </p:cNvGrpSpPr>
          <p:nvPr/>
        </p:nvGrpSpPr>
        <p:grpSpPr bwMode="auto">
          <a:xfrm>
            <a:off x="5867400" y="838200"/>
            <a:ext cx="3200400" cy="558800"/>
            <a:chOff x="528" y="1056"/>
            <a:chExt cx="2016" cy="352"/>
          </a:xfrm>
        </p:grpSpPr>
        <mc:AlternateContent xmlns:mc="http://schemas.openxmlformats.org/markup-compatibility/2006">
          <mc:Choice xmlns:a14="http://schemas.microsoft.com/office/drawing/2010/main" Requires="a14">
            <p:sp>
              <p:nvSpPr>
                <p:cNvPr id="13321" name="Object 7">
                  <a:extLst>
                    <a:ext uri="{FF2B5EF4-FFF2-40B4-BE49-F238E27FC236}">
                      <a16:creationId xmlns:a16="http://schemas.microsoft.com/office/drawing/2014/main" id="{A518700B-D3B1-43BE-814B-6E0B965223B2}"/>
                    </a:ext>
                  </a:extLst>
                </p:cNvPr>
                <p:cNvSpPr txBox="1"/>
                <p:nvPr/>
              </p:nvSpPr>
              <p:spPr bwMode="auto">
                <a:xfrm>
                  <a:off x="528" y="1056"/>
                  <a:ext cx="780" cy="35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m:oMathPara>
                  </a14:m>
                  <a:endParaRPr lang="zh-CN" altLang="en-US" sz="2800" b="1" dirty="0"/>
                </a:p>
              </p:txBody>
            </p:sp>
          </mc:Choice>
          <mc:Fallback>
            <p:sp>
              <p:nvSpPr>
                <p:cNvPr id="13321" name="Object 7">
                  <a:extLst>
                    <a:ext uri="{FF2B5EF4-FFF2-40B4-BE49-F238E27FC236}">
                      <a16:creationId xmlns:a16="http://schemas.microsoft.com/office/drawing/2014/main" id="{A518700B-D3B1-43BE-814B-6E0B965223B2}"/>
                    </a:ext>
                  </a:extLst>
                </p:cNvPr>
                <p:cNvSpPr txBox="1">
                  <a:spLocks noRot="1" noChangeAspect="1" noMove="1" noResize="1" noEditPoints="1" noAdjustHandles="1" noChangeArrowheads="1" noChangeShapeType="1" noTextEdit="1"/>
                </p:cNvSpPr>
                <p:nvPr/>
              </p:nvSpPr>
              <p:spPr bwMode="auto">
                <a:xfrm>
                  <a:off x="528" y="1056"/>
                  <a:ext cx="780" cy="352"/>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3338" name="Text Box 8">
              <a:extLst>
                <a:ext uri="{FF2B5EF4-FFF2-40B4-BE49-F238E27FC236}">
                  <a16:creationId xmlns:a16="http://schemas.microsoft.com/office/drawing/2014/main" id="{9DB26B3D-0144-438C-BD70-6DC6F1F1E0CF}"/>
                </a:ext>
              </a:extLst>
            </p:cNvPr>
            <p:cNvSpPr txBox="1">
              <a:spLocks noChangeArrowheads="1"/>
            </p:cNvSpPr>
            <p:nvPr/>
          </p:nvSpPr>
          <p:spPr bwMode="auto">
            <a:xfrm>
              <a:off x="1200" y="1068"/>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水平渐近线</a:t>
              </a:r>
            </a:p>
          </p:txBody>
        </p:sp>
      </p:grpSp>
      <p:sp>
        <p:nvSpPr>
          <p:cNvPr id="41993" name="Line 9">
            <a:extLst>
              <a:ext uri="{FF2B5EF4-FFF2-40B4-BE49-F238E27FC236}">
                <a16:creationId xmlns:a16="http://schemas.microsoft.com/office/drawing/2014/main" id="{5FFD59F9-FF97-4061-B99B-0B747A3EED4C}"/>
              </a:ext>
            </a:extLst>
          </p:cNvPr>
          <p:cNvSpPr>
            <a:spLocks noChangeShapeType="1"/>
          </p:cNvSpPr>
          <p:nvPr/>
        </p:nvSpPr>
        <p:spPr bwMode="auto">
          <a:xfrm flipV="1">
            <a:off x="4800600" y="1676400"/>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41994" name="Freeform 10">
            <a:extLst>
              <a:ext uri="{FF2B5EF4-FFF2-40B4-BE49-F238E27FC236}">
                <a16:creationId xmlns:a16="http://schemas.microsoft.com/office/drawing/2014/main" id="{DE4770F4-3C5C-4BF4-8420-A7DDBB6E0A53}"/>
              </a:ext>
            </a:extLst>
          </p:cNvPr>
          <p:cNvSpPr>
            <a:spLocks/>
          </p:cNvSpPr>
          <p:nvPr/>
        </p:nvSpPr>
        <p:spPr bwMode="auto">
          <a:xfrm>
            <a:off x="4876800" y="1676400"/>
            <a:ext cx="1524000" cy="2209800"/>
          </a:xfrm>
          <a:custGeom>
            <a:avLst/>
            <a:gdLst>
              <a:gd name="T0" fmla="*/ 0 w 1008"/>
              <a:gd name="T1" fmla="*/ 0 h 1392"/>
              <a:gd name="T2" fmla="*/ 192 w 1008"/>
              <a:gd name="T3" fmla="*/ 960 h 1392"/>
              <a:gd name="T4" fmla="*/ 1008 w 1008"/>
              <a:gd name="T5" fmla="*/ 1392 h 1392"/>
              <a:gd name="T6" fmla="*/ 0 60000 65536"/>
              <a:gd name="T7" fmla="*/ 0 60000 65536"/>
              <a:gd name="T8" fmla="*/ 0 60000 65536"/>
              <a:gd name="T9" fmla="*/ 0 w 1008"/>
              <a:gd name="T10" fmla="*/ 0 h 1392"/>
              <a:gd name="T11" fmla="*/ 1008 w 1008"/>
              <a:gd name="T12" fmla="*/ 1392 h 1392"/>
            </a:gdLst>
            <a:ahLst/>
            <a:cxnLst>
              <a:cxn ang="T6">
                <a:pos x="T0" y="T1"/>
              </a:cxn>
              <a:cxn ang="T7">
                <a:pos x="T2" y="T3"/>
              </a:cxn>
              <a:cxn ang="T8">
                <a:pos x="T4" y="T5"/>
              </a:cxn>
            </a:cxnLst>
            <a:rect l="T9" t="T10" r="T11" b="T12"/>
            <a:pathLst>
              <a:path w="1008" h="1392">
                <a:moveTo>
                  <a:pt x="0" y="0"/>
                </a:moveTo>
                <a:cubicBezTo>
                  <a:pt x="12" y="364"/>
                  <a:pt x="24" y="728"/>
                  <a:pt x="192" y="960"/>
                </a:cubicBezTo>
                <a:cubicBezTo>
                  <a:pt x="360" y="1192"/>
                  <a:pt x="872" y="1320"/>
                  <a:pt x="1008" y="13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41995" name="Freeform 11">
            <a:extLst>
              <a:ext uri="{FF2B5EF4-FFF2-40B4-BE49-F238E27FC236}">
                <a16:creationId xmlns:a16="http://schemas.microsoft.com/office/drawing/2014/main" id="{80F126F0-B800-498F-ABF3-9A3E3364E471}"/>
              </a:ext>
            </a:extLst>
          </p:cNvPr>
          <p:cNvSpPr>
            <a:spLocks/>
          </p:cNvSpPr>
          <p:nvPr/>
        </p:nvSpPr>
        <p:spPr bwMode="auto">
          <a:xfrm>
            <a:off x="2438400" y="1828800"/>
            <a:ext cx="2209800" cy="3060700"/>
          </a:xfrm>
          <a:custGeom>
            <a:avLst/>
            <a:gdLst>
              <a:gd name="T0" fmla="*/ 0 w 1392"/>
              <a:gd name="T1" fmla="*/ 1344 h 1880"/>
              <a:gd name="T2" fmla="*/ 432 w 1392"/>
              <a:gd name="T3" fmla="*/ 1488 h 1880"/>
              <a:gd name="T4" fmla="*/ 816 w 1392"/>
              <a:gd name="T5" fmla="*/ 1824 h 1880"/>
              <a:gd name="T6" fmla="*/ 1200 w 1392"/>
              <a:gd name="T7" fmla="*/ 1152 h 1880"/>
              <a:gd name="T8" fmla="*/ 1392 w 1392"/>
              <a:gd name="T9" fmla="*/ 0 h 1880"/>
              <a:gd name="T10" fmla="*/ 0 60000 65536"/>
              <a:gd name="T11" fmla="*/ 0 60000 65536"/>
              <a:gd name="T12" fmla="*/ 0 60000 65536"/>
              <a:gd name="T13" fmla="*/ 0 60000 65536"/>
              <a:gd name="T14" fmla="*/ 0 60000 65536"/>
              <a:gd name="T15" fmla="*/ 0 w 1392"/>
              <a:gd name="T16" fmla="*/ 0 h 1880"/>
              <a:gd name="T17" fmla="*/ 1392 w 1392"/>
              <a:gd name="T18" fmla="*/ 1880 h 1880"/>
            </a:gdLst>
            <a:ahLst/>
            <a:cxnLst>
              <a:cxn ang="T10">
                <a:pos x="T0" y="T1"/>
              </a:cxn>
              <a:cxn ang="T11">
                <a:pos x="T2" y="T3"/>
              </a:cxn>
              <a:cxn ang="T12">
                <a:pos x="T4" y="T5"/>
              </a:cxn>
              <a:cxn ang="T13">
                <a:pos x="T6" y="T7"/>
              </a:cxn>
              <a:cxn ang="T14">
                <a:pos x="T8" y="T9"/>
              </a:cxn>
            </a:cxnLst>
            <a:rect l="T15" t="T16" r="T17" b="T18"/>
            <a:pathLst>
              <a:path w="1392" h="1880">
                <a:moveTo>
                  <a:pt x="0" y="1344"/>
                </a:moveTo>
                <a:cubicBezTo>
                  <a:pt x="148" y="1376"/>
                  <a:pt x="296" y="1408"/>
                  <a:pt x="432" y="1488"/>
                </a:cubicBezTo>
                <a:cubicBezTo>
                  <a:pt x="568" y="1568"/>
                  <a:pt x="688" y="1880"/>
                  <a:pt x="816" y="1824"/>
                </a:cubicBezTo>
                <a:cubicBezTo>
                  <a:pt x="944" y="1768"/>
                  <a:pt x="1104" y="1456"/>
                  <a:pt x="1200" y="1152"/>
                </a:cubicBezTo>
                <a:cubicBezTo>
                  <a:pt x="1296" y="848"/>
                  <a:pt x="1360" y="192"/>
                  <a:pt x="139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mc:AlternateContent xmlns:mc="http://schemas.openxmlformats.org/markup-compatibility/2006" xmlns:a14="http://schemas.microsoft.com/office/drawing/2010/main">
        <mc:Choice Requires="a14">
          <p:sp>
            <p:nvSpPr>
              <p:cNvPr id="41996" name="Object 12">
                <a:extLst>
                  <a:ext uri="{FF2B5EF4-FFF2-40B4-BE49-F238E27FC236}">
                    <a16:creationId xmlns:a16="http://schemas.microsoft.com/office/drawing/2014/main" id="{03D2B2FC-F80A-4739-BC0B-E27F4D4DABA8}"/>
                  </a:ext>
                </a:extLst>
              </p:cNvPr>
              <p:cNvSpPr txBox="1"/>
              <p:nvPr/>
            </p:nvSpPr>
            <p:spPr bwMode="auto">
              <a:xfrm>
                <a:off x="4824414" y="3962400"/>
                <a:ext cx="263523" cy="38100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41996" name="Object 12">
                <a:extLst>
                  <a:ext uri="{FF2B5EF4-FFF2-40B4-BE49-F238E27FC236}">
                    <a16:creationId xmlns:a16="http://schemas.microsoft.com/office/drawing/2014/main" id="{03D2B2FC-F80A-4739-BC0B-E27F4D4DABA8}"/>
                  </a:ext>
                </a:extLst>
              </p:cNvPr>
              <p:cNvSpPr txBox="1">
                <a:spLocks noRot="1" noChangeAspect="1" noMove="1" noResize="1" noEditPoints="1" noAdjustHandles="1" noChangeArrowheads="1" noChangeShapeType="1" noTextEdit="1"/>
              </p:cNvSpPr>
              <p:nvPr/>
            </p:nvSpPr>
            <p:spPr bwMode="auto">
              <a:xfrm>
                <a:off x="4824414" y="3962400"/>
                <a:ext cx="263523" cy="381000"/>
              </a:xfrm>
              <a:prstGeom prst="rect">
                <a:avLst/>
              </a:prstGeom>
              <a:blipFill>
                <a:blip r:embed="rId5"/>
                <a:stretch>
                  <a:fillRect r="-18182"/>
                </a:stretch>
              </a:blipFill>
              <a:ln>
                <a:noFill/>
              </a:ln>
              <a:effectLst/>
            </p:spPr>
            <p:txBody>
              <a:bodyPr/>
              <a:lstStyle/>
              <a:p>
                <a:r>
                  <a:rPr lang="zh-CN" altLang="en-US">
                    <a:noFill/>
                  </a:rPr>
                  <a:t> </a:t>
                </a:r>
              </a:p>
            </p:txBody>
          </p:sp>
        </mc:Fallback>
      </mc:AlternateContent>
      <p:grpSp>
        <p:nvGrpSpPr>
          <p:cNvPr id="4" name="Group 13">
            <a:extLst>
              <a:ext uri="{FF2B5EF4-FFF2-40B4-BE49-F238E27FC236}">
                <a16:creationId xmlns:a16="http://schemas.microsoft.com/office/drawing/2014/main" id="{EE1BC395-E301-4240-9668-8BD89715A226}"/>
              </a:ext>
            </a:extLst>
          </p:cNvPr>
          <p:cNvGrpSpPr>
            <a:grpSpLocks/>
          </p:cNvGrpSpPr>
          <p:nvPr/>
        </p:nvGrpSpPr>
        <p:grpSpPr bwMode="auto">
          <a:xfrm>
            <a:off x="2209800" y="1447800"/>
            <a:ext cx="4724400" cy="3505200"/>
            <a:chOff x="432" y="912"/>
            <a:chExt cx="2976" cy="2208"/>
          </a:xfrm>
        </p:grpSpPr>
        <p:grpSp>
          <p:nvGrpSpPr>
            <p:cNvPr id="13335" name="Group 14">
              <a:extLst>
                <a:ext uri="{FF2B5EF4-FFF2-40B4-BE49-F238E27FC236}">
                  <a16:creationId xmlns:a16="http://schemas.microsoft.com/office/drawing/2014/main" id="{B71DEAF2-E01F-4CA1-8D36-311F4335492C}"/>
                </a:ext>
              </a:extLst>
            </p:cNvPr>
            <p:cNvGrpSpPr>
              <a:grpSpLocks/>
            </p:cNvGrpSpPr>
            <p:nvPr/>
          </p:nvGrpSpPr>
          <p:grpSpPr bwMode="auto">
            <a:xfrm>
              <a:off x="432" y="1008"/>
              <a:ext cx="2736" cy="2112"/>
              <a:chOff x="432" y="1008"/>
              <a:chExt cx="2736" cy="2112"/>
            </a:xfrm>
          </p:grpSpPr>
          <p:sp>
            <p:nvSpPr>
              <p:cNvPr id="13336" name="Line 15">
                <a:extLst>
                  <a:ext uri="{FF2B5EF4-FFF2-40B4-BE49-F238E27FC236}">
                    <a16:creationId xmlns:a16="http://schemas.microsoft.com/office/drawing/2014/main" id="{032C970D-90DA-4467-B978-3398433AF9F7}"/>
                  </a:ext>
                </a:extLst>
              </p:cNvPr>
              <p:cNvSpPr>
                <a:spLocks noChangeShapeType="1"/>
              </p:cNvSpPr>
              <p:nvPr/>
            </p:nvSpPr>
            <p:spPr bwMode="auto">
              <a:xfrm>
                <a:off x="432" y="2496"/>
                <a:ext cx="27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13337" name="Line 16">
                <a:extLst>
                  <a:ext uri="{FF2B5EF4-FFF2-40B4-BE49-F238E27FC236}">
                    <a16:creationId xmlns:a16="http://schemas.microsoft.com/office/drawing/2014/main" id="{F887C2E7-C792-4B1B-830B-7EF7CBEE955C}"/>
                  </a:ext>
                </a:extLst>
              </p:cNvPr>
              <p:cNvSpPr>
                <a:spLocks noChangeShapeType="1"/>
              </p:cNvSpPr>
              <p:nvPr/>
            </p:nvSpPr>
            <p:spPr bwMode="auto">
              <a:xfrm flipV="1">
                <a:off x="1728" y="1008"/>
                <a:ext cx="0" cy="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xmlns:a14="http://schemas.microsoft.com/office/drawing/2010/main">
            <mc:Choice Requires="a14">
              <p:sp>
                <p:nvSpPr>
                  <p:cNvPr id="13320" name="Object 17">
                    <a:extLst>
                      <a:ext uri="{FF2B5EF4-FFF2-40B4-BE49-F238E27FC236}">
                        <a16:creationId xmlns:a16="http://schemas.microsoft.com/office/drawing/2014/main" id="{68172DE8-13AA-4026-8C76-C123A602F8E2}"/>
                      </a:ext>
                    </a:extLst>
                  </p:cNvPr>
                  <p:cNvSpPr txBox="1"/>
                  <p:nvPr/>
                </p:nvSpPr>
                <p:spPr bwMode="auto">
                  <a:xfrm>
                    <a:off x="1680" y="2496"/>
                    <a:ext cx="206"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𝟎</m:t>
                          </m:r>
                        </m:oMath>
                      </m:oMathPara>
                    </a14:m>
                    <a:endParaRPr lang="zh-CN" altLang="en-US" sz="2800" b="1" dirty="0"/>
                  </a:p>
                </p:txBody>
              </p:sp>
            </mc:Choice>
            <mc:Fallback xmlns="">
              <p:sp>
                <p:nvSpPr>
                  <p:cNvPr id="13320" name="Object 17">
                    <a:extLst>
                      <a:ext uri="{FF2B5EF4-FFF2-40B4-BE49-F238E27FC236}">
                        <a16:creationId xmlns:a16="http://schemas.microsoft.com/office/drawing/2014/main" id="{68172DE8-13AA-4026-8C76-C123A602F8E2}"/>
                      </a:ext>
                    </a:extLst>
                  </p:cNvPr>
                  <p:cNvSpPr txBox="1">
                    <a:spLocks noRot="1" noChangeAspect="1" noMove="1" noResize="1" noEditPoints="1" noAdjustHandles="1" noChangeArrowheads="1" noChangeShapeType="1" noTextEdit="1"/>
                  </p:cNvSpPr>
                  <p:nvPr/>
                </p:nvSpPr>
                <p:spPr bwMode="auto">
                  <a:xfrm>
                    <a:off x="1680" y="2496"/>
                    <a:ext cx="206" cy="288"/>
                  </a:xfrm>
                  <a:prstGeom prst="rect">
                    <a:avLst/>
                  </a:prstGeom>
                  <a:blipFill>
                    <a:blip r:embed="rId6"/>
                    <a:stretch>
                      <a:fillRect l="-5660" r="-16981"/>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318" name="Object 18">
                  <a:extLst>
                    <a:ext uri="{FF2B5EF4-FFF2-40B4-BE49-F238E27FC236}">
                      <a16:creationId xmlns:a16="http://schemas.microsoft.com/office/drawing/2014/main" id="{6E6F5ED1-A432-4832-B028-9FA08941E3BA}"/>
                    </a:ext>
                  </a:extLst>
                </p:cNvPr>
                <p:cNvSpPr txBox="1"/>
                <p:nvPr/>
              </p:nvSpPr>
              <p:spPr bwMode="auto">
                <a:xfrm>
                  <a:off x="1728" y="912"/>
                  <a:ext cx="247" cy="29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oMath>
                    </m:oMathPara>
                  </a14:m>
                  <a:endParaRPr lang="zh-CN" altLang="en-US" sz="2800" b="1"/>
                </a:p>
              </p:txBody>
            </p:sp>
          </mc:Choice>
          <mc:Fallback xmlns="">
            <p:sp>
              <p:nvSpPr>
                <p:cNvPr id="13318" name="Object 18">
                  <a:extLst>
                    <a:ext uri="{FF2B5EF4-FFF2-40B4-BE49-F238E27FC236}">
                      <a16:creationId xmlns:a16="http://schemas.microsoft.com/office/drawing/2014/main" id="{6E6F5ED1-A432-4832-B028-9FA08941E3BA}"/>
                    </a:ext>
                  </a:extLst>
                </p:cNvPr>
                <p:cNvSpPr txBox="1">
                  <a:spLocks noRot="1" noChangeAspect="1" noMove="1" noResize="1" noEditPoints="1" noAdjustHandles="1" noChangeArrowheads="1" noChangeShapeType="1" noTextEdit="1"/>
                </p:cNvSpPr>
                <p:nvPr/>
              </p:nvSpPr>
              <p:spPr bwMode="auto">
                <a:xfrm>
                  <a:off x="1728" y="912"/>
                  <a:ext cx="247" cy="292"/>
                </a:xfrm>
                <a:prstGeom prst="rect">
                  <a:avLst/>
                </a:prstGeom>
                <a:blipFill>
                  <a:blip r:embed="rId7"/>
                  <a:stretch>
                    <a:fillRect l="-4688" b="-1052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9" name="Object 19">
                  <a:extLst>
                    <a:ext uri="{FF2B5EF4-FFF2-40B4-BE49-F238E27FC236}">
                      <a16:creationId xmlns:a16="http://schemas.microsoft.com/office/drawing/2014/main" id="{D036A59D-66C0-46FE-A56B-1E61A6E2BBE5}"/>
                    </a:ext>
                  </a:extLst>
                </p:cNvPr>
                <p:cNvSpPr txBox="1"/>
                <p:nvPr/>
              </p:nvSpPr>
              <p:spPr bwMode="auto">
                <a:xfrm>
                  <a:off x="3146" y="2400"/>
                  <a:ext cx="262"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oMath>
                    </m:oMathPara>
                  </a14:m>
                  <a:endParaRPr lang="zh-CN" altLang="en-US" sz="2800" b="1"/>
                </a:p>
              </p:txBody>
            </p:sp>
          </mc:Choice>
          <mc:Fallback xmlns="">
            <p:sp>
              <p:nvSpPr>
                <p:cNvPr id="13319" name="Object 19">
                  <a:extLst>
                    <a:ext uri="{FF2B5EF4-FFF2-40B4-BE49-F238E27FC236}">
                      <a16:creationId xmlns:a16="http://schemas.microsoft.com/office/drawing/2014/main" id="{D036A59D-66C0-46FE-A56B-1E61A6E2BBE5}"/>
                    </a:ext>
                  </a:extLst>
                </p:cNvPr>
                <p:cNvSpPr txBox="1">
                  <a:spLocks noRot="1" noChangeAspect="1" noMove="1" noResize="1" noEditPoints="1" noAdjustHandles="1" noChangeArrowheads="1" noChangeShapeType="1" noTextEdit="1"/>
                </p:cNvSpPr>
                <p:nvPr/>
              </p:nvSpPr>
              <p:spPr bwMode="auto">
                <a:xfrm>
                  <a:off x="3146" y="2400"/>
                  <a:ext cx="262" cy="288"/>
                </a:xfrm>
                <a:prstGeom prst="rect">
                  <a:avLst/>
                </a:prstGeom>
                <a:blipFill>
                  <a:blip r:embed="rId8"/>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2004" name="Object 20">
                <a:extLst>
                  <a:ext uri="{FF2B5EF4-FFF2-40B4-BE49-F238E27FC236}">
                    <a16:creationId xmlns:a16="http://schemas.microsoft.com/office/drawing/2014/main" id="{F6C3E9D4-CA6E-4162-B195-32F2F9990EB1}"/>
                  </a:ext>
                </a:extLst>
              </p:cNvPr>
              <p:cNvSpPr txBox="1"/>
              <p:nvPr/>
            </p:nvSpPr>
            <p:spPr bwMode="auto">
              <a:xfrm>
                <a:off x="2760663" y="3523454"/>
                <a:ext cx="457200" cy="65564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m:oMathPara>
                </a14:m>
                <a:endParaRPr lang="zh-CN" altLang="en-US" sz="2800" b="1" dirty="0"/>
              </a:p>
            </p:txBody>
          </p:sp>
        </mc:Choice>
        <mc:Fallback xmlns="">
          <p:sp>
            <p:nvSpPr>
              <p:cNvPr id="42004" name="Object 20">
                <a:extLst>
                  <a:ext uri="{FF2B5EF4-FFF2-40B4-BE49-F238E27FC236}">
                    <a16:creationId xmlns:a16="http://schemas.microsoft.com/office/drawing/2014/main" id="{F6C3E9D4-CA6E-4162-B195-32F2F9990EB1}"/>
                  </a:ext>
                </a:extLst>
              </p:cNvPr>
              <p:cNvSpPr txBox="1">
                <a:spLocks noRot="1" noChangeAspect="1" noMove="1" noResize="1" noEditPoints="1" noAdjustHandles="1" noChangeArrowheads="1" noChangeShapeType="1" noTextEdit="1"/>
              </p:cNvSpPr>
              <p:nvPr/>
            </p:nvSpPr>
            <p:spPr bwMode="auto">
              <a:xfrm>
                <a:off x="2760663" y="3523454"/>
                <a:ext cx="457200" cy="655640"/>
              </a:xfrm>
              <a:prstGeom prst="rect">
                <a:avLst/>
              </a:prstGeom>
              <a:blipFill>
                <a:blip r:embed="rId9"/>
                <a:stretch>
                  <a:fillRect r="-2400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005" name="Object 21">
                <a:extLst>
                  <a:ext uri="{FF2B5EF4-FFF2-40B4-BE49-F238E27FC236}">
                    <a16:creationId xmlns:a16="http://schemas.microsoft.com/office/drawing/2014/main" id="{6F9952F1-E80D-40CC-AFD3-C85695F8DAA4}"/>
                  </a:ext>
                </a:extLst>
              </p:cNvPr>
              <p:cNvSpPr txBox="1"/>
              <p:nvPr/>
            </p:nvSpPr>
            <p:spPr bwMode="auto">
              <a:xfrm>
                <a:off x="3501231" y="3523454"/>
                <a:ext cx="406400" cy="59134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42005" name="Object 21">
                <a:extLst>
                  <a:ext uri="{FF2B5EF4-FFF2-40B4-BE49-F238E27FC236}">
                    <a16:creationId xmlns:a16="http://schemas.microsoft.com/office/drawing/2014/main" id="{6F9952F1-E80D-40CC-AFD3-C85695F8DAA4}"/>
                  </a:ext>
                </a:extLst>
              </p:cNvPr>
              <p:cNvSpPr txBox="1">
                <a:spLocks noRot="1" noChangeAspect="1" noMove="1" noResize="1" noEditPoints="1" noAdjustHandles="1" noChangeArrowheads="1" noChangeShapeType="1" noTextEdit="1"/>
              </p:cNvSpPr>
              <p:nvPr/>
            </p:nvSpPr>
            <p:spPr bwMode="auto">
              <a:xfrm>
                <a:off x="3501231" y="3523454"/>
                <a:ext cx="406400" cy="591346"/>
              </a:xfrm>
              <a:prstGeom prst="rect">
                <a:avLst/>
              </a:prstGeom>
              <a:blipFill>
                <a:blip r:embed="rId10"/>
                <a:stretch>
                  <a:fillRect r="-19403"/>
                </a:stretch>
              </a:blipFill>
              <a:ln>
                <a:noFill/>
              </a:ln>
              <a:effectLst/>
            </p:spPr>
            <p:txBody>
              <a:bodyPr/>
              <a:lstStyle/>
              <a:p>
                <a:r>
                  <a:rPr lang="zh-CN" altLang="en-US">
                    <a:noFill/>
                  </a:rPr>
                  <a:t> </a:t>
                </a:r>
              </a:p>
            </p:txBody>
          </p:sp>
        </mc:Fallback>
      </mc:AlternateContent>
      <p:grpSp>
        <p:nvGrpSpPr>
          <p:cNvPr id="6" name="Group 22">
            <a:extLst>
              <a:ext uri="{FF2B5EF4-FFF2-40B4-BE49-F238E27FC236}">
                <a16:creationId xmlns:a16="http://schemas.microsoft.com/office/drawing/2014/main" id="{AFA74E62-48C1-4A12-9B4C-9F7302D46014}"/>
              </a:ext>
            </a:extLst>
          </p:cNvPr>
          <p:cNvGrpSpPr>
            <a:grpSpLocks/>
          </p:cNvGrpSpPr>
          <p:nvPr/>
        </p:nvGrpSpPr>
        <p:grpSpPr bwMode="auto">
          <a:xfrm>
            <a:off x="3657600" y="3962400"/>
            <a:ext cx="76200" cy="914400"/>
            <a:chOff x="1344" y="2496"/>
            <a:chExt cx="48" cy="576"/>
          </a:xfrm>
        </p:grpSpPr>
        <p:sp>
          <p:nvSpPr>
            <p:cNvPr id="13333" name="Oval 23">
              <a:extLst>
                <a:ext uri="{FF2B5EF4-FFF2-40B4-BE49-F238E27FC236}">
                  <a16:creationId xmlns:a16="http://schemas.microsoft.com/office/drawing/2014/main" id="{B49ADC83-D8EA-41C3-93FE-96A0A98D0802}"/>
                </a:ext>
              </a:extLst>
            </p:cNvPr>
            <p:cNvSpPr>
              <a:spLocks noChangeArrowheads="1"/>
            </p:cNvSpPr>
            <p:nvPr/>
          </p:nvSpPr>
          <p:spPr bwMode="auto">
            <a:xfrm>
              <a:off x="1344" y="3024"/>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3334" name="Line 24">
              <a:extLst>
                <a:ext uri="{FF2B5EF4-FFF2-40B4-BE49-F238E27FC236}">
                  <a16:creationId xmlns:a16="http://schemas.microsoft.com/office/drawing/2014/main" id="{1C66DCD7-1DC9-48F5-A8C1-5DD5FC5F7334}"/>
                </a:ext>
              </a:extLst>
            </p:cNvPr>
            <p:cNvSpPr>
              <a:spLocks noChangeShapeType="1"/>
            </p:cNvSpPr>
            <p:nvPr/>
          </p:nvSpPr>
          <p:spPr bwMode="auto">
            <a:xfrm>
              <a:off x="1344" y="2496"/>
              <a:ext cx="0" cy="57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p:grpSp>
      <p:grpSp>
        <p:nvGrpSpPr>
          <p:cNvPr id="7" name="Group 25">
            <a:extLst>
              <a:ext uri="{FF2B5EF4-FFF2-40B4-BE49-F238E27FC236}">
                <a16:creationId xmlns:a16="http://schemas.microsoft.com/office/drawing/2014/main" id="{CECF4C3B-289C-438D-A078-0142DF9C4502}"/>
              </a:ext>
            </a:extLst>
          </p:cNvPr>
          <p:cNvGrpSpPr>
            <a:grpSpLocks/>
          </p:cNvGrpSpPr>
          <p:nvPr/>
        </p:nvGrpSpPr>
        <p:grpSpPr bwMode="auto">
          <a:xfrm>
            <a:off x="3078480" y="4081462"/>
            <a:ext cx="45719" cy="261937"/>
            <a:chOff x="960" y="2496"/>
            <a:chExt cx="48" cy="240"/>
          </a:xfrm>
        </p:grpSpPr>
        <p:sp>
          <p:nvSpPr>
            <p:cNvPr id="13331" name="Line 26">
              <a:extLst>
                <a:ext uri="{FF2B5EF4-FFF2-40B4-BE49-F238E27FC236}">
                  <a16:creationId xmlns:a16="http://schemas.microsoft.com/office/drawing/2014/main" id="{C850CF76-4D62-467B-9F71-2E4F333DD379}"/>
                </a:ext>
              </a:extLst>
            </p:cNvPr>
            <p:cNvSpPr>
              <a:spLocks noChangeShapeType="1"/>
            </p:cNvSpPr>
            <p:nvPr/>
          </p:nvSpPr>
          <p:spPr bwMode="auto">
            <a:xfrm>
              <a:off x="1008" y="2496"/>
              <a:ext cx="0" cy="24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3332" name="Oval 27">
              <a:extLst>
                <a:ext uri="{FF2B5EF4-FFF2-40B4-BE49-F238E27FC236}">
                  <a16:creationId xmlns:a16="http://schemas.microsoft.com/office/drawing/2014/main" id="{06824CC3-C779-4C28-9E18-0BF4AD2B069A}"/>
                </a:ext>
              </a:extLst>
            </p:cNvPr>
            <p:cNvSpPr>
              <a:spLocks noChangeArrowheads="1"/>
            </p:cNvSpPr>
            <p:nvPr/>
          </p:nvSpPr>
          <p:spPr bwMode="auto">
            <a:xfrm>
              <a:off x="960" y="2640"/>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1993"/>
                                        </p:tgtEl>
                                        <p:attrNameLst>
                                          <p:attrName>style.visibility</p:attrName>
                                        </p:attrNameLst>
                                      </p:cBhvr>
                                      <p:to>
                                        <p:strVal val="visible"/>
                                      </p:to>
                                    </p:set>
                                    <p:animEffect transition="in" filter="dissolve">
                                      <p:cBhvr>
                                        <p:cTn id="26" dur="500"/>
                                        <p:tgtEl>
                                          <p:spTgt spid="4199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41994"/>
                                        </p:tgtEl>
                                        <p:attrNameLst>
                                          <p:attrName>style.visibility</p:attrName>
                                        </p:attrNameLst>
                                      </p:cBhvr>
                                      <p:to>
                                        <p:strVal val="visible"/>
                                      </p:to>
                                    </p:set>
                                    <p:animEffect transition="in" filter="strips(downRight)">
                                      <p:cBhvr>
                                        <p:cTn id="35" dur="500"/>
                                        <p:tgtEl>
                                          <p:spTgt spid="4199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00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0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dissolv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41995"/>
                                        </p:tgtEl>
                                        <p:attrNameLst>
                                          <p:attrName>style.visibility</p:attrName>
                                        </p:attrNameLst>
                                      </p:cBhvr>
                                      <p:to>
                                        <p:strVal val="visible"/>
                                      </p:to>
                                    </p:set>
                                    <p:animEffect transition="in" filter="strips(upRight)">
                                      <p:cBhvr>
                                        <p:cTn id="58" dur="500"/>
                                        <p:tgtEl>
                                          <p:spTgt spid="41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94" grpId="0" animBg="1"/>
      <p:bldP spid="41995" grpId="0" animBg="1"/>
      <p:bldP spid="41996" grpId="0"/>
      <p:bldP spid="42004" grpId="0"/>
      <p:bldP spid="420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9438F9A-CF9A-43AE-9BE6-DD8F2345DA4A}"/>
              </a:ext>
            </a:extLst>
          </p:cNvPr>
          <p:cNvGrpSpPr>
            <a:grpSpLocks/>
          </p:cNvGrpSpPr>
          <p:nvPr/>
        </p:nvGrpSpPr>
        <p:grpSpPr bwMode="auto">
          <a:xfrm>
            <a:off x="2057400" y="104775"/>
            <a:ext cx="6124575" cy="1038225"/>
            <a:chOff x="48" y="66"/>
            <a:chExt cx="3858" cy="654"/>
          </a:xfrm>
        </p:grpSpPr>
        <p:sp>
          <p:nvSpPr>
            <p:cNvPr id="14354" name="Text Box 3">
              <a:extLst>
                <a:ext uri="{FF2B5EF4-FFF2-40B4-BE49-F238E27FC236}">
                  <a16:creationId xmlns:a16="http://schemas.microsoft.com/office/drawing/2014/main" id="{582B9EC2-4F84-4249-AA17-2BD1AF427D97}"/>
                </a:ext>
              </a:extLst>
            </p:cNvPr>
            <p:cNvSpPr txBox="1">
              <a:spLocks noChangeArrowheads="1"/>
            </p:cNvSpPr>
            <p:nvPr/>
          </p:nvSpPr>
          <p:spPr bwMode="auto">
            <a:xfrm>
              <a:off x="48" y="251"/>
              <a:ext cx="38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0000FF"/>
                  </a:solidFill>
                  <a:latin typeface="Times New Roman" panose="02020603050405020304" pitchFamily="18" charset="0"/>
                </a:rPr>
                <a:t>例</a:t>
              </a:r>
              <a:r>
                <a:rPr kumimoji="1" lang="en-US" altLang="zh-CN" sz="2800" b="1" dirty="0">
                  <a:solidFill>
                    <a:srgbClr val="0000FF"/>
                  </a:solidFill>
                  <a:latin typeface="Times New Roman" panose="02020603050405020304" pitchFamily="18" charset="0"/>
                </a:rPr>
                <a:t>7</a:t>
              </a:r>
              <a:r>
                <a:rPr kumimoji="1" lang="zh-CN" altLang="en-US" sz="2800" b="1" dirty="0">
                  <a:latin typeface="Times New Roman" panose="02020603050405020304" pitchFamily="18" charset="0"/>
                </a:rPr>
                <a:t>  作函数                          的图形</a:t>
              </a:r>
            </a:p>
          </p:txBody>
        </p:sp>
        <mc:AlternateContent xmlns:mc="http://schemas.openxmlformats.org/markup-compatibility/2006">
          <mc:Choice xmlns:a14="http://schemas.microsoft.com/office/drawing/2010/main" Requires="a14">
            <p:sp>
              <p:nvSpPr>
                <p:cNvPr id="14347" name="Object 4">
                  <a:extLst>
                    <a:ext uri="{FF2B5EF4-FFF2-40B4-BE49-F238E27FC236}">
                      <a16:creationId xmlns:a16="http://schemas.microsoft.com/office/drawing/2014/main" id="{9811800D-EE2F-4730-8281-DE64ACD7B36B}"/>
                    </a:ext>
                  </a:extLst>
                </p:cNvPr>
                <p:cNvSpPr txBox="1"/>
                <p:nvPr/>
              </p:nvSpPr>
              <p:spPr bwMode="auto">
                <a:xfrm>
                  <a:off x="1348" y="66"/>
                  <a:ext cx="1292" cy="65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oMath>
                    </m:oMathPara>
                  </a14:m>
                  <a:endParaRPr lang="zh-CN" altLang="en-US" sz="2800" b="1" dirty="0"/>
                </a:p>
              </p:txBody>
            </p:sp>
          </mc:Choice>
          <mc:Fallback>
            <p:sp>
              <p:nvSpPr>
                <p:cNvPr id="14347" name="Object 4">
                  <a:extLst>
                    <a:ext uri="{FF2B5EF4-FFF2-40B4-BE49-F238E27FC236}">
                      <a16:creationId xmlns:a16="http://schemas.microsoft.com/office/drawing/2014/main" id="{9811800D-EE2F-4730-8281-DE64ACD7B36B}"/>
                    </a:ext>
                  </a:extLst>
                </p:cNvPr>
                <p:cNvSpPr txBox="1">
                  <a:spLocks noRot="1" noChangeAspect="1" noMove="1" noResize="1" noEditPoints="1" noAdjustHandles="1" noChangeArrowheads="1" noChangeShapeType="1" noTextEdit="1"/>
                </p:cNvSpPr>
                <p:nvPr/>
              </p:nvSpPr>
              <p:spPr bwMode="auto">
                <a:xfrm>
                  <a:off x="1348" y="66"/>
                  <a:ext cx="1292" cy="654"/>
                </a:xfrm>
                <a:prstGeom prst="rect">
                  <a:avLst/>
                </a:prstGeom>
                <a:blipFill>
                  <a:blip r:embed="rId2"/>
                  <a:stretch>
                    <a:fillRect/>
                  </a:stretch>
                </a:blipFill>
                <a:ln>
                  <a:noFill/>
                </a:ln>
                <a:effectLst/>
              </p:spPr>
              <p:txBody>
                <a:bodyPr/>
                <a:lstStyle/>
                <a:p>
                  <a:r>
                    <a:rPr lang="zh-CN" altLang="en-US">
                      <a:noFill/>
                    </a:rPr>
                    <a:t> </a:t>
                  </a:r>
                </a:p>
              </p:txBody>
            </p:sp>
          </mc:Fallback>
        </mc:AlternateContent>
      </p:grpSp>
      <p:grpSp>
        <p:nvGrpSpPr>
          <p:cNvPr id="3" name="Group 5">
            <a:extLst>
              <a:ext uri="{FF2B5EF4-FFF2-40B4-BE49-F238E27FC236}">
                <a16:creationId xmlns:a16="http://schemas.microsoft.com/office/drawing/2014/main" id="{745FFD2D-3AC2-4935-8726-30EFB93147EE}"/>
              </a:ext>
            </a:extLst>
          </p:cNvPr>
          <p:cNvGrpSpPr>
            <a:grpSpLocks/>
          </p:cNvGrpSpPr>
          <p:nvPr/>
        </p:nvGrpSpPr>
        <p:grpSpPr bwMode="auto">
          <a:xfrm>
            <a:off x="2057400" y="1066800"/>
            <a:ext cx="5924550" cy="609600"/>
            <a:chOff x="336" y="672"/>
            <a:chExt cx="3732" cy="384"/>
          </a:xfrm>
        </p:grpSpPr>
        <p:sp>
          <p:nvSpPr>
            <p:cNvPr id="14353" name="Text Box 6">
              <a:extLst>
                <a:ext uri="{FF2B5EF4-FFF2-40B4-BE49-F238E27FC236}">
                  <a16:creationId xmlns:a16="http://schemas.microsoft.com/office/drawing/2014/main" id="{0D7B7928-FE8D-4662-BB89-68C6482B2DAB}"/>
                </a:ext>
              </a:extLst>
            </p:cNvPr>
            <p:cNvSpPr txBox="1">
              <a:spLocks noChangeArrowheads="1"/>
            </p:cNvSpPr>
            <p:nvPr/>
          </p:nvSpPr>
          <p:spPr bwMode="auto">
            <a:xfrm>
              <a:off x="336" y="672"/>
              <a:ext cx="13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rPr>
                <a:t>解：</a:t>
              </a:r>
              <a:r>
                <a:rPr kumimoji="1" lang="zh-CN" altLang="en-US" sz="2800" b="1">
                  <a:latin typeface="Times New Roman" panose="02020603050405020304" pitchFamily="18" charset="0"/>
                </a:rPr>
                <a:t>定义域</a:t>
              </a:r>
            </a:p>
          </p:txBody>
        </p:sp>
        <mc:AlternateContent xmlns:mc="http://schemas.openxmlformats.org/markup-compatibility/2006" xmlns:a14="http://schemas.microsoft.com/office/drawing/2010/main">
          <mc:Choice Requires="a14">
            <p:sp>
              <p:nvSpPr>
                <p:cNvPr id="14346" name="Object 7">
                  <a:extLst>
                    <a:ext uri="{FF2B5EF4-FFF2-40B4-BE49-F238E27FC236}">
                      <a16:creationId xmlns:a16="http://schemas.microsoft.com/office/drawing/2014/main" id="{4D81A42A-5CA1-4A04-AC1A-A2A6456D2D36}"/>
                    </a:ext>
                  </a:extLst>
                </p:cNvPr>
                <p:cNvSpPr txBox="1"/>
                <p:nvPr/>
              </p:nvSpPr>
              <p:spPr bwMode="auto">
                <a:xfrm>
                  <a:off x="1536" y="720"/>
                  <a:ext cx="2532"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4346" name="Object 7">
                  <a:extLst>
                    <a:ext uri="{FF2B5EF4-FFF2-40B4-BE49-F238E27FC236}">
                      <a16:creationId xmlns:a16="http://schemas.microsoft.com/office/drawing/2014/main" id="{4D81A42A-5CA1-4A04-AC1A-A2A6456D2D36}"/>
                    </a:ext>
                  </a:extLst>
                </p:cNvPr>
                <p:cNvSpPr txBox="1">
                  <a:spLocks noRot="1" noChangeAspect="1" noMove="1" noResize="1" noEditPoints="1" noAdjustHandles="1" noChangeArrowheads="1" noChangeShapeType="1" noTextEdit="1"/>
                </p:cNvSpPr>
                <p:nvPr/>
              </p:nvSpPr>
              <p:spPr bwMode="auto">
                <a:xfrm>
                  <a:off x="1536" y="720"/>
                  <a:ext cx="2532" cy="336"/>
                </a:xfrm>
                <a:prstGeom prst="rect">
                  <a:avLst/>
                </a:prstGeom>
                <a:blipFill>
                  <a:blip r:embed="rId3"/>
                  <a:stretch>
                    <a:fillRect l="-455"/>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3016" name="Object 8">
                <a:extLst>
                  <a:ext uri="{FF2B5EF4-FFF2-40B4-BE49-F238E27FC236}">
                    <a16:creationId xmlns:a16="http://schemas.microsoft.com/office/drawing/2014/main" id="{11D2E3DB-2A14-4F9C-8636-353071A813E5}"/>
                  </a:ext>
                </a:extLst>
              </p:cNvPr>
              <p:cNvSpPr txBox="1"/>
              <p:nvPr/>
            </p:nvSpPr>
            <p:spPr bwMode="auto">
              <a:xfrm>
                <a:off x="2743200" y="3187175"/>
                <a:ext cx="8621027" cy="122078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en-US" altLang="zh-CN"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𝟒</m:t>
                              </m:r>
                            </m:sup>
                          </m:sSup>
                        </m:den>
                      </m:f>
                      <m:r>
                        <a:rPr lang="en-US" altLang="zh-CN"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𝟐</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𝟑</m:t>
                              </m:r>
                            </m:sup>
                          </m:sSup>
                        </m:den>
                      </m:f>
                    </m:oMath>
                  </m:oMathPara>
                </a14:m>
                <a:endParaRPr lang="zh-CN" altLang="en-US" sz="2800" b="1" dirty="0"/>
              </a:p>
            </p:txBody>
          </p:sp>
        </mc:Choice>
        <mc:Fallback xmlns="">
          <p:sp>
            <p:nvSpPr>
              <p:cNvPr id="43016" name="Object 8">
                <a:extLst>
                  <a:ext uri="{FF2B5EF4-FFF2-40B4-BE49-F238E27FC236}">
                    <a16:creationId xmlns:a16="http://schemas.microsoft.com/office/drawing/2014/main" id="{11D2E3DB-2A14-4F9C-8636-353071A813E5}"/>
                  </a:ext>
                </a:extLst>
              </p:cNvPr>
              <p:cNvSpPr txBox="1">
                <a:spLocks noRot="1" noChangeAspect="1" noMove="1" noResize="1" noEditPoints="1" noAdjustHandles="1" noChangeArrowheads="1" noChangeShapeType="1" noTextEdit="1"/>
              </p:cNvSpPr>
              <p:nvPr/>
            </p:nvSpPr>
            <p:spPr bwMode="auto">
              <a:xfrm>
                <a:off x="2743200" y="3187175"/>
                <a:ext cx="8621027" cy="122078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17" name="Object 9">
                <a:extLst>
                  <a:ext uri="{FF2B5EF4-FFF2-40B4-BE49-F238E27FC236}">
                    <a16:creationId xmlns:a16="http://schemas.microsoft.com/office/drawing/2014/main" id="{C544753D-6035-477C-9938-A338306D5B39}"/>
                  </a:ext>
                </a:extLst>
              </p:cNvPr>
              <p:cNvSpPr txBox="1"/>
              <p:nvPr/>
            </p:nvSpPr>
            <p:spPr bwMode="auto">
              <a:xfrm>
                <a:off x="3048001" y="1838326"/>
                <a:ext cx="4933949" cy="11334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𝒙</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den>
                      </m:f>
                    </m:oMath>
                  </m:oMathPara>
                </a14:m>
                <a:endParaRPr lang="zh-CN" altLang="en-US" sz="2800" b="1" dirty="0"/>
              </a:p>
            </p:txBody>
          </p:sp>
        </mc:Choice>
        <mc:Fallback xmlns="">
          <p:sp>
            <p:nvSpPr>
              <p:cNvPr id="43017" name="Object 9">
                <a:extLst>
                  <a:ext uri="{FF2B5EF4-FFF2-40B4-BE49-F238E27FC236}">
                    <a16:creationId xmlns:a16="http://schemas.microsoft.com/office/drawing/2014/main" id="{C544753D-6035-477C-9938-A338306D5B39}"/>
                  </a:ext>
                </a:extLst>
              </p:cNvPr>
              <p:cNvSpPr txBox="1">
                <a:spLocks noRot="1" noChangeAspect="1" noMove="1" noResize="1" noEditPoints="1" noAdjustHandles="1" noChangeArrowheads="1" noChangeShapeType="1" noTextEdit="1"/>
              </p:cNvSpPr>
              <p:nvPr/>
            </p:nvSpPr>
            <p:spPr bwMode="auto">
              <a:xfrm>
                <a:off x="3048001" y="1838326"/>
                <a:ext cx="4933949" cy="113347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19" name="Text Box 11">
                <a:extLst>
                  <a:ext uri="{FF2B5EF4-FFF2-40B4-BE49-F238E27FC236}">
                    <a16:creationId xmlns:a16="http://schemas.microsoft.com/office/drawing/2014/main" id="{CACBEE0F-B783-4515-A6C3-5D5EA284E20F}"/>
                  </a:ext>
                </a:extLst>
              </p:cNvPr>
              <p:cNvSpPr txBox="1">
                <a:spLocks noChangeArrowheads="1"/>
              </p:cNvSpPr>
              <p:nvPr/>
            </p:nvSpPr>
            <p:spPr bwMode="auto">
              <a:xfrm>
                <a:off x="2629584" y="4534221"/>
                <a:ext cx="2018615"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令</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a14:m>
                <a:endParaRPr kumimoji="1" lang="zh-CN" altLang="en-US" sz="2800" b="1" dirty="0">
                  <a:latin typeface="Times New Roman" panose="02020603050405020304" pitchFamily="18" charset="0"/>
                </a:endParaRPr>
              </a:p>
            </p:txBody>
          </p:sp>
        </mc:Choice>
        <mc:Fallback xmlns="">
          <p:sp>
            <p:nvSpPr>
              <p:cNvPr id="43019" name="Text Box 11">
                <a:extLst>
                  <a:ext uri="{FF2B5EF4-FFF2-40B4-BE49-F238E27FC236}">
                    <a16:creationId xmlns:a16="http://schemas.microsoft.com/office/drawing/2014/main" id="{CACBEE0F-B783-4515-A6C3-5D5EA284E20F}"/>
                  </a:ext>
                </a:extLst>
              </p:cNvPr>
              <p:cNvSpPr txBox="1">
                <a:spLocks noRot="1" noChangeAspect="1" noMove="1" noResize="1" noEditPoints="1" noAdjustHandles="1" noChangeArrowheads="1" noChangeShapeType="1" noTextEdit="1"/>
              </p:cNvSpPr>
              <p:nvPr/>
            </p:nvSpPr>
            <p:spPr bwMode="auto">
              <a:xfrm>
                <a:off x="2629584" y="4534221"/>
                <a:ext cx="2018615" cy="523220"/>
              </a:xfrm>
              <a:prstGeom prst="rect">
                <a:avLst/>
              </a:prstGeom>
              <a:blipFill>
                <a:blip r:embed="rId6"/>
                <a:stretch>
                  <a:fillRect l="-6042" t="-16279"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021" name="Object 13">
                <a:extLst>
                  <a:ext uri="{FF2B5EF4-FFF2-40B4-BE49-F238E27FC236}">
                    <a16:creationId xmlns:a16="http://schemas.microsoft.com/office/drawing/2014/main" id="{8C6385D4-879E-434F-A711-4BCD9A7CD2C3}"/>
                  </a:ext>
                </a:extLst>
              </p:cNvPr>
              <p:cNvSpPr txBox="1"/>
              <p:nvPr/>
            </p:nvSpPr>
            <p:spPr bwMode="auto">
              <a:xfrm>
                <a:off x="4873762" y="4533918"/>
                <a:ext cx="3515342" cy="493712"/>
              </a:xfrm>
              <a:prstGeom prst="rect">
                <a:avLst/>
              </a:prstGeom>
              <a:noFill/>
              <a:ln>
                <a:noFill/>
              </a:ln>
              <a:effectLst/>
            </p:spPr>
            <p:txBody>
              <a:bodyPr>
                <a:normAutofit lnSpcReduction="10000"/>
              </a:bodyPr>
              <a:lstStyle/>
              <a:p>
                <a:r>
                  <a:rPr lang="zh-CN" altLang="en-US" sz="2800" b="1" dirty="0">
                    <a:solidFill>
                      <a:srgbClr val="000000"/>
                    </a:solidFill>
                  </a:rPr>
                  <a:t>得：</a:t>
                </a:r>
                <a14:m>
                  <m:oMath xmlns:m="http://schemas.openxmlformats.org/officeDocument/2006/math">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a14:m>
                <a:endParaRPr lang="zh-CN" altLang="en-US" sz="2800" b="1" dirty="0"/>
              </a:p>
              <a:p>
                <a:endParaRPr lang="zh-CN" altLang="en-US" sz="2800" b="1" dirty="0"/>
              </a:p>
            </p:txBody>
          </p:sp>
        </mc:Choice>
        <mc:Fallback>
          <p:sp>
            <p:nvSpPr>
              <p:cNvPr id="43021" name="Object 13">
                <a:extLst>
                  <a:ext uri="{FF2B5EF4-FFF2-40B4-BE49-F238E27FC236}">
                    <a16:creationId xmlns:a16="http://schemas.microsoft.com/office/drawing/2014/main" id="{8C6385D4-879E-434F-A711-4BCD9A7CD2C3}"/>
                  </a:ext>
                </a:extLst>
              </p:cNvPr>
              <p:cNvSpPr txBox="1">
                <a:spLocks noRot="1" noChangeAspect="1" noMove="1" noResize="1" noEditPoints="1" noAdjustHandles="1" noChangeArrowheads="1" noChangeShapeType="1" noTextEdit="1"/>
              </p:cNvSpPr>
              <p:nvPr/>
            </p:nvSpPr>
            <p:spPr bwMode="auto">
              <a:xfrm>
                <a:off x="4873762" y="4533918"/>
                <a:ext cx="3515342" cy="493712"/>
              </a:xfrm>
              <a:prstGeom prst="rect">
                <a:avLst/>
              </a:prstGeom>
              <a:blipFill>
                <a:blip r:embed="rId7"/>
                <a:stretch>
                  <a:fillRect l="-3646" t="-25926" b="-2716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23" name="Text Box 15">
                <a:extLst>
                  <a:ext uri="{FF2B5EF4-FFF2-40B4-BE49-F238E27FC236}">
                    <a16:creationId xmlns:a16="http://schemas.microsoft.com/office/drawing/2014/main" id="{A93B59CE-2DB2-45DC-B535-9F9AF7F8FAB7}"/>
                  </a:ext>
                </a:extLst>
              </p:cNvPr>
              <p:cNvSpPr txBox="1">
                <a:spLocks noChangeArrowheads="1"/>
              </p:cNvSpPr>
              <p:nvPr/>
            </p:nvSpPr>
            <p:spPr bwMode="auto">
              <a:xfrm>
                <a:off x="2629584" y="5430253"/>
                <a:ext cx="2389186"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当</a:t>
                </a:r>
                <a14:m>
                  <m:oMath xmlns:m="http://schemas.openxmlformats.org/officeDocument/2006/math">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a14:m>
                <a:r>
                  <a:rPr lang="zh-CN" altLang="en-US" sz="2800" b="1" dirty="0"/>
                  <a:t>时</a:t>
                </a:r>
              </a:p>
            </p:txBody>
          </p:sp>
        </mc:Choice>
        <mc:Fallback xmlns="">
          <p:sp>
            <p:nvSpPr>
              <p:cNvPr id="43023" name="Text Box 15">
                <a:extLst>
                  <a:ext uri="{FF2B5EF4-FFF2-40B4-BE49-F238E27FC236}">
                    <a16:creationId xmlns:a16="http://schemas.microsoft.com/office/drawing/2014/main" id="{A93B59CE-2DB2-45DC-B535-9F9AF7F8FAB7}"/>
                  </a:ext>
                </a:extLst>
              </p:cNvPr>
              <p:cNvSpPr txBox="1">
                <a:spLocks noRot="1" noChangeAspect="1" noMove="1" noResize="1" noEditPoints="1" noAdjustHandles="1" noChangeArrowheads="1" noChangeShapeType="1" noTextEdit="1"/>
              </p:cNvSpPr>
              <p:nvPr/>
            </p:nvSpPr>
            <p:spPr bwMode="auto">
              <a:xfrm>
                <a:off x="2629584" y="5430253"/>
                <a:ext cx="2389186" cy="523220"/>
              </a:xfrm>
              <a:prstGeom prst="rect">
                <a:avLst/>
              </a:prstGeom>
              <a:blipFill>
                <a:blip r:embed="rId8"/>
                <a:stretch>
                  <a:fillRect l="-5102" t="-16279"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3025" name="Object 17">
            <a:extLst>
              <a:ext uri="{FF2B5EF4-FFF2-40B4-BE49-F238E27FC236}">
                <a16:creationId xmlns:a16="http://schemas.microsoft.com/office/drawing/2014/main" id="{52FEFFB7-BD49-468B-A5B5-9A937F633D18}"/>
              </a:ext>
            </a:extLst>
          </p:cNvPr>
          <p:cNvSpPr txBox="1"/>
          <p:nvPr/>
        </p:nvSpPr>
        <p:spPr bwMode="auto">
          <a:xfrm>
            <a:off x="5286375" y="5410201"/>
            <a:ext cx="476250" cy="595313"/>
          </a:xfrm>
          <a:prstGeom prst="rect">
            <a:avLst/>
          </a:prstGeom>
          <a:noFill/>
          <a:ln>
            <a:noFill/>
          </a:ln>
          <a:effectLst/>
        </p:spPr>
        <p:txBody>
          <a:bodyPr>
            <a:normAutofit/>
          </a:bodyPr>
          <a:lstStyle/>
          <a:p>
            <a:endParaRPr lang="zh-CN" altLang="en-US" sz="2800" b="1" dirty="0"/>
          </a:p>
        </p:txBody>
      </p:sp>
      <mc:AlternateContent xmlns:mc="http://schemas.openxmlformats.org/markup-compatibility/2006">
        <mc:Choice xmlns:a14="http://schemas.microsoft.com/office/drawing/2010/main" Requires="a14">
          <p:sp>
            <p:nvSpPr>
              <p:cNvPr id="43026" name="Text Box 18">
                <a:extLst>
                  <a:ext uri="{FF2B5EF4-FFF2-40B4-BE49-F238E27FC236}">
                    <a16:creationId xmlns:a16="http://schemas.microsoft.com/office/drawing/2014/main" id="{BB7F6E41-DFD3-49FB-B10E-5FF79A464B73}"/>
                  </a:ext>
                </a:extLst>
              </p:cNvPr>
              <p:cNvSpPr txBox="1">
                <a:spLocks noChangeArrowheads="1"/>
              </p:cNvSpPr>
              <p:nvPr/>
            </p:nvSpPr>
            <p:spPr bwMode="auto">
              <a:xfrm>
                <a:off x="5018770" y="5365496"/>
                <a:ext cx="3276600"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14:m>
                  <m:oMath xmlns:m="http://schemas.openxmlformats.org/officeDocument/2006/math">
                    <m:sSup>
                      <m:sSupPr>
                        <m:ctrlPr>
                          <a:rPr lang="zh-CN" altLang="en-US" sz="2800" b="1" i="1" smtClean="0">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m:t>
                    </m:r>
                  </m:oMath>
                </a14:m>
                <a:r>
                  <a:rPr lang="zh-CN" altLang="en-US" sz="2800" b="1" dirty="0">
                    <a:solidFill>
                      <a:srgbClr val="000000"/>
                    </a:solidFill>
                  </a:rPr>
                  <a:t>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oMath>
                </a14:m>
                <a:r>
                  <a:rPr kumimoji="1" lang="zh-CN" altLang="en-US" sz="2800" b="1" dirty="0">
                    <a:latin typeface="Times New Roman" panose="02020603050405020304" pitchFamily="18" charset="0"/>
                  </a:rPr>
                  <a:t>不存在</a:t>
                </a:r>
              </a:p>
            </p:txBody>
          </p:sp>
        </mc:Choice>
        <mc:Fallback>
          <p:sp>
            <p:nvSpPr>
              <p:cNvPr id="43026" name="Text Box 18">
                <a:extLst>
                  <a:ext uri="{FF2B5EF4-FFF2-40B4-BE49-F238E27FC236}">
                    <a16:creationId xmlns:a16="http://schemas.microsoft.com/office/drawing/2014/main" id="{BB7F6E41-DFD3-49FB-B10E-5FF79A464B73}"/>
                  </a:ext>
                </a:extLst>
              </p:cNvPr>
              <p:cNvSpPr txBox="1">
                <a:spLocks noRot="1" noChangeAspect="1" noMove="1" noResize="1" noEditPoints="1" noAdjustHandles="1" noChangeArrowheads="1" noChangeShapeType="1" noTextEdit="1"/>
              </p:cNvSpPr>
              <p:nvPr/>
            </p:nvSpPr>
            <p:spPr bwMode="auto">
              <a:xfrm>
                <a:off x="5018770" y="5365496"/>
                <a:ext cx="3276600" cy="523220"/>
              </a:xfrm>
              <a:prstGeom prst="rect">
                <a:avLst/>
              </a:prstGeom>
              <a:blipFill>
                <a:blip r:embed="rId9"/>
                <a:stretch>
                  <a:fillRect t="-15116"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43019"/>
                                        </p:tgtEl>
                                        <p:attrNameLst>
                                          <p:attrName>style.visibility</p:attrName>
                                        </p:attrNameLst>
                                      </p:cBhvr>
                                      <p:to>
                                        <p:strVal val="visible"/>
                                      </p:to>
                                    </p:set>
                                    <p:animEffect transition="in" filter="strips(downRight)">
                                      <p:cBhvr>
                                        <p:cTn id="25" dur="500"/>
                                        <p:tgtEl>
                                          <p:spTgt spid="430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0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43023"/>
                                        </p:tgtEl>
                                        <p:attrNameLst>
                                          <p:attrName>style.visibility</p:attrName>
                                        </p:attrNameLst>
                                      </p:cBhvr>
                                      <p:to>
                                        <p:strVal val="visible"/>
                                      </p:to>
                                    </p:set>
                                    <p:animEffect transition="in" filter="strips(downRight)">
                                      <p:cBhvr>
                                        <p:cTn id="34" dur="500"/>
                                        <p:tgtEl>
                                          <p:spTgt spid="430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43026"/>
                                        </p:tgtEl>
                                        <p:attrNameLst>
                                          <p:attrName>style.visibility</p:attrName>
                                        </p:attrNameLst>
                                      </p:cBhvr>
                                      <p:to>
                                        <p:strVal val="visible"/>
                                      </p:to>
                                    </p:set>
                                    <p:animEffect transition="in" filter="strips(downRight)">
                                      <p:cBhvr>
                                        <p:cTn id="39" dur="500"/>
                                        <p:tgtEl>
                                          <p:spTgt spid="4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P spid="43017" grpId="0"/>
      <p:bldP spid="43019" grpId="0" autoUpdateAnimBg="0"/>
      <p:bldP spid="43021" grpId="0"/>
      <p:bldP spid="43023" grpId="0" autoUpdateAnimBg="0"/>
      <p:bldP spid="4302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610D48C-3C94-4137-98A6-DE01F0CD81FA}"/>
              </a:ext>
            </a:extLst>
          </p:cNvPr>
          <p:cNvGrpSpPr>
            <a:grpSpLocks/>
          </p:cNvGrpSpPr>
          <p:nvPr/>
        </p:nvGrpSpPr>
        <p:grpSpPr bwMode="auto">
          <a:xfrm>
            <a:off x="1619484" y="607671"/>
            <a:ext cx="8470431" cy="3392488"/>
            <a:chOff x="288" y="240"/>
            <a:chExt cx="4944" cy="2137"/>
          </a:xfrm>
        </p:grpSpPr>
        <p:grpSp>
          <p:nvGrpSpPr>
            <p:cNvPr id="15390" name="Group 3">
              <a:extLst>
                <a:ext uri="{FF2B5EF4-FFF2-40B4-BE49-F238E27FC236}">
                  <a16:creationId xmlns:a16="http://schemas.microsoft.com/office/drawing/2014/main" id="{58907B74-30F9-4452-8D3B-5B8C36804280}"/>
                </a:ext>
              </a:extLst>
            </p:cNvPr>
            <p:cNvGrpSpPr>
              <a:grpSpLocks/>
            </p:cNvGrpSpPr>
            <p:nvPr/>
          </p:nvGrpSpPr>
          <p:grpSpPr bwMode="auto">
            <a:xfrm>
              <a:off x="312" y="240"/>
              <a:ext cx="4857" cy="1837"/>
              <a:chOff x="528" y="2016"/>
              <a:chExt cx="4857" cy="1837"/>
            </a:xfrm>
          </p:grpSpPr>
          <p:sp>
            <p:nvSpPr>
              <p:cNvPr id="15397" name="Rectangle 4">
                <a:extLst>
                  <a:ext uri="{FF2B5EF4-FFF2-40B4-BE49-F238E27FC236}">
                    <a16:creationId xmlns:a16="http://schemas.microsoft.com/office/drawing/2014/main" id="{8287F925-6580-45E6-8396-92719B08E6A1}"/>
                  </a:ext>
                </a:extLst>
              </p:cNvPr>
              <p:cNvSpPr>
                <a:spLocks noChangeArrowheads="1"/>
              </p:cNvSpPr>
              <p:nvPr/>
            </p:nvSpPr>
            <p:spPr bwMode="auto">
              <a:xfrm>
                <a:off x="4631" y="3408"/>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398" name="Rectangle 5">
                <a:extLst>
                  <a:ext uri="{FF2B5EF4-FFF2-40B4-BE49-F238E27FC236}">
                    <a16:creationId xmlns:a16="http://schemas.microsoft.com/office/drawing/2014/main" id="{40953FFC-46C2-4B2F-A5B9-205D3DA1699A}"/>
                  </a:ext>
                </a:extLst>
              </p:cNvPr>
              <p:cNvSpPr>
                <a:spLocks noChangeArrowheads="1"/>
              </p:cNvSpPr>
              <p:nvPr/>
            </p:nvSpPr>
            <p:spPr bwMode="auto">
              <a:xfrm>
                <a:off x="4253" y="3408"/>
                <a:ext cx="3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399" name="Rectangle 6">
                <a:extLst>
                  <a:ext uri="{FF2B5EF4-FFF2-40B4-BE49-F238E27FC236}">
                    <a16:creationId xmlns:a16="http://schemas.microsoft.com/office/drawing/2014/main" id="{65EA62C0-FCDA-437B-B2D3-781164A32AEC}"/>
                  </a:ext>
                </a:extLst>
              </p:cNvPr>
              <p:cNvSpPr>
                <a:spLocks noChangeArrowheads="1"/>
              </p:cNvSpPr>
              <p:nvPr/>
            </p:nvSpPr>
            <p:spPr bwMode="auto">
              <a:xfrm>
                <a:off x="3499" y="3408"/>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0" name="Rectangle 7">
                <a:extLst>
                  <a:ext uri="{FF2B5EF4-FFF2-40B4-BE49-F238E27FC236}">
                    <a16:creationId xmlns:a16="http://schemas.microsoft.com/office/drawing/2014/main" id="{430FD24D-C182-4B46-B005-8A18BB6E2F84}"/>
                  </a:ext>
                </a:extLst>
              </p:cNvPr>
              <p:cNvSpPr>
                <a:spLocks noChangeArrowheads="1"/>
              </p:cNvSpPr>
              <p:nvPr/>
            </p:nvSpPr>
            <p:spPr bwMode="auto">
              <a:xfrm>
                <a:off x="3168" y="3408"/>
                <a:ext cx="33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1" name="Rectangle 8">
                <a:extLst>
                  <a:ext uri="{FF2B5EF4-FFF2-40B4-BE49-F238E27FC236}">
                    <a16:creationId xmlns:a16="http://schemas.microsoft.com/office/drawing/2014/main" id="{8E777239-55AC-4E75-A49E-928B17CCCF74}"/>
                  </a:ext>
                </a:extLst>
              </p:cNvPr>
              <p:cNvSpPr>
                <a:spLocks noChangeArrowheads="1"/>
              </p:cNvSpPr>
              <p:nvPr/>
            </p:nvSpPr>
            <p:spPr bwMode="auto">
              <a:xfrm>
                <a:off x="2367" y="3408"/>
                <a:ext cx="8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2" name="Rectangle 9">
                <a:extLst>
                  <a:ext uri="{FF2B5EF4-FFF2-40B4-BE49-F238E27FC236}">
                    <a16:creationId xmlns:a16="http://schemas.microsoft.com/office/drawing/2014/main" id="{261EF95E-C763-442F-9530-6E52720852AA}"/>
                  </a:ext>
                </a:extLst>
              </p:cNvPr>
              <p:cNvSpPr>
                <a:spLocks noChangeArrowheads="1"/>
              </p:cNvSpPr>
              <p:nvPr/>
            </p:nvSpPr>
            <p:spPr bwMode="auto">
              <a:xfrm>
                <a:off x="1943" y="3408"/>
                <a:ext cx="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3" name="Rectangle 10">
                <a:extLst>
                  <a:ext uri="{FF2B5EF4-FFF2-40B4-BE49-F238E27FC236}">
                    <a16:creationId xmlns:a16="http://schemas.microsoft.com/office/drawing/2014/main" id="{1591D576-9A5E-4865-BF90-EBCBDAC99763}"/>
                  </a:ext>
                </a:extLst>
              </p:cNvPr>
              <p:cNvSpPr>
                <a:spLocks noChangeArrowheads="1"/>
              </p:cNvSpPr>
              <p:nvPr/>
            </p:nvSpPr>
            <p:spPr bwMode="auto">
              <a:xfrm>
                <a:off x="1000" y="3408"/>
                <a:ext cx="9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4" name="Rectangle 11">
                <a:extLst>
                  <a:ext uri="{FF2B5EF4-FFF2-40B4-BE49-F238E27FC236}">
                    <a16:creationId xmlns:a16="http://schemas.microsoft.com/office/drawing/2014/main" id="{3465E934-6146-41A3-A6DB-917BBA9B46AC}"/>
                  </a:ext>
                </a:extLst>
              </p:cNvPr>
              <p:cNvSpPr>
                <a:spLocks noChangeArrowheads="1"/>
              </p:cNvSpPr>
              <p:nvPr/>
            </p:nvSpPr>
            <p:spPr bwMode="auto">
              <a:xfrm>
                <a:off x="528" y="3408"/>
                <a:ext cx="4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5" name="Rectangle 12">
                <a:extLst>
                  <a:ext uri="{FF2B5EF4-FFF2-40B4-BE49-F238E27FC236}">
                    <a16:creationId xmlns:a16="http://schemas.microsoft.com/office/drawing/2014/main" id="{6C86A557-71BD-49A4-8123-FDA17664F2C2}"/>
                  </a:ext>
                </a:extLst>
              </p:cNvPr>
              <p:cNvSpPr>
                <a:spLocks noChangeArrowheads="1"/>
              </p:cNvSpPr>
              <p:nvPr/>
            </p:nvSpPr>
            <p:spPr bwMode="auto">
              <a:xfrm>
                <a:off x="4631" y="292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6" name="Rectangle 13">
                <a:extLst>
                  <a:ext uri="{FF2B5EF4-FFF2-40B4-BE49-F238E27FC236}">
                    <a16:creationId xmlns:a16="http://schemas.microsoft.com/office/drawing/2014/main" id="{7CEBA5C5-43C0-4C10-BF27-A15A7639B0E7}"/>
                  </a:ext>
                </a:extLst>
              </p:cNvPr>
              <p:cNvSpPr>
                <a:spLocks noChangeArrowheads="1"/>
              </p:cNvSpPr>
              <p:nvPr/>
            </p:nvSpPr>
            <p:spPr bwMode="auto">
              <a:xfrm>
                <a:off x="4253" y="2928"/>
                <a:ext cx="3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7" name="Rectangle 14">
                <a:extLst>
                  <a:ext uri="{FF2B5EF4-FFF2-40B4-BE49-F238E27FC236}">
                    <a16:creationId xmlns:a16="http://schemas.microsoft.com/office/drawing/2014/main" id="{97E7A445-CADA-46EA-A6C3-A083CF34D4DD}"/>
                  </a:ext>
                </a:extLst>
              </p:cNvPr>
              <p:cNvSpPr>
                <a:spLocks noChangeArrowheads="1"/>
              </p:cNvSpPr>
              <p:nvPr/>
            </p:nvSpPr>
            <p:spPr bwMode="auto">
              <a:xfrm>
                <a:off x="3499" y="292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8" name="Rectangle 15">
                <a:extLst>
                  <a:ext uri="{FF2B5EF4-FFF2-40B4-BE49-F238E27FC236}">
                    <a16:creationId xmlns:a16="http://schemas.microsoft.com/office/drawing/2014/main" id="{30B3A0CF-E189-4F6A-8AED-7F6FB3E42C34}"/>
                  </a:ext>
                </a:extLst>
              </p:cNvPr>
              <p:cNvSpPr>
                <a:spLocks noChangeArrowheads="1"/>
              </p:cNvSpPr>
              <p:nvPr/>
            </p:nvSpPr>
            <p:spPr bwMode="auto">
              <a:xfrm>
                <a:off x="3168" y="2928"/>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09" name="Rectangle 16">
                <a:extLst>
                  <a:ext uri="{FF2B5EF4-FFF2-40B4-BE49-F238E27FC236}">
                    <a16:creationId xmlns:a16="http://schemas.microsoft.com/office/drawing/2014/main" id="{5D67FA1C-388E-4BB1-8D23-2637AACA17E9}"/>
                  </a:ext>
                </a:extLst>
              </p:cNvPr>
              <p:cNvSpPr>
                <a:spLocks noChangeArrowheads="1"/>
              </p:cNvSpPr>
              <p:nvPr/>
            </p:nvSpPr>
            <p:spPr bwMode="auto">
              <a:xfrm>
                <a:off x="2367" y="2928"/>
                <a:ext cx="8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0" name="Rectangle 17">
                <a:extLst>
                  <a:ext uri="{FF2B5EF4-FFF2-40B4-BE49-F238E27FC236}">
                    <a16:creationId xmlns:a16="http://schemas.microsoft.com/office/drawing/2014/main" id="{80B0515D-DB17-45FA-A237-976B31BF2F3D}"/>
                  </a:ext>
                </a:extLst>
              </p:cNvPr>
              <p:cNvSpPr>
                <a:spLocks noChangeArrowheads="1"/>
              </p:cNvSpPr>
              <p:nvPr/>
            </p:nvSpPr>
            <p:spPr bwMode="auto">
              <a:xfrm>
                <a:off x="1943" y="2928"/>
                <a:ext cx="4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1" name="Rectangle 18">
                <a:extLst>
                  <a:ext uri="{FF2B5EF4-FFF2-40B4-BE49-F238E27FC236}">
                    <a16:creationId xmlns:a16="http://schemas.microsoft.com/office/drawing/2014/main" id="{F76E5A80-C99F-4189-BCA5-F0B844EAB083}"/>
                  </a:ext>
                </a:extLst>
              </p:cNvPr>
              <p:cNvSpPr>
                <a:spLocks noChangeArrowheads="1"/>
              </p:cNvSpPr>
              <p:nvPr/>
            </p:nvSpPr>
            <p:spPr bwMode="auto">
              <a:xfrm>
                <a:off x="1000" y="2928"/>
                <a:ext cx="9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2" name="Rectangle 19">
                <a:extLst>
                  <a:ext uri="{FF2B5EF4-FFF2-40B4-BE49-F238E27FC236}">
                    <a16:creationId xmlns:a16="http://schemas.microsoft.com/office/drawing/2014/main" id="{39BC7A97-D6B1-4ACB-A02B-314CF165C701}"/>
                  </a:ext>
                </a:extLst>
              </p:cNvPr>
              <p:cNvSpPr>
                <a:spLocks noChangeArrowheads="1"/>
              </p:cNvSpPr>
              <p:nvPr/>
            </p:nvSpPr>
            <p:spPr bwMode="auto">
              <a:xfrm>
                <a:off x="528" y="2928"/>
                <a:ext cx="4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3" name="Rectangle 20">
                <a:extLst>
                  <a:ext uri="{FF2B5EF4-FFF2-40B4-BE49-F238E27FC236}">
                    <a16:creationId xmlns:a16="http://schemas.microsoft.com/office/drawing/2014/main" id="{F7E739CA-3287-456E-9CEA-B378BB46AFD0}"/>
                  </a:ext>
                </a:extLst>
              </p:cNvPr>
              <p:cNvSpPr>
                <a:spLocks noChangeArrowheads="1"/>
              </p:cNvSpPr>
              <p:nvPr/>
            </p:nvSpPr>
            <p:spPr bwMode="auto">
              <a:xfrm>
                <a:off x="4631" y="244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4" name="Rectangle 21">
                <a:extLst>
                  <a:ext uri="{FF2B5EF4-FFF2-40B4-BE49-F238E27FC236}">
                    <a16:creationId xmlns:a16="http://schemas.microsoft.com/office/drawing/2014/main" id="{BBA24C18-FD61-4EFE-B279-689D8B0FEECE}"/>
                  </a:ext>
                </a:extLst>
              </p:cNvPr>
              <p:cNvSpPr>
                <a:spLocks noChangeArrowheads="1"/>
              </p:cNvSpPr>
              <p:nvPr/>
            </p:nvSpPr>
            <p:spPr bwMode="auto">
              <a:xfrm>
                <a:off x="4253" y="2448"/>
                <a:ext cx="3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5" name="Rectangle 22">
                <a:extLst>
                  <a:ext uri="{FF2B5EF4-FFF2-40B4-BE49-F238E27FC236}">
                    <a16:creationId xmlns:a16="http://schemas.microsoft.com/office/drawing/2014/main" id="{5DB8EDAB-7FE6-44E8-8592-76246C0C2F7B}"/>
                  </a:ext>
                </a:extLst>
              </p:cNvPr>
              <p:cNvSpPr>
                <a:spLocks noChangeArrowheads="1"/>
              </p:cNvSpPr>
              <p:nvPr/>
            </p:nvSpPr>
            <p:spPr bwMode="auto">
              <a:xfrm>
                <a:off x="3499" y="2448"/>
                <a:ext cx="7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6" name="Rectangle 23">
                <a:extLst>
                  <a:ext uri="{FF2B5EF4-FFF2-40B4-BE49-F238E27FC236}">
                    <a16:creationId xmlns:a16="http://schemas.microsoft.com/office/drawing/2014/main" id="{47C85D7C-F91D-4C5D-B666-1CC756F759CD}"/>
                  </a:ext>
                </a:extLst>
              </p:cNvPr>
              <p:cNvSpPr>
                <a:spLocks noChangeArrowheads="1"/>
              </p:cNvSpPr>
              <p:nvPr/>
            </p:nvSpPr>
            <p:spPr bwMode="auto">
              <a:xfrm>
                <a:off x="3168" y="2448"/>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7" name="Rectangle 24">
                <a:extLst>
                  <a:ext uri="{FF2B5EF4-FFF2-40B4-BE49-F238E27FC236}">
                    <a16:creationId xmlns:a16="http://schemas.microsoft.com/office/drawing/2014/main" id="{E20BD57D-E693-4902-83B2-D1533A892E4D}"/>
                  </a:ext>
                </a:extLst>
              </p:cNvPr>
              <p:cNvSpPr>
                <a:spLocks noChangeArrowheads="1"/>
              </p:cNvSpPr>
              <p:nvPr/>
            </p:nvSpPr>
            <p:spPr bwMode="auto">
              <a:xfrm>
                <a:off x="2367" y="2448"/>
                <a:ext cx="8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8" name="Rectangle 25">
                <a:extLst>
                  <a:ext uri="{FF2B5EF4-FFF2-40B4-BE49-F238E27FC236}">
                    <a16:creationId xmlns:a16="http://schemas.microsoft.com/office/drawing/2014/main" id="{8261D769-0038-420A-A899-2A0EAF96E81F}"/>
                  </a:ext>
                </a:extLst>
              </p:cNvPr>
              <p:cNvSpPr>
                <a:spLocks noChangeArrowheads="1"/>
              </p:cNvSpPr>
              <p:nvPr/>
            </p:nvSpPr>
            <p:spPr bwMode="auto">
              <a:xfrm>
                <a:off x="1943" y="2448"/>
                <a:ext cx="4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19" name="Rectangle 26">
                <a:extLst>
                  <a:ext uri="{FF2B5EF4-FFF2-40B4-BE49-F238E27FC236}">
                    <a16:creationId xmlns:a16="http://schemas.microsoft.com/office/drawing/2014/main" id="{CD07313E-A31F-4D66-90C0-E21309C4CD2A}"/>
                  </a:ext>
                </a:extLst>
              </p:cNvPr>
              <p:cNvSpPr>
                <a:spLocks noChangeArrowheads="1"/>
              </p:cNvSpPr>
              <p:nvPr/>
            </p:nvSpPr>
            <p:spPr bwMode="auto">
              <a:xfrm>
                <a:off x="1000" y="2448"/>
                <a:ext cx="9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0" name="Rectangle 27">
                <a:extLst>
                  <a:ext uri="{FF2B5EF4-FFF2-40B4-BE49-F238E27FC236}">
                    <a16:creationId xmlns:a16="http://schemas.microsoft.com/office/drawing/2014/main" id="{F0F7BE36-F203-4431-887F-F820661A612D}"/>
                  </a:ext>
                </a:extLst>
              </p:cNvPr>
              <p:cNvSpPr>
                <a:spLocks noChangeArrowheads="1"/>
              </p:cNvSpPr>
              <p:nvPr/>
            </p:nvSpPr>
            <p:spPr bwMode="auto">
              <a:xfrm>
                <a:off x="528" y="2448"/>
                <a:ext cx="4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1" name="Rectangle 28">
                <a:extLst>
                  <a:ext uri="{FF2B5EF4-FFF2-40B4-BE49-F238E27FC236}">
                    <a16:creationId xmlns:a16="http://schemas.microsoft.com/office/drawing/2014/main" id="{7D99968D-5958-405F-8899-97D312653761}"/>
                  </a:ext>
                </a:extLst>
              </p:cNvPr>
              <p:cNvSpPr>
                <a:spLocks noChangeArrowheads="1"/>
              </p:cNvSpPr>
              <p:nvPr/>
            </p:nvSpPr>
            <p:spPr bwMode="auto">
              <a:xfrm>
                <a:off x="4631" y="2016"/>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2" name="Rectangle 29">
                <a:extLst>
                  <a:ext uri="{FF2B5EF4-FFF2-40B4-BE49-F238E27FC236}">
                    <a16:creationId xmlns:a16="http://schemas.microsoft.com/office/drawing/2014/main" id="{5D51CB2B-7E0A-44A5-B504-82A1E3041B05}"/>
                  </a:ext>
                </a:extLst>
              </p:cNvPr>
              <p:cNvSpPr>
                <a:spLocks noChangeArrowheads="1"/>
              </p:cNvSpPr>
              <p:nvPr/>
            </p:nvSpPr>
            <p:spPr bwMode="auto">
              <a:xfrm>
                <a:off x="4253" y="2016"/>
                <a:ext cx="3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3" name="Rectangle 30">
                <a:extLst>
                  <a:ext uri="{FF2B5EF4-FFF2-40B4-BE49-F238E27FC236}">
                    <a16:creationId xmlns:a16="http://schemas.microsoft.com/office/drawing/2014/main" id="{1AD9DEAC-8854-4934-BC9A-38BCE30433B3}"/>
                  </a:ext>
                </a:extLst>
              </p:cNvPr>
              <p:cNvSpPr>
                <a:spLocks noChangeArrowheads="1"/>
              </p:cNvSpPr>
              <p:nvPr/>
            </p:nvSpPr>
            <p:spPr bwMode="auto">
              <a:xfrm>
                <a:off x="3499" y="2016"/>
                <a:ext cx="75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4" name="Rectangle 31">
                <a:extLst>
                  <a:ext uri="{FF2B5EF4-FFF2-40B4-BE49-F238E27FC236}">
                    <a16:creationId xmlns:a16="http://schemas.microsoft.com/office/drawing/2014/main" id="{B1A68D0D-F185-49BF-9F8D-AA423DC5E5DA}"/>
                  </a:ext>
                </a:extLst>
              </p:cNvPr>
              <p:cNvSpPr>
                <a:spLocks noChangeArrowheads="1"/>
              </p:cNvSpPr>
              <p:nvPr/>
            </p:nvSpPr>
            <p:spPr bwMode="auto">
              <a:xfrm>
                <a:off x="3168" y="2016"/>
                <a:ext cx="33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5" name="Rectangle 32">
                <a:extLst>
                  <a:ext uri="{FF2B5EF4-FFF2-40B4-BE49-F238E27FC236}">
                    <a16:creationId xmlns:a16="http://schemas.microsoft.com/office/drawing/2014/main" id="{1A53DC95-D1BE-4DF6-BCB5-E60B29082F2E}"/>
                  </a:ext>
                </a:extLst>
              </p:cNvPr>
              <p:cNvSpPr>
                <a:spLocks noChangeArrowheads="1"/>
              </p:cNvSpPr>
              <p:nvPr/>
            </p:nvSpPr>
            <p:spPr bwMode="auto">
              <a:xfrm>
                <a:off x="2367" y="2016"/>
                <a:ext cx="8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6" name="Rectangle 33">
                <a:extLst>
                  <a:ext uri="{FF2B5EF4-FFF2-40B4-BE49-F238E27FC236}">
                    <a16:creationId xmlns:a16="http://schemas.microsoft.com/office/drawing/2014/main" id="{DE405B04-6D92-47B7-BFA3-C538F706B06E}"/>
                  </a:ext>
                </a:extLst>
              </p:cNvPr>
              <p:cNvSpPr>
                <a:spLocks noChangeArrowheads="1"/>
              </p:cNvSpPr>
              <p:nvPr/>
            </p:nvSpPr>
            <p:spPr bwMode="auto">
              <a:xfrm>
                <a:off x="1943" y="2016"/>
                <a:ext cx="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7" name="Rectangle 34">
                <a:extLst>
                  <a:ext uri="{FF2B5EF4-FFF2-40B4-BE49-F238E27FC236}">
                    <a16:creationId xmlns:a16="http://schemas.microsoft.com/office/drawing/2014/main" id="{3E1E6922-C71D-4D37-8264-31934D568D92}"/>
                  </a:ext>
                </a:extLst>
              </p:cNvPr>
              <p:cNvSpPr>
                <a:spLocks noChangeArrowheads="1"/>
              </p:cNvSpPr>
              <p:nvPr/>
            </p:nvSpPr>
            <p:spPr bwMode="auto">
              <a:xfrm>
                <a:off x="1000" y="2016"/>
                <a:ext cx="9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8" name="Rectangle 35">
                <a:extLst>
                  <a:ext uri="{FF2B5EF4-FFF2-40B4-BE49-F238E27FC236}">
                    <a16:creationId xmlns:a16="http://schemas.microsoft.com/office/drawing/2014/main" id="{D96774B7-34D7-42E1-9DA8-F92F5FEBF643}"/>
                  </a:ext>
                </a:extLst>
              </p:cNvPr>
              <p:cNvSpPr>
                <a:spLocks noChangeArrowheads="1"/>
              </p:cNvSpPr>
              <p:nvPr/>
            </p:nvSpPr>
            <p:spPr bwMode="auto">
              <a:xfrm>
                <a:off x="528" y="2016"/>
                <a:ext cx="4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b="1"/>
              </a:p>
            </p:txBody>
          </p:sp>
          <p:sp>
            <p:nvSpPr>
              <p:cNvPr id="15429" name="Line 36">
                <a:extLst>
                  <a:ext uri="{FF2B5EF4-FFF2-40B4-BE49-F238E27FC236}">
                    <a16:creationId xmlns:a16="http://schemas.microsoft.com/office/drawing/2014/main" id="{B55A4475-28B0-4C9C-9EAC-6E07A512136C}"/>
                  </a:ext>
                </a:extLst>
              </p:cNvPr>
              <p:cNvSpPr>
                <a:spLocks noChangeShapeType="1"/>
              </p:cNvSpPr>
              <p:nvPr/>
            </p:nvSpPr>
            <p:spPr bwMode="auto">
              <a:xfrm>
                <a:off x="528" y="2016"/>
                <a:ext cx="0" cy="182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0" name="Line 37">
                <a:extLst>
                  <a:ext uri="{FF2B5EF4-FFF2-40B4-BE49-F238E27FC236}">
                    <a16:creationId xmlns:a16="http://schemas.microsoft.com/office/drawing/2014/main" id="{1F89332E-F2CD-4B6A-8780-A665F98B7A36}"/>
                  </a:ext>
                </a:extLst>
              </p:cNvPr>
              <p:cNvSpPr>
                <a:spLocks noChangeShapeType="1"/>
              </p:cNvSpPr>
              <p:nvPr/>
            </p:nvSpPr>
            <p:spPr bwMode="auto">
              <a:xfrm>
                <a:off x="5385" y="2016"/>
                <a:ext cx="0" cy="182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1" name="Line 38">
                <a:extLst>
                  <a:ext uri="{FF2B5EF4-FFF2-40B4-BE49-F238E27FC236}">
                    <a16:creationId xmlns:a16="http://schemas.microsoft.com/office/drawing/2014/main" id="{29A3A527-E036-434C-97A3-27B1B6ECA156}"/>
                  </a:ext>
                </a:extLst>
              </p:cNvPr>
              <p:cNvSpPr>
                <a:spLocks noChangeShapeType="1"/>
              </p:cNvSpPr>
              <p:nvPr/>
            </p:nvSpPr>
            <p:spPr bwMode="auto">
              <a:xfrm>
                <a:off x="1000"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2" name="Line 39">
                <a:extLst>
                  <a:ext uri="{FF2B5EF4-FFF2-40B4-BE49-F238E27FC236}">
                    <a16:creationId xmlns:a16="http://schemas.microsoft.com/office/drawing/2014/main" id="{4777E28F-9293-4141-851E-C66AFE76B29C}"/>
                  </a:ext>
                </a:extLst>
              </p:cNvPr>
              <p:cNvSpPr>
                <a:spLocks noChangeShapeType="1"/>
              </p:cNvSpPr>
              <p:nvPr/>
            </p:nvSpPr>
            <p:spPr bwMode="auto">
              <a:xfrm>
                <a:off x="1943"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3" name="Line 40">
                <a:extLst>
                  <a:ext uri="{FF2B5EF4-FFF2-40B4-BE49-F238E27FC236}">
                    <a16:creationId xmlns:a16="http://schemas.microsoft.com/office/drawing/2014/main" id="{347DCAD6-2C4F-419D-B4EF-712CAC004A88}"/>
                  </a:ext>
                </a:extLst>
              </p:cNvPr>
              <p:cNvSpPr>
                <a:spLocks noChangeShapeType="1"/>
              </p:cNvSpPr>
              <p:nvPr/>
            </p:nvSpPr>
            <p:spPr bwMode="auto">
              <a:xfrm>
                <a:off x="2367"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4" name="Line 41">
                <a:extLst>
                  <a:ext uri="{FF2B5EF4-FFF2-40B4-BE49-F238E27FC236}">
                    <a16:creationId xmlns:a16="http://schemas.microsoft.com/office/drawing/2014/main" id="{6B744D27-1140-46B6-8E49-B3A42B728164}"/>
                  </a:ext>
                </a:extLst>
              </p:cNvPr>
              <p:cNvSpPr>
                <a:spLocks noChangeShapeType="1"/>
              </p:cNvSpPr>
              <p:nvPr/>
            </p:nvSpPr>
            <p:spPr bwMode="auto">
              <a:xfrm>
                <a:off x="3168"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5" name="Line 42">
                <a:extLst>
                  <a:ext uri="{FF2B5EF4-FFF2-40B4-BE49-F238E27FC236}">
                    <a16:creationId xmlns:a16="http://schemas.microsoft.com/office/drawing/2014/main" id="{C781AFA5-A7E5-422D-A87D-1A97FA13B54E}"/>
                  </a:ext>
                </a:extLst>
              </p:cNvPr>
              <p:cNvSpPr>
                <a:spLocks noChangeShapeType="1"/>
              </p:cNvSpPr>
              <p:nvPr/>
            </p:nvSpPr>
            <p:spPr bwMode="auto">
              <a:xfrm>
                <a:off x="3530" y="2029"/>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6" name="Line 43">
                <a:extLst>
                  <a:ext uri="{FF2B5EF4-FFF2-40B4-BE49-F238E27FC236}">
                    <a16:creationId xmlns:a16="http://schemas.microsoft.com/office/drawing/2014/main" id="{5616A138-93EC-4F44-882D-E34897281183}"/>
                  </a:ext>
                </a:extLst>
              </p:cNvPr>
              <p:cNvSpPr>
                <a:spLocks noChangeShapeType="1"/>
              </p:cNvSpPr>
              <p:nvPr/>
            </p:nvSpPr>
            <p:spPr bwMode="auto">
              <a:xfrm>
                <a:off x="4253"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7" name="Line 44">
                <a:extLst>
                  <a:ext uri="{FF2B5EF4-FFF2-40B4-BE49-F238E27FC236}">
                    <a16:creationId xmlns:a16="http://schemas.microsoft.com/office/drawing/2014/main" id="{AB6D909F-63B2-4CC9-BACB-40BE8A3D0ADB}"/>
                  </a:ext>
                </a:extLst>
              </p:cNvPr>
              <p:cNvSpPr>
                <a:spLocks noChangeShapeType="1"/>
              </p:cNvSpPr>
              <p:nvPr/>
            </p:nvSpPr>
            <p:spPr bwMode="auto">
              <a:xfrm>
                <a:off x="4253" y="2016"/>
                <a:ext cx="11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8" name="Line 45">
                <a:extLst>
                  <a:ext uri="{FF2B5EF4-FFF2-40B4-BE49-F238E27FC236}">
                    <a16:creationId xmlns:a16="http://schemas.microsoft.com/office/drawing/2014/main" id="{FC43E72C-C833-402D-8E55-F611F6B0CD1B}"/>
                  </a:ext>
                </a:extLst>
              </p:cNvPr>
              <p:cNvSpPr>
                <a:spLocks noChangeShapeType="1"/>
              </p:cNvSpPr>
              <p:nvPr/>
            </p:nvSpPr>
            <p:spPr bwMode="auto">
              <a:xfrm>
                <a:off x="528" y="2016"/>
                <a:ext cx="37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39" name="Line 46">
                <a:extLst>
                  <a:ext uri="{FF2B5EF4-FFF2-40B4-BE49-F238E27FC236}">
                    <a16:creationId xmlns:a16="http://schemas.microsoft.com/office/drawing/2014/main" id="{09353540-6BDF-4B64-9680-643F92289689}"/>
                  </a:ext>
                </a:extLst>
              </p:cNvPr>
              <p:cNvSpPr>
                <a:spLocks noChangeShapeType="1"/>
              </p:cNvSpPr>
              <p:nvPr/>
            </p:nvSpPr>
            <p:spPr bwMode="auto">
              <a:xfrm>
                <a:off x="4631" y="2016"/>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40" name="Line 47">
                <a:extLst>
                  <a:ext uri="{FF2B5EF4-FFF2-40B4-BE49-F238E27FC236}">
                    <a16:creationId xmlns:a16="http://schemas.microsoft.com/office/drawing/2014/main" id="{DAAA724C-51F5-474E-A169-C326776EB603}"/>
                  </a:ext>
                </a:extLst>
              </p:cNvPr>
              <p:cNvSpPr>
                <a:spLocks noChangeShapeType="1"/>
              </p:cNvSpPr>
              <p:nvPr/>
            </p:nvSpPr>
            <p:spPr bwMode="auto">
              <a:xfrm>
                <a:off x="4631" y="3840"/>
                <a:ext cx="7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41" name="Line 48">
                <a:extLst>
                  <a:ext uri="{FF2B5EF4-FFF2-40B4-BE49-F238E27FC236}">
                    <a16:creationId xmlns:a16="http://schemas.microsoft.com/office/drawing/2014/main" id="{09D39518-FF63-4115-833C-896A3D806E7C}"/>
                  </a:ext>
                </a:extLst>
              </p:cNvPr>
              <p:cNvSpPr>
                <a:spLocks noChangeShapeType="1"/>
              </p:cNvSpPr>
              <p:nvPr/>
            </p:nvSpPr>
            <p:spPr bwMode="auto">
              <a:xfrm>
                <a:off x="528" y="3840"/>
                <a:ext cx="410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42" name="Line 49">
                <a:extLst>
                  <a:ext uri="{FF2B5EF4-FFF2-40B4-BE49-F238E27FC236}">
                    <a16:creationId xmlns:a16="http://schemas.microsoft.com/office/drawing/2014/main" id="{D4862AD2-91B1-430A-BB05-DB9C5D28056E}"/>
                  </a:ext>
                </a:extLst>
              </p:cNvPr>
              <p:cNvSpPr>
                <a:spLocks noChangeShapeType="1"/>
              </p:cNvSpPr>
              <p:nvPr/>
            </p:nvSpPr>
            <p:spPr bwMode="auto">
              <a:xfrm>
                <a:off x="528" y="244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43" name="Line 50">
                <a:extLst>
                  <a:ext uri="{FF2B5EF4-FFF2-40B4-BE49-F238E27FC236}">
                    <a16:creationId xmlns:a16="http://schemas.microsoft.com/office/drawing/2014/main" id="{81DE1806-B97E-416B-86E5-AFC1057B85E1}"/>
                  </a:ext>
                </a:extLst>
              </p:cNvPr>
              <p:cNvSpPr>
                <a:spLocks noChangeShapeType="1"/>
              </p:cNvSpPr>
              <p:nvPr/>
            </p:nvSpPr>
            <p:spPr bwMode="auto">
              <a:xfrm>
                <a:off x="528" y="292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5444" name="Line 51">
                <a:extLst>
                  <a:ext uri="{FF2B5EF4-FFF2-40B4-BE49-F238E27FC236}">
                    <a16:creationId xmlns:a16="http://schemas.microsoft.com/office/drawing/2014/main" id="{68AE56E9-C25C-41C2-979A-D6AE439A3363}"/>
                  </a:ext>
                </a:extLst>
              </p:cNvPr>
              <p:cNvSpPr>
                <a:spLocks noChangeShapeType="1"/>
              </p:cNvSpPr>
              <p:nvPr/>
            </p:nvSpPr>
            <p:spPr bwMode="auto">
              <a:xfrm>
                <a:off x="528" y="3408"/>
                <a:ext cx="48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xmlns:a14="http://schemas.microsoft.com/office/drawing/2010/main">
            <mc:Choice Requires="a14">
              <p:sp>
                <p:nvSpPr>
                  <p:cNvPr id="15384" name="Object 52">
                    <a:extLst>
                      <a:ext uri="{FF2B5EF4-FFF2-40B4-BE49-F238E27FC236}">
                        <a16:creationId xmlns:a16="http://schemas.microsoft.com/office/drawing/2014/main" id="{1055CA34-2F71-49BA-86D0-54EA4FFD6731}"/>
                      </a:ext>
                    </a:extLst>
                  </p:cNvPr>
                  <p:cNvSpPr txBox="1"/>
                  <p:nvPr/>
                </p:nvSpPr>
                <p:spPr bwMode="auto">
                  <a:xfrm>
                    <a:off x="1056" y="2064"/>
                    <a:ext cx="912" cy="34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84" name="Object 52">
                    <a:extLst>
                      <a:ext uri="{FF2B5EF4-FFF2-40B4-BE49-F238E27FC236}">
                        <a16:creationId xmlns:a16="http://schemas.microsoft.com/office/drawing/2014/main" id="{1055CA34-2F71-49BA-86D0-54EA4FFD6731}"/>
                      </a:ext>
                    </a:extLst>
                  </p:cNvPr>
                  <p:cNvSpPr txBox="1">
                    <a:spLocks noRot="1" noChangeAspect="1" noMove="1" noResize="1" noEditPoints="1" noAdjustHandles="1" noChangeArrowheads="1" noChangeShapeType="1" noTextEdit="1"/>
                  </p:cNvSpPr>
                  <p:nvPr/>
                </p:nvSpPr>
                <p:spPr bwMode="auto">
                  <a:xfrm>
                    <a:off x="1056" y="2064"/>
                    <a:ext cx="912" cy="342"/>
                  </a:xfrm>
                  <a:prstGeom prst="rect">
                    <a:avLst/>
                  </a:prstGeom>
                  <a:blipFill>
                    <a:blip r:embed="rId2"/>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367" name="Object 53">
                  <a:extLst>
                    <a:ext uri="{FF2B5EF4-FFF2-40B4-BE49-F238E27FC236}">
                      <a16:creationId xmlns:a16="http://schemas.microsoft.com/office/drawing/2014/main" id="{C77623A7-D03E-401A-BB7B-9CC32101581E}"/>
                    </a:ext>
                  </a:extLst>
                </p:cNvPr>
                <p:cNvSpPr txBox="1"/>
                <p:nvPr/>
              </p:nvSpPr>
              <p:spPr bwMode="auto">
                <a:xfrm>
                  <a:off x="4071" y="277"/>
                  <a:ext cx="224" cy="31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𝟎</m:t>
                        </m:r>
                      </m:oMath>
                    </m:oMathPara>
                  </a14:m>
                  <a:endParaRPr lang="zh-CN" altLang="en-US" sz="2800" b="1"/>
                </a:p>
              </p:txBody>
            </p:sp>
          </mc:Choice>
          <mc:Fallback xmlns="">
            <p:sp>
              <p:nvSpPr>
                <p:cNvPr id="15367" name="Object 53">
                  <a:extLst>
                    <a:ext uri="{FF2B5EF4-FFF2-40B4-BE49-F238E27FC236}">
                      <a16:creationId xmlns:a16="http://schemas.microsoft.com/office/drawing/2014/main" id="{C77623A7-D03E-401A-BB7B-9CC32101581E}"/>
                    </a:ext>
                  </a:extLst>
                </p:cNvPr>
                <p:cNvSpPr txBox="1">
                  <a:spLocks noRot="1" noChangeAspect="1" noMove="1" noResize="1" noEditPoints="1" noAdjustHandles="1" noChangeArrowheads="1" noChangeShapeType="1" noTextEdit="1"/>
                </p:cNvSpPr>
                <p:nvPr/>
              </p:nvSpPr>
              <p:spPr bwMode="auto">
                <a:xfrm>
                  <a:off x="4071" y="277"/>
                  <a:ext cx="224" cy="31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68" name="Object 54">
                  <a:extLst>
                    <a:ext uri="{FF2B5EF4-FFF2-40B4-BE49-F238E27FC236}">
                      <a16:creationId xmlns:a16="http://schemas.microsoft.com/office/drawing/2014/main" id="{B4EA0D29-2698-4D18-AC4E-E7AE5BA87156}"/>
                    </a:ext>
                  </a:extLst>
                </p:cNvPr>
                <p:cNvSpPr txBox="1"/>
                <p:nvPr/>
              </p:nvSpPr>
              <p:spPr bwMode="auto">
                <a:xfrm>
                  <a:off x="4368" y="325"/>
                  <a:ext cx="864" cy="34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15368" name="Object 54">
                  <a:extLst>
                    <a:ext uri="{FF2B5EF4-FFF2-40B4-BE49-F238E27FC236}">
                      <a16:creationId xmlns:a16="http://schemas.microsoft.com/office/drawing/2014/main" id="{B4EA0D29-2698-4D18-AC4E-E7AE5BA87156}"/>
                    </a:ext>
                  </a:extLst>
                </p:cNvPr>
                <p:cNvSpPr txBox="1">
                  <a:spLocks noRot="1" noChangeAspect="1" noMove="1" noResize="1" noEditPoints="1" noAdjustHandles="1" noChangeArrowheads="1" noChangeShapeType="1" noTextEdit="1"/>
                </p:cNvSpPr>
                <p:nvPr/>
              </p:nvSpPr>
              <p:spPr bwMode="auto">
                <a:xfrm>
                  <a:off x="4368" y="325"/>
                  <a:ext cx="864" cy="347"/>
                </a:xfrm>
                <a:prstGeom prst="rect">
                  <a:avLst/>
                </a:prstGeom>
                <a:blipFill>
                  <a:blip r:embed="rId4"/>
                  <a:stretch>
                    <a:fillRect l="-1293"/>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69" name="Object 55">
                  <a:extLst>
                    <a:ext uri="{FF2B5EF4-FFF2-40B4-BE49-F238E27FC236}">
                      <a16:creationId xmlns:a16="http://schemas.microsoft.com/office/drawing/2014/main" id="{B2FCF3D5-1E82-41AB-8FDB-F2A4A8F6E100}"/>
                    </a:ext>
                  </a:extLst>
                </p:cNvPr>
                <p:cNvSpPr txBox="1"/>
                <p:nvPr/>
              </p:nvSpPr>
              <p:spPr bwMode="auto">
                <a:xfrm>
                  <a:off x="2184" y="337"/>
                  <a:ext cx="695" cy="356"/>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15369" name="Object 55">
                  <a:extLst>
                    <a:ext uri="{FF2B5EF4-FFF2-40B4-BE49-F238E27FC236}">
                      <a16:creationId xmlns:a16="http://schemas.microsoft.com/office/drawing/2014/main" id="{B2FCF3D5-1E82-41AB-8FDB-F2A4A8F6E100}"/>
                    </a:ext>
                  </a:extLst>
                </p:cNvPr>
                <p:cNvSpPr txBox="1">
                  <a:spLocks noRot="1" noChangeAspect="1" noMove="1" noResize="1" noEditPoints="1" noAdjustHandles="1" noChangeArrowheads="1" noChangeShapeType="1" noTextEdit="1"/>
                </p:cNvSpPr>
                <p:nvPr/>
              </p:nvSpPr>
              <p:spPr bwMode="auto">
                <a:xfrm>
                  <a:off x="2184" y="337"/>
                  <a:ext cx="695" cy="356"/>
                </a:xfrm>
                <a:prstGeom prst="rect">
                  <a:avLst/>
                </a:prstGeom>
                <a:blipFill>
                  <a:blip r:embed="rId5"/>
                  <a:stretch>
                    <a:fillRect l="-3590" r="-10256"/>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70" name="Object 56">
                  <a:extLst>
                    <a:ext uri="{FF2B5EF4-FFF2-40B4-BE49-F238E27FC236}">
                      <a16:creationId xmlns:a16="http://schemas.microsoft.com/office/drawing/2014/main" id="{3DDCC349-B2CB-4E1B-BF84-FC78D59075A6}"/>
                    </a:ext>
                  </a:extLst>
                </p:cNvPr>
                <p:cNvSpPr txBox="1"/>
                <p:nvPr/>
              </p:nvSpPr>
              <p:spPr bwMode="auto">
                <a:xfrm>
                  <a:off x="1744" y="336"/>
                  <a:ext cx="344" cy="32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m:oMathPara>
                  </a14:m>
                  <a:endParaRPr lang="zh-CN" altLang="en-US" sz="2800" b="1" dirty="0"/>
                </a:p>
              </p:txBody>
            </p:sp>
          </mc:Choice>
          <mc:Fallback>
            <p:sp>
              <p:nvSpPr>
                <p:cNvPr id="15370" name="Object 56">
                  <a:extLst>
                    <a:ext uri="{FF2B5EF4-FFF2-40B4-BE49-F238E27FC236}">
                      <a16:creationId xmlns:a16="http://schemas.microsoft.com/office/drawing/2014/main" id="{3DDCC349-B2CB-4E1B-BF84-FC78D59075A6}"/>
                    </a:ext>
                  </a:extLst>
                </p:cNvPr>
                <p:cNvSpPr txBox="1">
                  <a:spLocks noRot="1" noChangeAspect="1" noMove="1" noResize="1" noEditPoints="1" noAdjustHandles="1" noChangeArrowheads="1" noChangeShapeType="1" noTextEdit="1"/>
                </p:cNvSpPr>
                <p:nvPr/>
              </p:nvSpPr>
              <p:spPr bwMode="auto">
                <a:xfrm>
                  <a:off x="1744" y="336"/>
                  <a:ext cx="344" cy="322"/>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1" name="Object 57">
                  <a:extLst>
                    <a:ext uri="{FF2B5EF4-FFF2-40B4-BE49-F238E27FC236}">
                      <a16:creationId xmlns:a16="http://schemas.microsoft.com/office/drawing/2014/main" id="{7C30E2BF-7FEE-4929-BBC4-7ACA8DFD12B0}"/>
                    </a:ext>
                  </a:extLst>
                </p:cNvPr>
                <p:cNvSpPr txBox="1"/>
                <p:nvPr/>
              </p:nvSpPr>
              <p:spPr bwMode="auto">
                <a:xfrm>
                  <a:off x="3314" y="288"/>
                  <a:ext cx="717" cy="3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71" name="Object 57">
                  <a:extLst>
                    <a:ext uri="{FF2B5EF4-FFF2-40B4-BE49-F238E27FC236}">
                      <a16:creationId xmlns:a16="http://schemas.microsoft.com/office/drawing/2014/main" id="{7C30E2BF-7FEE-4929-BBC4-7ACA8DFD12B0}"/>
                    </a:ext>
                  </a:extLst>
                </p:cNvPr>
                <p:cNvSpPr txBox="1">
                  <a:spLocks noRot="1" noChangeAspect="1" noMove="1" noResize="1" noEditPoints="1" noAdjustHandles="1" noChangeArrowheads="1" noChangeShapeType="1" noTextEdit="1"/>
                </p:cNvSpPr>
                <p:nvPr/>
              </p:nvSpPr>
              <p:spPr bwMode="auto">
                <a:xfrm>
                  <a:off x="3314" y="288"/>
                  <a:ext cx="717" cy="36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72" name="Object 58">
                  <a:extLst>
                    <a:ext uri="{FF2B5EF4-FFF2-40B4-BE49-F238E27FC236}">
                      <a16:creationId xmlns:a16="http://schemas.microsoft.com/office/drawing/2014/main" id="{AD14A1A7-4D1D-4062-A71C-24EC474731A1}"/>
                    </a:ext>
                  </a:extLst>
                </p:cNvPr>
                <p:cNvSpPr txBox="1"/>
                <p:nvPr/>
              </p:nvSpPr>
              <p:spPr bwMode="auto">
                <a:xfrm>
                  <a:off x="2960" y="322"/>
                  <a:ext cx="320" cy="35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p:sp>
              <p:nvSpPr>
                <p:cNvPr id="15372" name="Object 58">
                  <a:extLst>
                    <a:ext uri="{FF2B5EF4-FFF2-40B4-BE49-F238E27FC236}">
                      <a16:creationId xmlns:a16="http://schemas.microsoft.com/office/drawing/2014/main" id="{AD14A1A7-4D1D-4062-A71C-24EC474731A1}"/>
                    </a:ext>
                  </a:extLst>
                </p:cNvPr>
                <p:cNvSpPr txBox="1">
                  <a:spLocks noRot="1" noChangeAspect="1" noMove="1" noResize="1" noEditPoints="1" noAdjustHandles="1" noChangeArrowheads="1" noChangeShapeType="1" noTextEdit="1"/>
                </p:cNvSpPr>
                <p:nvPr/>
              </p:nvSpPr>
              <p:spPr bwMode="auto">
                <a:xfrm>
                  <a:off x="2960" y="322"/>
                  <a:ext cx="320" cy="356"/>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3" name="Object 59">
                  <a:extLst>
                    <a:ext uri="{FF2B5EF4-FFF2-40B4-BE49-F238E27FC236}">
                      <a16:creationId xmlns:a16="http://schemas.microsoft.com/office/drawing/2014/main" id="{53757D75-5A17-4CFC-BDE9-1052F10A85F8}"/>
                    </a:ext>
                  </a:extLst>
                </p:cNvPr>
                <p:cNvSpPr txBox="1"/>
                <p:nvPr/>
              </p:nvSpPr>
              <p:spPr bwMode="auto">
                <a:xfrm>
                  <a:off x="312" y="816"/>
                  <a:ext cx="576" cy="276"/>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𝒇</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73" name="Object 59">
                  <a:extLst>
                    <a:ext uri="{FF2B5EF4-FFF2-40B4-BE49-F238E27FC236}">
                      <a16:creationId xmlns:a16="http://schemas.microsoft.com/office/drawing/2014/main" id="{53757D75-5A17-4CFC-BDE9-1052F10A85F8}"/>
                    </a:ext>
                  </a:extLst>
                </p:cNvPr>
                <p:cNvSpPr txBox="1">
                  <a:spLocks noRot="1" noChangeAspect="1" noMove="1" noResize="1" noEditPoints="1" noAdjustHandles="1" noChangeArrowheads="1" noChangeShapeType="1" noTextEdit="1"/>
                </p:cNvSpPr>
                <p:nvPr/>
              </p:nvSpPr>
              <p:spPr bwMode="auto">
                <a:xfrm>
                  <a:off x="312" y="816"/>
                  <a:ext cx="576" cy="276"/>
                </a:xfrm>
                <a:prstGeom prst="rect">
                  <a:avLst/>
                </a:prstGeom>
                <a:blipFill>
                  <a:blip r:embed="rId9"/>
                  <a:stretch>
                    <a:fillRect l="-3704"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4" name="Object 60">
                  <a:extLst>
                    <a:ext uri="{FF2B5EF4-FFF2-40B4-BE49-F238E27FC236}">
                      <a16:creationId xmlns:a16="http://schemas.microsoft.com/office/drawing/2014/main" id="{C95CC7A1-C84A-4D7B-9667-6FA4C3E367D3}"/>
                    </a:ext>
                  </a:extLst>
                </p:cNvPr>
                <p:cNvSpPr txBox="1"/>
                <p:nvPr/>
              </p:nvSpPr>
              <p:spPr bwMode="auto">
                <a:xfrm>
                  <a:off x="288" y="1280"/>
                  <a:ext cx="528" cy="25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𝒇</m:t>
                            </m:r>
                          </m:e>
                          <m:sup>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m:t>
                                </m:r>
                              </m:sup>
                            </m:sSup>
                          </m:sup>
                        </m:sSup>
                      </m:oMath>
                    </m:oMathPara>
                  </a14:m>
                  <a:endParaRPr lang="zh-CN" altLang="en-US" sz="2800" b="1"/>
                </a:p>
              </p:txBody>
            </p:sp>
          </mc:Choice>
          <mc:Fallback xmlns="">
            <p:sp>
              <p:nvSpPr>
                <p:cNvPr id="15374" name="Object 60">
                  <a:extLst>
                    <a:ext uri="{FF2B5EF4-FFF2-40B4-BE49-F238E27FC236}">
                      <a16:creationId xmlns:a16="http://schemas.microsoft.com/office/drawing/2014/main" id="{C95CC7A1-C84A-4D7B-9667-6FA4C3E367D3}"/>
                    </a:ext>
                  </a:extLst>
                </p:cNvPr>
                <p:cNvSpPr txBox="1">
                  <a:spLocks noRot="1" noChangeAspect="1" noMove="1" noResize="1" noEditPoints="1" noAdjustHandles="1" noChangeArrowheads="1" noChangeShapeType="1" noTextEdit="1"/>
                </p:cNvSpPr>
                <p:nvPr/>
              </p:nvSpPr>
              <p:spPr bwMode="auto">
                <a:xfrm>
                  <a:off x="288" y="1280"/>
                  <a:ext cx="528" cy="256"/>
                </a:xfrm>
                <a:prstGeom prst="rect">
                  <a:avLst/>
                </a:prstGeom>
                <a:blipFill>
                  <a:blip r:embed="rId10"/>
                  <a:stretch>
                    <a:fillRect l="-2027" b="-1343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5" name="Object 61">
                  <a:extLst>
                    <a:ext uri="{FF2B5EF4-FFF2-40B4-BE49-F238E27FC236}">
                      <a16:creationId xmlns:a16="http://schemas.microsoft.com/office/drawing/2014/main" id="{852269BE-C4CA-4E58-8CF0-D44E0BE49030}"/>
                    </a:ext>
                  </a:extLst>
                </p:cNvPr>
                <p:cNvSpPr txBox="1"/>
                <p:nvPr/>
              </p:nvSpPr>
              <p:spPr bwMode="auto">
                <a:xfrm>
                  <a:off x="360" y="1691"/>
                  <a:ext cx="468" cy="277"/>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75" name="Object 61">
                  <a:extLst>
                    <a:ext uri="{FF2B5EF4-FFF2-40B4-BE49-F238E27FC236}">
                      <a16:creationId xmlns:a16="http://schemas.microsoft.com/office/drawing/2014/main" id="{852269BE-C4CA-4E58-8CF0-D44E0BE49030}"/>
                    </a:ext>
                  </a:extLst>
                </p:cNvPr>
                <p:cNvSpPr txBox="1">
                  <a:spLocks noRot="1" noChangeAspect="1" noMove="1" noResize="1" noEditPoints="1" noAdjustHandles="1" noChangeArrowheads="1" noChangeShapeType="1" noTextEdit="1"/>
                </p:cNvSpPr>
                <p:nvPr/>
              </p:nvSpPr>
              <p:spPr bwMode="auto">
                <a:xfrm>
                  <a:off x="360" y="1691"/>
                  <a:ext cx="468" cy="277"/>
                </a:xfrm>
                <a:prstGeom prst="rect">
                  <a:avLst/>
                </a:prstGeom>
                <a:blipFill>
                  <a:blip r:embed="rId11"/>
                  <a:stretch>
                    <a:fillRect l="-5303"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6" name="Object 62">
                  <a:extLst>
                    <a:ext uri="{FF2B5EF4-FFF2-40B4-BE49-F238E27FC236}">
                      <a16:creationId xmlns:a16="http://schemas.microsoft.com/office/drawing/2014/main" id="{5447BA3B-B924-4834-BB26-BDDA8624EB0D}"/>
                    </a:ext>
                  </a:extLst>
                </p:cNvPr>
                <p:cNvSpPr txBox="1"/>
                <p:nvPr/>
              </p:nvSpPr>
              <p:spPr bwMode="auto">
                <a:xfrm>
                  <a:off x="1114" y="763"/>
                  <a:ext cx="317" cy="31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76" name="Object 62">
                  <a:extLst>
                    <a:ext uri="{FF2B5EF4-FFF2-40B4-BE49-F238E27FC236}">
                      <a16:creationId xmlns:a16="http://schemas.microsoft.com/office/drawing/2014/main" id="{5447BA3B-B924-4834-BB26-BDDA8624EB0D}"/>
                    </a:ext>
                  </a:extLst>
                </p:cNvPr>
                <p:cNvSpPr txBox="1">
                  <a:spLocks noRot="1" noChangeAspect="1" noMove="1" noResize="1" noEditPoints="1" noAdjustHandles="1" noChangeArrowheads="1" noChangeShapeType="1" noTextEdit="1"/>
                </p:cNvSpPr>
                <p:nvPr/>
              </p:nvSpPr>
              <p:spPr bwMode="auto">
                <a:xfrm>
                  <a:off x="1114" y="763"/>
                  <a:ext cx="317" cy="317"/>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77" name="Object 63">
                  <a:extLst>
                    <a:ext uri="{FF2B5EF4-FFF2-40B4-BE49-F238E27FC236}">
                      <a16:creationId xmlns:a16="http://schemas.microsoft.com/office/drawing/2014/main" id="{4196F2D5-666A-4E12-9EF1-D8BF350EB677}"/>
                    </a:ext>
                  </a:extLst>
                </p:cNvPr>
                <p:cNvSpPr txBox="1"/>
                <p:nvPr/>
              </p:nvSpPr>
              <p:spPr bwMode="auto">
                <a:xfrm>
                  <a:off x="2410" y="767"/>
                  <a:ext cx="288" cy="31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altLang="zh-CN" sz="2800" b="1" i="1" smtClean="0">
                            <a:solidFill>
                              <a:srgbClr val="000000"/>
                            </a:solidFill>
                            <a:latin typeface="Cambria Math" panose="02040503050406030204" pitchFamily="18" charset="0"/>
                          </a:rPr>
                          <m:t>−</m:t>
                        </m:r>
                      </m:oMath>
                    </m:oMathPara>
                  </a14:m>
                  <a:endParaRPr lang="zh-CN" altLang="en-US" sz="2800" b="1" dirty="0"/>
                </a:p>
              </p:txBody>
            </p:sp>
          </mc:Choice>
          <mc:Fallback>
            <p:sp>
              <p:nvSpPr>
                <p:cNvPr id="15377" name="Object 63">
                  <a:extLst>
                    <a:ext uri="{FF2B5EF4-FFF2-40B4-BE49-F238E27FC236}">
                      <a16:creationId xmlns:a16="http://schemas.microsoft.com/office/drawing/2014/main" id="{4196F2D5-666A-4E12-9EF1-D8BF350EB677}"/>
                    </a:ext>
                  </a:extLst>
                </p:cNvPr>
                <p:cNvSpPr txBox="1">
                  <a:spLocks noRot="1" noChangeAspect="1" noMove="1" noResize="1" noEditPoints="1" noAdjustHandles="1" noChangeArrowheads="1" noChangeShapeType="1" noTextEdit="1"/>
                </p:cNvSpPr>
                <p:nvPr/>
              </p:nvSpPr>
              <p:spPr bwMode="auto">
                <a:xfrm>
                  <a:off x="2410" y="767"/>
                  <a:ext cx="288" cy="3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78" name="Object 64">
                  <a:extLst>
                    <a:ext uri="{FF2B5EF4-FFF2-40B4-BE49-F238E27FC236}">
                      <a16:creationId xmlns:a16="http://schemas.microsoft.com/office/drawing/2014/main" id="{E0A7840C-2B32-48FB-802D-4E203BC97716}"/>
                    </a:ext>
                  </a:extLst>
                </p:cNvPr>
                <p:cNvSpPr txBox="1"/>
                <p:nvPr/>
              </p:nvSpPr>
              <p:spPr bwMode="auto">
                <a:xfrm>
                  <a:off x="4666" y="792"/>
                  <a:ext cx="317" cy="31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78" name="Object 64">
                  <a:extLst>
                    <a:ext uri="{FF2B5EF4-FFF2-40B4-BE49-F238E27FC236}">
                      <a16:creationId xmlns:a16="http://schemas.microsoft.com/office/drawing/2014/main" id="{E0A7840C-2B32-48FB-802D-4E203BC97716}"/>
                    </a:ext>
                  </a:extLst>
                </p:cNvPr>
                <p:cNvSpPr txBox="1">
                  <a:spLocks noRot="1" noChangeAspect="1" noMove="1" noResize="1" noEditPoints="1" noAdjustHandles="1" noChangeArrowheads="1" noChangeShapeType="1" noTextEdit="1"/>
                </p:cNvSpPr>
                <p:nvPr/>
              </p:nvSpPr>
              <p:spPr bwMode="auto">
                <a:xfrm>
                  <a:off x="4666" y="792"/>
                  <a:ext cx="317" cy="317"/>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79" name="Object 65">
                  <a:extLst>
                    <a:ext uri="{FF2B5EF4-FFF2-40B4-BE49-F238E27FC236}">
                      <a16:creationId xmlns:a16="http://schemas.microsoft.com/office/drawing/2014/main" id="{D238CBD9-4F59-497E-B148-BE74C1E1E6B5}"/>
                    </a:ext>
                  </a:extLst>
                </p:cNvPr>
                <p:cNvSpPr txBox="1"/>
                <p:nvPr/>
              </p:nvSpPr>
              <p:spPr bwMode="auto">
                <a:xfrm>
                  <a:off x="1080" y="1219"/>
                  <a:ext cx="288" cy="31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15379" name="Object 65">
                  <a:extLst>
                    <a:ext uri="{FF2B5EF4-FFF2-40B4-BE49-F238E27FC236}">
                      <a16:creationId xmlns:a16="http://schemas.microsoft.com/office/drawing/2014/main" id="{D238CBD9-4F59-497E-B148-BE74C1E1E6B5}"/>
                    </a:ext>
                  </a:extLst>
                </p:cNvPr>
                <p:cNvSpPr txBox="1">
                  <a:spLocks noRot="1" noChangeAspect="1" noMove="1" noResize="1" noEditPoints="1" noAdjustHandles="1" noChangeArrowheads="1" noChangeShapeType="1" noTextEdit="1"/>
                </p:cNvSpPr>
                <p:nvPr/>
              </p:nvSpPr>
              <p:spPr bwMode="auto">
                <a:xfrm>
                  <a:off x="1080" y="1219"/>
                  <a:ext cx="288" cy="317"/>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80" name="Object 66">
                  <a:extLst>
                    <a:ext uri="{FF2B5EF4-FFF2-40B4-BE49-F238E27FC236}">
                      <a16:creationId xmlns:a16="http://schemas.microsoft.com/office/drawing/2014/main" id="{830B6EE6-C6A4-48D6-88C3-764F4A46C53A}"/>
                    </a:ext>
                  </a:extLst>
                </p:cNvPr>
                <p:cNvSpPr txBox="1"/>
                <p:nvPr/>
              </p:nvSpPr>
              <p:spPr bwMode="auto">
                <a:xfrm>
                  <a:off x="2444" y="1236"/>
                  <a:ext cx="305" cy="27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p:sp>
              <p:nvSpPr>
                <p:cNvPr id="15380" name="Object 66">
                  <a:extLst>
                    <a:ext uri="{FF2B5EF4-FFF2-40B4-BE49-F238E27FC236}">
                      <a16:creationId xmlns:a16="http://schemas.microsoft.com/office/drawing/2014/main" id="{830B6EE6-C6A4-48D6-88C3-764F4A46C53A}"/>
                    </a:ext>
                  </a:extLst>
                </p:cNvPr>
                <p:cNvSpPr txBox="1">
                  <a:spLocks noRot="1" noChangeAspect="1" noMove="1" noResize="1" noEditPoints="1" noAdjustHandles="1" noChangeArrowheads="1" noChangeShapeType="1" noTextEdit="1"/>
                </p:cNvSpPr>
                <p:nvPr/>
              </p:nvSpPr>
              <p:spPr bwMode="auto">
                <a:xfrm>
                  <a:off x="2444" y="1236"/>
                  <a:ext cx="305" cy="273"/>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81" name="Object 67">
                  <a:extLst>
                    <a:ext uri="{FF2B5EF4-FFF2-40B4-BE49-F238E27FC236}">
                      <a16:creationId xmlns:a16="http://schemas.microsoft.com/office/drawing/2014/main" id="{6874596C-8FB2-40AD-A6F9-CC3C6FAC2073}"/>
                    </a:ext>
                  </a:extLst>
                </p:cNvPr>
                <p:cNvSpPr txBox="1"/>
                <p:nvPr/>
              </p:nvSpPr>
              <p:spPr bwMode="auto">
                <a:xfrm>
                  <a:off x="3480" y="1248"/>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81" name="Object 67">
                  <a:extLst>
                    <a:ext uri="{FF2B5EF4-FFF2-40B4-BE49-F238E27FC236}">
                      <a16:creationId xmlns:a16="http://schemas.microsoft.com/office/drawing/2014/main" id="{6874596C-8FB2-40AD-A6F9-CC3C6FAC2073}"/>
                    </a:ext>
                  </a:extLst>
                </p:cNvPr>
                <p:cNvSpPr txBox="1">
                  <a:spLocks noRot="1" noChangeAspect="1" noMove="1" noResize="1" noEditPoints="1" noAdjustHandles="1" noChangeArrowheads="1" noChangeShapeType="1" noTextEdit="1"/>
                </p:cNvSpPr>
                <p:nvPr/>
              </p:nvSpPr>
              <p:spPr bwMode="auto">
                <a:xfrm>
                  <a:off x="3480" y="1248"/>
                  <a:ext cx="336" cy="336"/>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82" name="Object 68">
                  <a:extLst>
                    <a:ext uri="{FF2B5EF4-FFF2-40B4-BE49-F238E27FC236}">
                      <a16:creationId xmlns:a16="http://schemas.microsoft.com/office/drawing/2014/main" id="{A33E4A7B-9511-4B9F-846D-4D0BED3A6AED}"/>
                    </a:ext>
                  </a:extLst>
                </p:cNvPr>
                <p:cNvSpPr txBox="1"/>
                <p:nvPr/>
              </p:nvSpPr>
              <p:spPr bwMode="auto">
                <a:xfrm>
                  <a:off x="4680" y="1248"/>
                  <a:ext cx="336"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oMath>
                    </m:oMathPara>
                  </a14:m>
                  <a:endParaRPr lang="zh-CN" altLang="en-US" sz="2800" b="1"/>
                </a:p>
              </p:txBody>
            </p:sp>
          </mc:Choice>
          <mc:Fallback xmlns="">
            <p:sp>
              <p:nvSpPr>
                <p:cNvPr id="15382" name="Object 68">
                  <a:extLst>
                    <a:ext uri="{FF2B5EF4-FFF2-40B4-BE49-F238E27FC236}">
                      <a16:creationId xmlns:a16="http://schemas.microsoft.com/office/drawing/2014/main" id="{A33E4A7B-9511-4B9F-846D-4D0BED3A6AED}"/>
                    </a:ext>
                  </a:extLst>
                </p:cNvPr>
                <p:cNvSpPr txBox="1">
                  <a:spLocks noRot="1" noChangeAspect="1" noMove="1" noResize="1" noEditPoints="1" noAdjustHandles="1" noChangeArrowheads="1" noChangeShapeType="1" noTextEdit="1"/>
                </p:cNvSpPr>
                <p:nvPr/>
              </p:nvSpPr>
              <p:spPr bwMode="auto">
                <a:xfrm>
                  <a:off x="4680" y="1248"/>
                  <a:ext cx="336" cy="336"/>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83" name="Object 69">
                  <a:extLst>
                    <a:ext uri="{FF2B5EF4-FFF2-40B4-BE49-F238E27FC236}">
                      <a16:creationId xmlns:a16="http://schemas.microsoft.com/office/drawing/2014/main" id="{585C15BA-0E2F-4F6A-A950-0C2D4594929F}"/>
                    </a:ext>
                  </a:extLst>
                </p:cNvPr>
                <p:cNvSpPr txBox="1"/>
                <p:nvPr/>
              </p:nvSpPr>
              <p:spPr bwMode="auto">
                <a:xfrm>
                  <a:off x="3480" y="767"/>
                  <a:ext cx="460" cy="31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altLang="zh-CN" sz="2800" b="1" i="1">
                            <a:solidFill>
                              <a:srgbClr val="000000"/>
                            </a:solidFill>
                            <a:latin typeface="Cambria Math" panose="02040503050406030204" pitchFamily="18" charset="0"/>
                          </a:rPr>
                          <m:t>−</m:t>
                        </m:r>
                      </m:oMath>
                    </m:oMathPara>
                  </a14:m>
                  <a:endParaRPr lang="zh-CN" altLang="en-US" sz="2800" b="1" dirty="0"/>
                </a:p>
              </p:txBody>
            </p:sp>
          </mc:Choice>
          <mc:Fallback>
            <p:sp>
              <p:nvSpPr>
                <p:cNvPr id="15383" name="Object 69">
                  <a:extLst>
                    <a:ext uri="{FF2B5EF4-FFF2-40B4-BE49-F238E27FC236}">
                      <a16:creationId xmlns:a16="http://schemas.microsoft.com/office/drawing/2014/main" id="{585C15BA-0E2F-4F6A-A950-0C2D4594929F}"/>
                    </a:ext>
                  </a:extLst>
                </p:cNvPr>
                <p:cNvSpPr txBox="1">
                  <a:spLocks noRot="1" noChangeAspect="1" noMove="1" noResize="1" noEditPoints="1" noAdjustHandles="1" noChangeArrowheads="1" noChangeShapeType="1" noTextEdit="1"/>
                </p:cNvSpPr>
                <p:nvPr/>
              </p:nvSpPr>
              <p:spPr bwMode="auto">
                <a:xfrm>
                  <a:off x="3480" y="767"/>
                  <a:ext cx="460" cy="315"/>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15391" name="Arc 70">
              <a:extLst>
                <a:ext uri="{FF2B5EF4-FFF2-40B4-BE49-F238E27FC236}">
                  <a16:creationId xmlns:a16="http://schemas.microsoft.com/office/drawing/2014/main" id="{4C543463-C735-4B85-B66D-052A14F4F260}"/>
                </a:ext>
              </a:extLst>
            </p:cNvPr>
            <p:cNvSpPr>
              <a:spLocks/>
            </p:cNvSpPr>
            <p:nvPr/>
          </p:nvSpPr>
          <p:spPr bwMode="auto">
            <a:xfrm rot="-3881393">
              <a:off x="984" y="1728"/>
              <a:ext cx="336" cy="247"/>
            </a:xfrm>
            <a:custGeom>
              <a:avLst/>
              <a:gdLst>
                <a:gd name="T0" fmla="*/ 0 w 21600"/>
                <a:gd name="T1" fmla="*/ 0 h 22772"/>
                <a:gd name="T2" fmla="*/ 336 w 21600"/>
                <a:gd name="T3" fmla="*/ 247 h 22772"/>
                <a:gd name="T4" fmla="*/ 0 w 21600"/>
                <a:gd name="T5" fmla="*/ 234 h 22772"/>
                <a:gd name="T6" fmla="*/ 0 60000 65536"/>
                <a:gd name="T7" fmla="*/ 0 60000 65536"/>
                <a:gd name="T8" fmla="*/ 0 60000 65536"/>
                <a:gd name="T9" fmla="*/ 0 w 21600"/>
                <a:gd name="T10" fmla="*/ 0 h 22772"/>
                <a:gd name="T11" fmla="*/ 21600 w 21600"/>
                <a:gd name="T12" fmla="*/ 22772 h 22772"/>
              </a:gdLst>
              <a:ahLst/>
              <a:cxnLst>
                <a:cxn ang="T6">
                  <a:pos x="T0" y="T1"/>
                </a:cxn>
                <a:cxn ang="T7">
                  <a:pos x="T2" y="T3"/>
                </a:cxn>
                <a:cxn ang="T8">
                  <a:pos x="T4" y="T5"/>
                </a:cxn>
              </a:cxnLst>
              <a:rect l="T9" t="T10" r="T11" b="T12"/>
              <a:pathLst>
                <a:path w="21600" h="22772" fill="none" extrusionOk="0">
                  <a:moveTo>
                    <a:pt x="-1" y="0"/>
                  </a:moveTo>
                  <a:cubicBezTo>
                    <a:pt x="11929" y="0"/>
                    <a:pt x="21600" y="9670"/>
                    <a:pt x="21600" y="21600"/>
                  </a:cubicBezTo>
                  <a:cubicBezTo>
                    <a:pt x="21600" y="21990"/>
                    <a:pt x="21589" y="22381"/>
                    <a:pt x="21568" y="22772"/>
                  </a:cubicBezTo>
                </a:path>
                <a:path w="21600" h="22772" stroke="0" extrusionOk="0">
                  <a:moveTo>
                    <a:pt x="-1" y="0"/>
                  </a:moveTo>
                  <a:cubicBezTo>
                    <a:pt x="11929" y="0"/>
                    <a:pt x="21600" y="9670"/>
                    <a:pt x="21600" y="21600"/>
                  </a:cubicBezTo>
                  <a:cubicBezTo>
                    <a:pt x="21600" y="21990"/>
                    <a:pt x="21589" y="22381"/>
                    <a:pt x="21568" y="22772"/>
                  </a:cubicBezTo>
                  <a:lnTo>
                    <a:pt x="0"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5392" name="Arc 71">
              <a:extLst>
                <a:ext uri="{FF2B5EF4-FFF2-40B4-BE49-F238E27FC236}">
                  <a16:creationId xmlns:a16="http://schemas.microsoft.com/office/drawing/2014/main" id="{09E0FF8E-DCB8-4A23-8974-A63EE5E22FFA}"/>
                </a:ext>
              </a:extLst>
            </p:cNvPr>
            <p:cNvSpPr>
              <a:spLocks/>
            </p:cNvSpPr>
            <p:nvPr/>
          </p:nvSpPr>
          <p:spPr bwMode="auto">
            <a:xfrm rot="6984445" flipV="1">
              <a:off x="2503" y="1671"/>
              <a:ext cx="188" cy="399"/>
            </a:xfrm>
            <a:custGeom>
              <a:avLst/>
              <a:gdLst>
                <a:gd name="T0" fmla="*/ 168 w 21600"/>
                <a:gd name="T1" fmla="*/ 399 h 32476"/>
                <a:gd name="T2" fmla="*/ 26 w 21600"/>
                <a:gd name="T3" fmla="*/ 0 h 32476"/>
                <a:gd name="T4" fmla="*/ 188 w 21600"/>
                <a:gd name="T5" fmla="*/ 135 h 32476"/>
                <a:gd name="T6" fmla="*/ 0 60000 65536"/>
                <a:gd name="T7" fmla="*/ 0 60000 65536"/>
                <a:gd name="T8" fmla="*/ 0 60000 65536"/>
                <a:gd name="T9" fmla="*/ 0 w 21600"/>
                <a:gd name="T10" fmla="*/ 0 h 32476"/>
                <a:gd name="T11" fmla="*/ 21600 w 21600"/>
                <a:gd name="T12" fmla="*/ 32476 h 32476"/>
              </a:gdLst>
              <a:ahLst/>
              <a:cxnLst>
                <a:cxn ang="T6">
                  <a:pos x="T0" y="T1"/>
                </a:cxn>
                <a:cxn ang="T7">
                  <a:pos x="T2" y="T3"/>
                </a:cxn>
                <a:cxn ang="T8">
                  <a:pos x="T4" y="T5"/>
                </a:cxn>
              </a:cxnLst>
              <a:rect l="T9" t="T10" r="T11" b="T12"/>
              <a:pathLst>
                <a:path w="21600" h="32476" fill="none" extrusionOk="0">
                  <a:moveTo>
                    <a:pt x="19316" y="32476"/>
                  </a:moveTo>
                  <a:cubicBezTo>
                    <a:pt x="8333" y="31308"/>
                    <a:pt x="0" y="22042"/>
                    <a:pt x="0" y="10997"/>
                  </a:cubicBezTo>
                  <a:cubicBezTo>
                    <a:pt x="-1" y="7128"/>
                    <a:pt x="1039" y="3330"/>
                    <a:pt x="3008" y="-1"/>
                  </a:cubicBezTo>
                </a:path>
                <a:path w="21600" h="32476" stroke="0" extrusionOk="0">
                  <a:moveTo>
                    <a:pt x="19316" y="32476"/>
                  </a:moveTo>
                  <a:cubicBezTo>
                    <a:pt x="8333" y="31308"/>
                    <a:pt x="0" y="22042"/>
                    <a:pt x="0" y="10997"/>
                  </a:cubicBezTo>
                  <a:cubicBezTo>
                    <a:pt x="-1" y="7128"/>
                    <a:pt x="1039" y="3330"/>
                    <a:pt x="3008" y="-1"/>
                  </a:cubicBezTo>
                  <a:lnTo>
                    <a:pt x="21600" y="10997"/>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5393" name="Arc 72">
              <a:extLst>
                <a:ext uri="{FF2B5EF4-FFF2-40B4-BE49-F238E27FC236}">
                  <a16:creationId xmlns:a16="http://schemas.microsoft.com/office/drawing/2014/main" id="{097B0F28-FF64-42A0-9CB7-DF2C344351FC}"/>
                </a:ext>
              </a:extLst>
            </p:cNvPr>
            <p:cNvSpPr>
              <a:spLocks/>
            </p:cNvSpPr>
            <p:nvPr/>
          </p:nvSpPr>
          <p:spPr bwMode="auto">
            <a:xfrm flipV="1">
              <a:off x="3552" y="1728"/>
              <a:ext cx="292" cy="235"/>
            </a:xfrm>
            <a:custGeom>
              <a:avLst/>
              <a:gdLst>
                <a:gd name="T0" fmla="*/ 4 w 29523"/>
                <a:gd name="T1" fmla="*/ 235 h 25980"/>
                <a:gd name="T2" fmla="*/ 292 w 29523"/>
                <a:gd name="T3" fmla="*/ 14 h 25980"/>
                <a:gd name="T4" fmla="*/ 214 w 29523"/>
                <a:gd name="T5" fmla="*/ 195 h 25980"/>
                <a:gd name="T6" fmla="*/ 0 60000 65536"/>
                <a:gd name="T7" fmla="*/ 0 60000 65536"/>
                <a:gd name="T8" fmla="*/ 0 60000 65536"/>
                <a:gd name="T9" fmla="*/ 0 w 29523"/>
                <a:gd name="T10" fmla="*/ 0 h 25980"/>
                <a:gd name="T11" fmla="*/ 29523 w 29523"/>
                <a:gd name="T12" fmla="*/ 25980 h 25980"/>
              </a:gdLst>
              <a:ahLst/>
              <a:cxnLst>
                <a:cxn ang="T6">
                  <a:pos x="T0" y="T1"/>
                </a:cxn>
                <a:cxn ang="T7">
                  <a:pos x="T2" y="T3"/>
                </a:cxn>
                <a:cxn ang="T8">
                  <a:pos x="T4" y="T5"/>
                </a:cxn>
              </a:cxnLst>
              <a:rect l="T9" t="T10" r="T11" b="T12"/>
              <a:pathLst>
                <a:path w="29523" h="25980" fill="none" extrusionOk="0">
                  <a:moveTo>
                    <a:pt x="448" y="25980"/>
                  </a:moveTo>
                  <a:cubicBezTo>
                    <a:pt x="150" y="24539"/>
                    <a:pt x="0" y="23071"/>
                    <a:pt x="0" y="21600"/>
                  </a:cubicBezTo>
                  <a:cubicBezTo>
                    <a:pt x="0" y="9670"/>
                    <a:pt x="9670" y="0"/>
                    <a:pt x="21600" y="0"/>
                  </a:cubicBezTo>
                  <a:cubicBezTo>
                    <a:pt x="24312" y="-1"/>
                    <a:pt x="27000" y="510"/>
                    <a:pt x="29523" y="1505"/>
                  </a:cubicBezTo>
                </a:path>
                <a:path w="29523" h="25980" stroke="0" extrusionOk="0">
                  <a:moveTo>
                    <a:pt x="448" y="25980"/>
                  </a:moveTo>
                  <a:cubicBezTo>
                    <a:pt x="150" y="24539"/>
                    <a:pt x="0" y="23071"/>
                    <a:pt x="0" y="21600"/>
                  </a:cubicBezTo>
                  <a:cubicBezTo>
                    <a:pt x="0" y="9670"/>
                    <a:pt x="9670" y="0"/>
                    <a:pt x="21600" y="0"/>
                  </a:cubicBezTo>
                  <a:cubicBezTo>
                    <a:pt x="24312" y="-1"/>
                    <a:pt x="27000" y="510"/>
                    <a:pt x="29523" y="1505"/>
                  </a:cubicBezTo>
                  <a:lnTo>
                    <a:pt x="21600"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5394" name="Arc 73">
              <a:extLst>
                <a:ext uri="{FF2B5EF4-FFF2-40B4-BE49-F238E27FC236}">
                  <a16:creationId xmlns:a16="http://schemas.microsoft.com/office/drawing/2014/main" id="{A21BC579-ADCC-49AC-93C9-1522F01DA53B}"/>
                </a:ext>
              </a:extLst>
            </p:cNvPr>
            <p:cNvSpPr>
              <a:spLocks/>
            </p:cNvSpPr>
            <p:nvPr/>
          </p:nvSpPr>
          <p:spPr bwMode="auto">
            <a:xfrm flipV="1">
              <a:off x="4589" y="1680"/>
              <a:ext cx="355" cy="336"/>
            </a:xfrm>
            <a:custGeom>
              <a:avLst/>
              <a:gdLst>
                <a:gd name="T0" fmla="*/ 0 w 22827"/>
                <a:gd name="T1" fmla="*/ 0 h 28671"/>
                <a:gd name="T2" fmla="*/ 336 w 22827"/>
                <a:gd name="T3" fmla="*/ 336 h 28671"/>
                <a:gd name="T4" fmla="*/ 19 w 22827"/>
                <a:gd name="T5" fmla="*/ 253 h 28671"/>
                <a:gd name="T6" fmla="*/ 0 60000 65536"/>
                <a:gd name="T7" fmla="*/ 0 60000 65536"/>
                <a:gd name="T8" fmla="*/ 0 60000 65536"/>
                <a:gd name="T9" fmla="*/ 0 w 22827"/>
                <a:gd name="T10" fmla="*/ 0 h 28671"/>
                <a:gd name="T11" fmla="*/ 22827 w 22827"/>
                <a:gd name="T12" fmla="*/ 28671 h 28671"/>
              </a:gdLst>
              <a:ahLst/>
              <a:cxnLst>
                <a:cxn ang="T6">
                  <a:pos x="T0" y="T1"/>
                </a:cxn>
                <a:cxn ang="T7">
                  <a:pos x="T2" y="T3"/>
                </a:cxn>
                <a:cxn ang="T8">
                  <a:pos x="T4" y="T5"/>
                </a:cxn>
              </a:cxnLst>
              <a:rect l="T9" t="T10" r="T11" b="T12"/>
              <a:pathLst>
                <a:path w="22827" h="28671" fill="none" extrusionOk="0">
                  <a:moveTo>
                    <a:pt x="-1" y="34"/>
                  </a:moveTo>
                  <a:cubicBezTo>
                    <a:pt x="408" y="11"/>
                    <a:pt x="817" y="-1"/>
                    <a:pt x="1227" y="0"/>
                  </a:cubicBezTo>
                  <a:cubicBezTo>
                    <a:pt x="13156" y="0"/>
                    <a:pt x="22827" y="9670"/>
                    <a:pt x="22827" y="21600"/>
                  </a:cubicBezTo>
                  <a:cubicBezTo>
                    <a:pt x="22827" y="24006"/>
                    <a:pt x="22424" y="26396"/>
                    <a:pt x="21636" y="28670"/>
                  </a:cubicBezTo>
                </a:path>
                <a:path w="22827" h="28671" stroke="0" extrusionOk="0">
                  <a:moveTo>
                    <a:pt x="-1" y="34"/>
                  </a:moveTo>
                  <a:cubicBezTo>
                    <a:pt x="408" y="11"/>
                    <a:pt x="817" y="-1"/>
                    <a:pt x="1227" y="0"/>
                  </a:cubicBezTo>
                  <a:cubicBezTo>
                    <a:pt x="13156" y="0"/>
                    <a:pt x="22827" y="9670"/>
                    <a:pt x="22827" y="21600"/>
                  </a:cubicBezTo>
                  <a:cubicBezTo>
                    <a:pt x="22827" y="24006"/>
                    <a:pt x="22424" y="26396"/>
                    <a:pt x="21636" y="28670"/>
                  </a:cubicBezTo>
                  <a:lnTo>
                    <a:pt x="1227" y="2160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5395" name="Text Box 74">
              <a:extLst>
                <a:ext uri="{FF2B5EF4-FFF2-40B4-BE49-F238E27FC236}">
                  <a16:creationId xmlns:a16="http://schemas.microsoft.com/office/drawing/2014/main" id="{702F6575-DDD0-4ACA-B726-97BF918C9560}"/>
                </a:ext>
              </a:extLst>
            </p:cNvPr>
            <p:cNvSpPr txBox="1">
              <a:spLocks noChangeArrowheads="1"/>
            </p:cNvSpPr>
            <p:nvPr/>
          </p:nvSpPr>
          <p:spPr bwMode="auto">
            <a:xfrm>
              <a:off x="1680" y="1680"/>
              <a:ext cx="6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极大</a:t>
              </a:r>
            </a:p>
          </p:txBody>
        </p:sp>
        <p:sp>
          <p:nvSpPr>
            <p:cNvPr id="15396" name="Text Box 75">
              <a:extLst>
                <a:ext uri="{FF2B5EF4-FFF2-40B4-BE49-F238E27FC236}">
                  <a16:creationId xmlns:a16="http://schemas.microsoft.com/office/drawing/2014/main" id="{CF2A08E6-AE57-4CBD-9FE5-08CCA12A0D77}"/>
                </a:ext>
              </a:extLst>
            </p:cNvPr>
            <p:cNvSpPr txBox="1">
              <a:spLocks noChangeArrowheads="1"/>
            </p:cNvSpPr>
            <p:nvPr/>
          </p:nvSpPr>
          <p:spPr bwMode="auto">
            <a:xfrm>
              <a:off x="3984" y="1776"/>
              <a:ext cx="528"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极小</a:t>
              </a:r>
            </a:p>
          </p:txBody>
        </p:sp>
      </p:grpSp>
      <p:sp>
        <p:nvSpPr>
          <p:cNvPr id="44108" name="Text Box 76">
            <a:extLst>
              <a:ext uri="{FF2B5EF4-FFF2-40B4-BE49-F238E27FC236}">
                <a16:creationId xmlns:a16="http://schemas.microsoft.com/office/drawing/2014/main" id="{34A39802-4745-42A4-975B-7A3C5594E581}"/>
              </a:ext>
            </a:extLst>
          </p:cNvPr>
          <p:cNvSpPr txBox="1">
            <a:spLocks noChangeArrowheads="1"/>
          </p:cNvSpPr>
          <p:nvPr/>
        </p:nvSpPr>
        <p:spPr bwMode="auto">
          <a:xfrm>
            <a:off x="1088597" y="4255746"/>
            <a:ext cx="179874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渐近线</a:t>
            </a:r>
          </a:p>
        </p:txBody>
      </p:sp>
      <mc:AlternateContent xmlns:mc="http://schemas.openxmlformats.org/markup-compatibility/2006">
        <mc:Choice xmlns:a14="http://schemas.microsoft.com/office/drawing/2010/main" Requires="a14">
          <p:sp>
            <p:nvSpPr>
              <p:cNvPr id="44109" name="Object 77">
                <a:extLst>
                  <a:ext uri="{FF2B5EF4-FFF2-40B4-BE49-F238E27FC236}">
                    <a16:creationId xmlns:a16="http://schemas.microsoft.com/office/drawing/2014/main" id="{6343D72C-011A-4D86-BA17-C6D9D8E30906}"/>
                  </a:ext>
                </a:extLst>
              </p:cNvPr>
              <p:cNvSpPr txBox="1"/>
              <p:nvPr/>
            </p:nvSpPr>
            <p:spPr bwMode="auto">
              <a:xfrm>
                <a:off x="3015258" y="3809883"/>
                <a:ext cx="2952827" cy="10731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lim>
                          </m:limLow>
                        </m:fName>
                        <m:e>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44109" name="Object 77">
                <a:extLst>
                  <a:ext uri="{FF2B5EF4-FFF2-40B4-BE49-F238E27FC236}">
                    <a16:creationId xmlns:a16="http://schemas.microsoft.com/office/drawing/2014/main" id="{6343D72C-011A-4D86-BA17-C6D9D8E30906}"/>
                  </a:ext>
                </a:extLst>
              </p:cNvPr>
              <p:cNvSpPr txBox="1">
                <a:spLocks noRot="1" noChangeAspect="1" noMove="1" noResize="1" noEditPoints="1" noAdjustHandles="1" noChangeArrowheads="1" noChangeShapeType="1" noTextEdit="1"/>
              </p:cNvSpPr>
              <p:nvPr/>
            </p:nvSpPr>
            <p:spPr bwMode="auto">
              <a:xfrm>
                <a:off x="3015258" y="3809883"/>
                <a:ext cx="2952827" cy="1073150"/>
              </a:xfrm>
              <a:prstGeom prst="rect">
                <a:avLst/>
              </a:prstGeom>
              <a:blipFill>
                <a:blip r:embed="rId20"/>
                <a:stretch>
                  <a:fillRect/>
                </a:stretch>
              </a:blipFill>
              <a:ln>
                <a:noFill/>
              </a:ln>
              <a:effectLst/>
            </p:spPr>
            <p:txBody>
              <a:bodyPr/>
              <a:lstStyle/>
              <a:p>
                <a:r>
                  <a:rPr lang="zh-CN" altLang="en-US">
                    <a:noFill/>
                  </a:rPr>
                  <a:t> </a:t>
                </a:r>
              </a:p>
            </p:txBody>
          </p:sp>
        </mc:Fallback>
      </mc:AlternateContent>
      <p:grpSp>
        <p:nvGrpSpPr>
          <p:cNvPr id="4" name="Group 78">
            <a:extLst>
              <a:ext uri="{FF2B5EF4-FFF2-40B4-BE49-F238E27FC236}">
                <a16:creationId xmlns:a16="http://schemas.microsoft.com/office/drawing/2014/main" id="{7319399F-8767-40A0-8897-4715DDDE1A4C}"/>
              </a:ext>
            </a:extLst>
          </p:cNvPr>
          <p:cNvGrpSpPr>
            <a:grpSpLocks/>
          </p:cNvGrpSpPr>
          <p:nvPr/>
        </p:nvGrpSpPr>
        <p:grpSpPr bwMode="auto">
          <a:xfrm>
            <a:off x="6096000" y="4093028"/>
            <a:ext cx="3743911" cy="533400"/>
            <a:chOff x="2888" y="2304"/>
            <a:chExt cx="2248" cy="336"/>
          </a:xfrm>
        </p:grpSpPr>
        <mc:AlternateContent xmlns:mc="http://schemas.openxmlformats.org/markup-compatibility/2006" xmlns:a14="http://schemas.microsoft.com/office/drawing/2010/main">
          <mc:Choice Requires="a14">
            <p:sp>
              <p:nvSpPr>
                <p:cNvPr id="15366" name="Object 79">
                  <a:extLst>
                    <a:ext uri="{FF2B5EF4-FFF2-40B4-BE49-F238E27FC236}">
                      <a16:creationId xmlns:a16="http://schemas.microsoft.com/office/drawing/2014/main" id="{F65C9818-9E20-49AB-A733-6D8E5D21408E}"/>
                    </a:ext>
                  </a:extLst>
                </p:cNvPr>
                <p:cNvSpPr txBox="1"/>
                <p:nvPr/>
              </p:nvSpPr>
              <p:spPr bwMode="auto">
                <a:xfrm>
                  <a:off x="2888" y="2344"/>
                  <a:ext cx="904" cy="296"/>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15366" name="Object 79">
                  <a:extLst>
                    <a:ext uri="{FF2B5EF4-FFF2-40B4-BE49-F238E27FC236}">
                      <a16:creationId xmlns:a16="http://schemas.microsoft.com/office/drawing/2014/main" id="{F65C9818-9E20-49AB-A733-6D8E5D21408E}"/>
                    </a:ext>
                  </a:extLst>
                </p:cNvPr>
                <p:cNvSpPr txBox="1">
                  <a:spLocks noRot="1" noChangeAspect="1" noMove="1" noResize="1" noEditPoints="1" noAdjustHandles="1" noChangeArrowheads="1" noChangeShapeType="1" noTextEdit="1"/>
                </p:cNvSpPr>
                <p:nvPr/>
              </p:nvSpPr>
              <p:spPr bwMode="auto">
                <a:xfrm>
                  <a:off x="2888" y="2344"/>
                  <a:ext cx="904" cy="296"/>
                </a:xfrm>
                <a:prstGeom prst="rect">
                  <a:avLst/>
                </a:prstGeom>
                <a:blipFill>
                  <a:blip r:embed="rId21"/>
                  <a:stretch>
                    <a:fillRect/>
                  </a:stretch>
                </a:blipFill>
                <a:ln>
                  <a:noFill/>
                </a:ln>
                <a:effectLst/>
              </p:spPr>
              <p:txBody>
                <a:bodyPr/>
                <a:lstStyle/>
                <a:p>
                  <a:r>
                    <a:rPr lang="zh-CN" altLang="en-US">
                      <a:noFill/>
                    </a:rPr>
                    <a:t> </a:t>
                  </a:r>
                </a:p>
              </p:txBody>
            </p:sp>
          </mc:Fallback>
        </mc:AlternateContent>
        <p:sp>
          <p:nvSpPr>
            <p:cNvPr id="15389" name="Text Box 80">
              <a:extLst>
                <a:ext uri="{FF2B5EF4-FFF2-40B4-BE49-F238E27FC236}">
                  <a16:creationId xmlns:a16="http://schemas.microsoft.com/office/drawing/2014/main" id="{7730C539-E83B-4B00-A998-6ED142DE8858}"/>
                </a:ext>
              </a:extLst>
            </p:cNvPr>
            <p:cNvSpPr txBox="1">
              <a:spLocks noChangeArrowheads="1"/>
            </p:cNvSpPr>
            <p:nvPr/>
          </p:nvSpPr>
          <p:spPr bwMode="auto">
            <a:xfrm>
              <a:off x="3792" y="2304"/>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垂直渐近线</a:t>
              </a:r>
            </a:p>
          </p:txBody>
        </p:sp>
      </p:grpSp>
      <mc:AlternateContent xmlns:mc="http://schemas.openxmlformats.org/markup-compatibility/2006">
        <mc:Choice xmlns:a14="http://schemas.microsoft.com/office/drawing/2010/main" Requires="a14">
          <p:sp>
            <p:nvSpPr>
              <p:cNvPr id="44113" name="Object 81">
                <a:extLst>
                  <a:ext uri="{FF2B5EF4-FFF2-40B4-BE49-F238E27FC236}">
                    <a16:creationId xmlns:a16="http://schemas.microsoft.com/office/drawing/2014/main" id="{F1C6C7CB-7D9D-48CC-8852-083C0E582487}"/>
                  </a:ext>
                </a:extLst>
              </p:cNvPr>
              <p:cNvSpPr txBox="1"/>
              <p:nvPr/>
            </p:nvSpPr>
            <p:spPr bwMode="auto">
              <a:xfrm>
                <a:off x="3332165" y="5016953"/>
                <a:ext cx="2541462" cy="10493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44113" name="Object 81">
                <a:extLst>
                  <a:ext uri="{FF2B5EF4-FFF2-40B4-BE49-F238E27FC236}">
                    <a16:creationId xmlns:a16="http://schemas.microsoft.com/office/drawing/2014/main" id="{F1C6C7CB-7D9D-48CC-8852-083C0E582487}"/>
                  </a:ext>
                </a:extLst>
              </p:cNvPr>
              <p:cNvSpPr txBox="1">
                <a:spLocks noRot="1" noChangeAspect="1" noMove="1" noResize="1" noEditPoints="1" noAdjustHandles="1" noChangeArrowheads="1" noChangeShapeType="1" noTextEdit="1"/>
              </p:cNvSpPr>
              <p:nvPr/>
            </p:nvSpPr>
            <p:spPr bwMode="auto">
              <a:xfrm>
                <a:off x="3332165" y="5016953"/>
                <a:ext cx="2541462" cy="1049338"/>
              </a:xfrm>
              <a:prstGeom prst="rect">
                <a:avLst/>
              </a:prstGeom>
              <a:blipFill>
                <a:blip r:embed="rId22"/>
                <a:stretch>
                  <a:fillRect/>
                </a:stretch>
              </a:blipFill>
              <a:ln>
                <a:noFill/>
              </a:ln>
              <a:effectLst/>
            </p:spPr>
            <p:txBody>
              <a:bodyPr/>
              <a:lstStyle/>
              <a:p>
                <a:r>
                  <a:rPr lang="zh-CN" altLang="en-US">
                    <a:noFill/>
                  </a:rPr>
                  <a:t> </a:t>
                </a:r>
              </a:p>
            </p:txBody>
          </p:sp>
        </mc:Fallback>
      </mc:AlternateContent>
      <p:sp>
        <p:nvSpPr>
          <p:cNvPr id="44114" name="Text Box 82">
            <a:extLst>
              <a:ext uri="{FF2B5EF4-FFF2-40B4-BE49-F238E27FC236}">
                <a16:creationId xmlns:a16="http://schemas.microsoft.com/office/drawing/2014/main" id="{FCE0243E-B496-42DB-9754-E496DFC13D17}"/>
              </a:ext>
            </a:extLst>
          </p:cNvPr>
          <p:cNvSpPr txBox="1">
            <a:spLocks noChangeArrowheads="1"/>
          </p:cNvSpPr>
          <p:nvPr/>
        </p:nvSpPr>
        <p:spPr bwMode="auto">
          <a:xfrm>
            <a:off x="6079081" y="5201897"/>
            <a:ext cx="351741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无水平渐近线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108"/>
                                        </p:tgtEl>
                                        <p:attrNameLst>
                                          <p:attrName>style.visibility</p:attrName>
                                        </p:attrNameLst>
                                      </p:cBhvr>
                                      <p:to>
                                        <p:strVal val="visible"/>
                                      </p:to>
                                    </p:set>
                                    <p:animEffect transition="in" filter="blinds(horizontal)">
                                      <p:cBhvr>
                                        <p:cTn id="12" dur="500"/>
                                        <p:tgtEl>
                                          <p:spTgt spid="44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114"/>
                                        </p:tgtEl>
                                        <p:attrNameLst>
                                          <p:attrName>style.visibility</p:attrName>
                                        </p:attrNameLst>
                                      </p:cBhvr>
                                      <p:to>
                                        <p:strVal val="visible"/>
                                      </p:to>
                                    </p:set>
                                    <p:animEffect transition="in" filter="blinds(horizontal)">
                                      <p:cBhvr>
                                        <p:cTn id="31" dur="500"/>
                                        <p:tgtEl>
                                          <p:spTgt spid="44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08" grpId="0" autoUpdateAnimBg="0"/>
      <p:bldP spid="44109" grpId="0"/>
      <p:bldP spid="44113" grpId="0"/>
      <p:bldP spid="441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C73F3F0-3A32-4ABB-8A1E-6ED81774D44E}"/>
              </a:ext>
            </a:extLst>
          </p:cNvPr>
          <p:cNvGrpSpPr>
            <a:grpSpLocks/>
          </p:cNvGrpSpPr>
          <p:nvPr/>
        </p:nvGrpSpPr>
        <p:grpSpPr bwMode="auto">
          <a:xfrm>
            <a:off x="946485" y="3462145"/>
            <a:ext cx="3575785" cy="700087"/>
            <a:chOff x="480" y="227"/>
            <a:chExt cx="2064" cy="349"/>
          </a:xfrm>
        </p:grpSpPr>
        <p:sp>
          <p:nvSpPr>
            <p:cNvPr id="16404" name="Text Box 3">
              <a:extLst>
                <a:ext uri="{FF2B5EF4-FFF2-40B4-BE49-F238E27FC236}">
                  <a16:creationId xmlns:a16="http://schemas.microsoft.com/office/drawing/2014/main" id="{3D827CFB-44C9-4C5E-919F-356616DE4E65}"/>
                </a:ext>
              </a:extLst>
            </p:cNvPr>
            <p:cNvSpPr txBox="1">
              <a:spLocks noChangeArrowheads="1"/>
            </p:cNvSpPr>
            <p:nvPr/>
          </p:nvSpPr>
          <p:spPr bwMode="auto">
            <a:xfrm>
              <a:off x="480" y="240"/>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斜渐近线                </a:t>
              </a:r>
            </a:p>
          </p:txBody>
        </p:sp>
        <mc:AlternateContent xmlns:mc="http://schemas.openxmlformats.org/markup-compatibility/2006" xmlns:a14="http://schemas.microsoft.com/office/drawing/2010/main">
          <mc:Choice Requires="a14">
            <p:sp>
              <p:nvSpPr>
                <p:cNvPr id="16389" name="Object 4">
                  <a:extLst>
                    <a:ext uri="{FF2B5EF4-FFF2-40B4-BE49-F238E27FC236}">
                      <a16:creationId xmlns:a16="http://schemas.microsoft.com/office/drawing/2014/main" id="{82CFC81E-3159-4631-AEA6-4EE473BFC48B}"/>
                    </a:ext>
                  </a:extLst>
                </p:cNvPr>
                <p:cNvSpPr txBox="1"/>
                <p:nvPr/>
              </p:nvSpPr>
              <p:spPr bwMode="auto">
                <a:xfrm>
                  <a:off x="1527" y="227"/>
                  <a:ext cx="1017" cy="34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16389" name="Object 4">
                  <a:extLst>
                    <a:ext uri="{FF2B5EF4-FFF2-40B4-BE49-F238E27FC236}">
                      <a16:creationId xmlns:a16="http://schemas.microsoft.com/office/drawing/2014/main" id="{82CFC81E-3159-4631-AEA6-4EE473BFC48B}"/>
                    </a:ext>
                  </a:extLst>
                </p:cNvPr>
                <p:cNvSpPr txBox="1">
                  <a:spLocks noRot="1" noChangeAspect="1" noMove="1" noResize="1" noEditPoints="1" noAdjustHandles="1" noChangeArrowheads="1" noChangeShapeType="1" noTextEdit="1"/>
                </p:cNvSpPr>
                <p:nvPr/>
              </p:nvSpPr>
              <p:spPr bwMode="auto">
                <a:xfrm>
                  <a:off x="1527" y="227"/>
                  <a:ext cx="1017" cy="349"/>
                </a:xfrm>
                <a:prstGeom prst="rect">
                  <a:avLst/>
                </a:prstGeom>
                <a:blipFill>
                  <a:blip r:embed="rId2"/>
                  <a:stretch>
                    <a:fillRect/>
                  </a:stretch>
                </a:blipFill>
                <a:ln>
                  <a:noFill/>
                </a:ln>
                <a:effectLst/>
              </p:spPr>
              <p:txBody>
                <a:bodyPr/>
                <a:lstStyle/>
                <a:p>
                  <a:r>
                    <a:rPr lang="zh-CN" altLang="en-US">
                      <a:noFill/>
                    </a:rPr>
                    <a:t> </a:t>
                  </a:r>
                </a:p>
              </p:txBody>
            </p:sp>
          </mc:Fallback>
        </mc:AlternateContent>
      </p:grpSp>
      <p:grpSp>
        <p:nvGrpSpPr>
          <p:cNvPr id="3" name="Group 5">
            <a:extLst>
              <a:ext uri="{FF2B5EF4-FFF2-40B4-BE49-F238E27FC236}">
                <a16:creationId xmlns:a16="http://schemas.microsoft.com/office/drawing/2014/main" id="{2F1845F2-4CC0-4811-80E1-8D0DA7A777D1}"/>
              </a:ext>
            </a:extLst>
          </p:cNvPr>
          <p:cNvGrpSpPr>
            <a:grpSpLocks/>
          </p:cNvGrpSpPr>
          <p:nvPr/>
        </p:nvGrpSpPr>
        <p:grpSpPr bwMode="auto">
          <a:xfrm>
            <a:off x="6673515" y="1373789"/>
            <a:ext cx="4876800" cy="4724400"/>
            <a:chOff x="624" y="816"/>
            <a:chExt cx="3072" cy="2976"/>
          </a:xfrm>
        </p:grpSpPr>
        <p:sp>
          <p:nvSpPr>
            <p:cNvPr id="16392" name="Line 6">
              <a:extLst>
                <a:ext uri="{FF2B5EF4-FFF2-40B4-BE49-F238E27FC236}">
                  <a16:creationId xmlns:a16="http://schemas.microsoft.com/office/drawing/2014/main" id="{4EF1EFCA-4D1D-48B8-B980-6FFC5151E404}"/>
                </a:ext>
              </a:extLst>
            </p:cNvPr>
            <p:cNvSpPr>
              <a:spLocks noChangeShapeType="1"/>
            </p:cNvSpPr>
            <p:nvPr/>
          </p:nvSpPr>
          <p:spPr bwMode="auto">
            <a:xfrm>
              <a:off x="1872" y="1008"/>
              <a:ext cx="0" cy="27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6393" name="Line 7">
              <a:extLst>
                <a:ext uri="{FF2B5EF4-FFF2-40B4-BE49-F238E27FC236}">
                  <a16:creationId xmlns:a16="http://schemas.microsoft.com/office/drawing/2014/main" id="{D49F46D8-C485-4D06-998B-51FD173E75AF}"/>
                </a:ext>
              </a:extLst>
            </p:cNvPr>
            <p:cNvSpPr>
              <a:spLocks noChangeShapeType="1"/>
            </p:cNvSpPr>
            <p:nvPr/>
          </p:nvSpPr>
          <p:spPr bwMode="auto">
            <a:xfrm flipV="1">
              <a:off x="624" y="912"/>
              <a:ext cx="2880" cy="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16394" name="Freeform 8">
              <a:extLst>
                <a:ext uri="{FF2B5EF4-FFF2-40B4-BE49-F238E27FC236}">
                  <a16:creationId xmlns:a16="http://schemas.microsoft.com/office/drawing/2014/main" id="{C3B02C82-4C45-4ED2-B319-ED021269F0F9}"/>
                </a:ext>
              </a:extLst>
            </p:cNvPr>
            <p:cNvSpPr>
              <a:spLocks/>
            </p:cNvSpPr>
            <p:nvPr/>
          </p:nvSpPr>
          <p:spPr bwMode="auto">
            <a:xfrm>
              <a:off x="1882" y="1026"/>
              <a:ext cx="1368" cy="1056"/>
            </a:xfrm>
            <a:custGeom>
              <a:avLst/>
              <a:gdLst>
                <a:gd name="T0" fmla="*/ 24 w 1536"/>
                <a:gd name="T1" fmla="*/ 0 h 1248"/>
                <a:gd name="T2" fmla="*/ 216 w 1536"/>
                <a:gd name="T3" fmla="*/ 1200 h 1248"/>
                <a:gd name="T4" fmla="*/ 1320 w 1536"/>
                <a:gd name="T5" fmla="*/ 288 h 1248"/>
                <a:gd name="T6" fmla="*/ 1512 w 1536"/>
                <a:gd name="T7" fmla="*/ 96 h 1248"/>
                <a:gd name="T8" fmla="*/ 0 60000 65536"/>
                <a:gd name="T9" fmla="*/ 0 60000 65536"/>
                <a:gd name="T10" fmla="*/ 0 60000 65536"/>
                <a:gd name="T11" fmla="*/ 0 60000 65536"/>
                <a:gd name="T12" fmla="*/ 0 w 1536"/>
                <a:gd name="T13" fmla="*/ 0 h 1248"/>
                <a:gd name="T14" fmla="*/ 1536 w 1536"/>
                <a:gd name="T15" fmla="*/ 1248 h 1248"/>
              </a:gdLst>
              <a:ahLst/>
              <a:cxnLst>
                <a:cxn ang="T8">
                  <a:pos x="T0" y="T1"/>
                </a:cxn>
                <a:cxn ang="T9">
                  <a:pos x="T2" y="T3"/>
                </a:cxn>
                <a:cxn ang="T10">
                  <a:pos x="T4" y="T5"/>
                </a:cxn>
                <a:cxn ang="T11">
                  <a:pos x="T6" y="T7"/>
                </a:cxn>
              </a:cxnLst>
              <a:rect l="T12" t="T13" r="T14" b="T15"/>
              <a:pathLst>
                <a:path w="1536" h="1248">
                  <a:moveTo>
                    <a:pt x="24" y="0"/>
                  </a:moveTo>
                  <a:cubicBezTo>
                    <a:pt x="12" y="576"/>
                    <a:pt x="0" y="1152"/>
                    <a:pt x="216" y="1200"/>
                  </a:cubicBezTo>
                  <a:cubicBezTo>
                    <a:pt x="432" y="1248"/>
                    <a:pt x="1104" y="472"/>
                    <a:pt x="1320" y="288"/>
                  </a:cubicBezTo>
                  <a:cubicBezTo>
                    <a:pt x="1536" y="104"/>
                    <a:pt x="1480" y="128"/>
                    <a:pt x="1512"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sp>
          <p:nvSpPr>
            <p:cNvPr id="16395" name="Freeform 9">
              <a:extLst>
                <a:ext uri="{FF2B5EF4-FFF2-40B4-BE49-F238E27FC236}">
                  <a16:creationId xmlns:a16="http://schemas.microsoft.com/office/drawing/2014/main" id="{ADD3F557-0EF3-4969-94E2-106792016CF7}"/>
                </a:ext>
              </a:extLst>
            </p:cNvPr>
            <p:cNvSpPr>
              <a:spLocks/>
            </p:cNvSpPr>
            <p:nvPr/>
          </p:nvSpPr>
          <p:spPr bwMode="auto">
            <a:xfrm>
              <a:off x="816" y="2976"/>
              <a:ext cx="1008" cy="720"/>
            </a:xfrm>
            <a:custGeom>
              <a:avLst/>
              <a:gdLst>
                <a:gd name="T0" fmla="*/ 0 w 1008"/>
                <a:gd name="T1" fmla="*/ 648 h 648"/>
                <a:gd name="T2" fmla="*/ 768 w 1008"/>
                <a:gd name="T3" fmla="*/ 24 h 648"/>
                <a:gd name="T4" fmla="*/ 1008 w 1008"/>
                <a:gd name="T5" fmla="*/ 504 h 648"/>
                <a:gd name="T6" fmla="*/ 0 60000 65536"/>
                <a:gd name="T7" fmla="*/ 0 60000 65536"/>
                <a:gd name="T8" fmla="*/ 0 60000 65536"/>
                <a:gd name="T9" fmla="*/ 0 w 1008"/>
                <a:gd name="T10" fmla="*/ 0 h 648"/>
                <a:gd name="T11" fmla="*/ 1008 w 1008"/>
                <a:gd name="T12" fmla="*/ 648 h 648"/>
              </a:gdLst>
              <a:ahLst/>
              <a:cxnLst>
                <a:cxn ang="T6">
                  <a:pos x="T0" y="T1"/>
                </a:cxn>
                <a:cxn ang="T7">
                  <a:pos x="T2" y="T3"/>
                </a:cxn>
                <a:cxn ang="T8">
                  <a:pos x="T4" y="T5"/>
                </a:cxn>
              </a:cxnLst>
              <a:rect l="T9" t="T10" r="T11" b="T12"/>
              <a:pathLst>
                <a:path w="1008" h="648">
                  <a:moveTo>
                    <a:pt x="0" y="648"/>
                  </a:moveTo>
                  <a:cubicBezTo>
                    <a:pt x="300" y="348"/>
                    <a:pt x="600" y="48"/>
                    <a:pt x="768" y="24"/>
                  </a:cubicBezTo>
                  <a:cubicBezTo>
                    <a:pt x="936" y="0"/>
                    <a:pt x="968" y="424"/>
                    <a:pt x="1008" y="5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pSp>
          <p:nvGrpSpPr>
            <p:cNvPr id="16396" name="Group 10">
              <a:extLst>
                <a:ext uri="{FF2B5EF4-FFF2-40B4-BE49-F238E27FC236}">
                  <a16:creationId xmlns:a16="http://schemas.microsoft.com/office/drawing/2014/main" id="{5AD366A1-AACF-4C6D-ADF9-6A8B5455E7BE}"/>
                </a:ext>
              </a:extLst>
            </p:cNvPr>
            <p:cNvGrpSpPr>
              <a:grpSpLocks/>
            </p:cNvGrpSpPr>
            <p:nvPr/>
          </p:nvGrpSpPr>
          <p:grpSpPr bwMode="auto">
            <a:xfrm>
              <a:off x="1584" y="2890"/>
              <a:ext cx="912" cy="230"/>
              <a:chOff x="1584" y="2890"/>
              <a:chExt cx="912" cy="230"/>
            </a:xfrm>
          </p:grpSpPr>
          <p:sp>
            <p:nvSpPr>
              <p:cNvPr id="16403" name="Line 11">
                <a:extLst>
                  <a:ext uri="{FF2B5EF4-FFF2-40B4-BE49-F238E27FC236}">
                    <a16:creationId xmlns:a16="http://schemas.microsoft.com/office/drawing/2014/main" id="{91FFA659-6B4D-4DD2-B57C-012CF9E8DAA0}"/>
                  </a:ext>
                </a:extLst>
              </p:cNvPr>
              <p:cNvSpPr>
                <a:spLocks noChangeShapeType="1"/>
              </p:cNvSpPr>
              <p:nvPr/>
            </p:nvSpPr>
            <p:spPr bwMode="auto">
              <a:xfrm>
                <a:off x="1584" y="3024"/>
                <a:ext cx="52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xmlns:a14="http://schemas.microsoft.com/office/drawing/2010/main">
            <mc:Choice Requires="a14">
              <p:sp>
                <p:nvSpPr>
                  <p:cNvPr id="16388" name="Object 12">
                    <a:extLst>
                      <a:ext uri="{FF2B5EF4-FFF2-40B4-BE49-F238E27FC236}">
                        <a16:creationId xmlns:a16="http://schemas.microsoft.com/office/drawing/2014/main" id="{3E50DFBC-918E-410B-9626-BE9D032F10BC}"/>
                      </a:ext>
                    </a:extLst>
                  </p:cNvPr>
                  <p:cNvSpPr txBox="1"/>
                  <p:nvPr/>
                </p:nvSpPr>
                <p:spPr bwMode="auto">
                  <a:xfrm>
                    <a:off x="2160" y="2890"/>
                    <a:ext cx="336" cy="23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𝟒</m:t>
                          </m:r>
                        </m:oMath>
                      </m:oMathPara>
                    </a14:m>
                    <a:endParaRPr lang="zh-CN" altLang="en-US" sz="2800" b="1"/>
                  </a:p>
                </p:txBody>
              </p:sp>
            </mc:Choice>
            <mc:Fallback xmlns="">
              <p:sp>
                <p:nvSpPr>
                  <p:cNvPr id="16388" name="Object 12">
                    <a:extLst>
                      <a:ext uri="{FF2B5EF4-FFF2-40B4-BE49-F238E27FC236}">
                        <a16:creationId xmlns:a16="http://schemas.microsoft.com/office/drawing/2014/main" id="{3E50DFBC-918E-410B-9626-BE9D032F10BC}"/>
                      </a:ext>
                    </a:extLst>
                  </p:cNvPr>
                  <p:cNvSpPr txBox="1">
                    <a:spLocks noRot="1" noChangeAspect="1" noMove="1" noResize="1" noEditPoints="1" noAdjustHandles="1" noChangeArrowheads="1" noChangeShapeType="1" noTextEdit="1"/>
                  </p:cNvSpPr>
                  <p:nvPr/>
                </p:nvSpPr>
                <p:spPr bwMode="auto">
                  <a:xfrm>
                    <a:off x="2160" y="2890"/>
                    <a:ext cx="336" cy="230"/>
                  </a:xfrm>
                  <a:prstGeom prst="rect">
                    <a:avLst/>
                  </a:prstGeom>
                  <a:blipFill>
                    <a:blip r:embed="rId3"/>
                    <a:stretch>
                      <a:fillRect/>
                    </a:stretch>
                  </a:blipFill>
                  <a:ln>
                    <a:noFill/>
                  </a:ln>
                  <a:effectLst/>
                </p:spPr>
                <p:txBody>
                  <a:bodyPr/>
                  <a:lstStyle/>
                  <a:p>
                    <a:r>
                      <a:rPr lang="zh-CN" altLang="en-US">
                        <a:noFill/>
                      </a:rPr>
                      <a:t> </a:t>
                    </a:r>
                  </a:p>
                </p:txBody>
              </p:sp>
            </mc:Fallback>
          </mc:AlternateContent>
        </p:grpSp>
        <p:grpSp>
          <p:nvGrpSpPr>
            <p:cNvPr id="16397" name="Group 13">
              <a:extLst>
                <a:ext uri="{FF2B5EF4-FFF2-40B4-BE49-F238E27FC236}">
                  <a16:creationId xmlns:a16="http://schemas.microsoft.com/office/drawing/2014/main" id="{7C6E6BF1-953A-472E-B2C9-FCA853D5D7EA}"/>
                </a:ext>
              </a:extLst>
            </p:cNvPr>
            <p:cNvGrpSpPr>
              <a:grpSpLocks/>
            </p:cNvGrpSpPr>
            <p:nvPr/>
          </p:nvGrpSpPr>
          <p:grpSpPr bwMode="auto">
            <a:xfrm>
              <a:off x="768" y="816"/>
              <a:ext cx="2928" cy="2976"/>
              <a:chOff x="768" y="816"/>
              <a:chExt cx="2928" cy="2976"/>
            </a:xfrm>
          </p:grpSpPr>
          <p:grpSp>
            <p:nvGrpSpPr>
              <p:cNvPr id="16400" name="Group 14">
                <a:extLst>
                  <a:ext uri="{FF2B5EF4-FFF2-40B4-BE49-F238E27FC236}">
                    <a16:creationId xmlns:a16="http://schemas.microsoft.com/office/drawing/2014/main" id="{73A1CD60-E2A5-4718-9680-8BCC91AB81AA}"/>
                  </a:ext>
                </a:extLst>
              </p:cNvPr>
              <p:cNvGrpSpPr>
                <a:grpSpLocks/>
              </p:cNvGrpSpPr>
              <p:nvPr/>
            </p:nvGrpSpPr>
            <p:grpSpPr bwMode="auto">
              <a:xfrm>
                <a:off x="768" y="816"/>
                <a:ext cx="2928" cy="2976"/>
                <a:chOff x="768" y="816"/>
                <a:chExt cx="2928" cy="2976"/>
              </a:xfrm>
            </p:grpSpPr>
            <p:sp>
              <p:nvSpPr>
                <p:cNvPr id="16401" name="Line 15">
                  <a:extLst>
                    <a:ext uri="{FF2B5EF4-FFF2-40B4-BE49-F238E27FC236}">
                      <a16:creationId xmlns:a16="http://schemas.microsoft.com/office/drawing/2014/main" id="{92C4ED5E-A03A-470E-8643-8E9E1F2310AB}"/>
                    </a:ext>
                  </a:extLst>
                </p:cNvPr>
                <p:cNvSpPr>
                  <a:spLocks noChangeShapeType="1"/>
                </p:cNvSpPr>
                <p:nvPr/>
              </p:nvSpPr>
              <p:spPr bwMode="auto">
                <a:xfrm>
                  <a:off x="768" y="2016"/>
                  <a:ext cx="29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16402" name="Line 16">
                  <a:extLst>
                    <a:ext uri="{FF2B5EF4-FFF2-40B4-BE49-F238E27FC236}">
                      <a16:creationId xmlns:a16="http://schemas.microsoft.com/office/drawing/2014/main" id="{628308BE-315D-4477-BFBE-725561C3AF2F}"/>
                    </a:ext>
                  </a:extLst>
                </p:cNvPr>
                <p:cNvSpPr>
                  <a:spLocks noChangeShapeType="1"/>
                </p:cNvSpPr>
                <p:nvPr/>
              </p:nvSpPr>
              <p:spPr bwMode="auto">
                <a:xfrm flipH="1" flipV="1">
                  <a:off x="2112" y="816"/>
                  <a:ext cx="0" cy="29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grpSp>
          <mc:AlternateContent xmlns:mc="http://schemas.openxmlformats.org/markup-compatibility/2006" xmlns:a14="http://schemas.microsoft.com/office/drawing/2010/main">
            <mc:Choice Requires="a14">
              <p:sp>
                <p:nvSpPr>
                  <p:cNvPr id="16387" name="Object 17">
                    <a:extLst>
                      <a:ext uri="{FF2B5EF4-FFF2-40B4-BE49-F238E27FC236}">
                        <a16:creationId xmlns:a16="http://schemas.microsoft.com/office/drawing/2014/main" id="{93191493-F5A0-4DF6-9247-6752A69C2AC1}"/>
                      </a:ext>
                    </a:extLst>
                  </p:cNvPr>
                  <p:cNvSpPr txBox="1"/>
                  <p:nvPr/>
                </p:nvSpPr>
                <p:spPr bwMode="auto">
                  <a:xfrm>
                    <a:off x="1935" y="2016"/>
                    <a:ext cx="177" cy="248"/>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𝟎</m:t>
                          </m:r>
                        </m:oMath>
                      </m:oMathPara>
                    </a14:m>
                    <a:endParaRPr lang="zh-CN" altLang="en-US" sz="2800" b="1"/>
                  </a:p>
                </p:txBody>
              </p:sp>
            </mc:Choice>
            <mc:Fallback xmlns="">
              <p:sp>
                <p:nvSpPr>
                  <p:cNvPr id="16387" name="Object 17">
                    <a:extLst>
                      <a:ext uri="{FF2B5EF4-FFF2-40B4-BE49-F238E27FC236}">
                        <a16:creationId xmlns:a16="http://schemas.microsoft.com/office/drawing/2014/main" id="{93191493-F5A0-4DF6-9247-6752A69C2AC1}"/>
                      </a:ext>
                    </a:extLst>
                  </p:cNvPr>
                  <p:cNvSpPr txBox="1">
                    <a:spLocks noRot="1" noChangeAspect="1" noMove="1" noResize="1" noEditPoints="1" noAdjustHandles="1" noChangeArrowheads="1" noChangeShapeType="1" noTextEdit="1"/>
                  </p:cNvSpPr>
                  <p:nvPr/>
                </p:nvSpPr>
                <p:spPr bwMode="auto">
                  <a:xfrm>
                    <a:off x="1935" y="2016"/>
                    <a:ext cx="177" cy="248"/>
                  </a:xfrm>
                  <a:prstGeom prst="rect">
                    <a:avLst/>
                  </a:prstGeom>
                  <a:blipFill>
                    <a:blip r:embed="rId4"/>
                    <a:stretch>
                      <a:fillRect r="-13043"/>
                    </a:stretch>
                  </a:blipFill>
                  <a:ln>
                    <a:noFill/>
                  </a:ln>
                  <a:effectLst/>
                </p:spPr>
                <p:txBody>
                  <a:bodyPr/>
                  <a:lstStyle/>
                  <a:p>
                    <a:r>
                      <a:rPr lang="zh-CN" altLang="en-US">
                        <a:noFill/>
                      </a:rPr>
                      <a:t> </a:t>
                    </a:r>
                  </a:p>
                </p:txBody>
              </p:sp>
            </mc:Fallback>
          </mc:AlternateContent>
        </p:grpSp>
        <p:grpSp>
          <p:nvGrpSpPr>
            <p:cNvPr id="16398" name="Group 18">
              <a:extLst>
                <a:ext uri="{FF2B5EF4-FFF2-40B4-BE49-F238E27FC236}">
                  <a16:creationId xmlns:a16="http://schemas.microsoft.com/office/drawing/2014/main" id="{7A867241-CB52-410F-AA55-CFB774B6A389}"/>
                </a:ext>
              </a:extLst>
            </p:cNvPr>
            <p:cNvGrpSpPr>
              <a:grpSpLocks/>
            </p:cNvGrpSpPr>
            <p:nvPr/>
          </p:nvGrpSpPr>
          <p:grpSpPr bwMode="auto">
            <a:xfrm>
              <a:off x="1440" y="2016"/>
              <a:ext cx="268" cy="1008"/>
              <a:chOff x="1440" y="2016"/>
              <a:chExt cx="268" cy="1008"/>
            </a:xfrm>
          </p:grpSpPr>
          <p:sp>
            <p:nvSpPr>
              <p:cNvPr id="16399" name="Line 19">
                <a:extLst>
                  <a:ext uri="{FF2B5EF4-FFF2-40B4-BE49-F238E27FC236}">
                    <a16:creationId xmlns:a16="http://schemas.microsoft.com/office/drawing/2014/main" id="{0506B366-986E-4F64-973F-4F31BFD85D8B}"/>
                  </a:ext>
                </a:extLst>
              </p:cNvPr>
              <p:cNvSpPr>
                <a:spLocks noChangeShapeType="1"/>
              </p:cNvSpPr>
              <p:nvPr/>
            </p:nvSpPr>
            <p:spPr bwMode="auto">
              <a:xfrm>
                <a:off x="1584" y="2016"/>
                <a:ext cx="0" cy="100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p>
            </p:txBody>
          </p:sp>
          <mc:AlternateContent xmlns:mc="http://schemas.openxmlformats.org/markup-compatibility/2006" xmlns:a14="http://schemas.microsoft.com/office/drawing/2010/main">
            <mc:Choice Requires="a14">
              <p:sp>
                <p:nvSpPr>
                  <p:cNvPr id="16386" name="Object 20">
                    <a:extLst>
                      <a:ext uri="{FF2B5EF4-FFF2-40B4-BE49-F238E27FC236}">
                        <a16:creationId xmlns:a16="http://schemas.microsoft.com/office/drawing/2014/main" id="{5F6C7D6D-823D-4AE8-B3C1-8F81A9261F6A}"/>
                      </a:ext>
                    </a:extLst>
                  </p:cNvPr>
                  <p:cNvSpPr txBox="1"/>
                  <p:nvPr/>
                </p:nvSpPr>
                <p:spPr bwMode="auto">
                  <a:xfrm>
                    <a:off x="1440" y="2016"/>
                    <a:ext cx="268" cy="18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oMath>
                      </m:oMathPara>
                    </a14:m>
                    <a:endParaRPr lang="zh-CN" altLang="en-US" sz="2800" b="1"/>
                  </a:p>
                </p:txBody>
              </p:sp>
            </mc:Choice>
            <mc:Fallback xmlns="">
              <p:sp>
                <p:nvSpPr>
                  <p:cNvPr id="16386" name="Object 20">
                    <a:extLst>
                      <a:ext uri="{FF2B5EF4-FFF2-40B4-BE49-F238E27FC236}">
                        <a16:creationId xmlns:a16="http://schemas.microsoft.com/office/drawing/2014/main" id="{5F6C7D6D-823D-4AE8-B3C1-8F81A9261F6A}"/>
                      </a:ext>
                    </a:extLst>
                  </p:cNvPr>
                  <p:cNvSpPr txBox="1">
                    <a:spLocks noRot="1" noChangeAspect="1" noMove="1" noResize="1" noEditPoints="1" noAdjustHandles="1" noChangeArrowheads="1" noChangeShapeType="1" noTextEdit="1"/>
                  </p:cNvSpPr>
                  <p:nvPr/>
                </p:nvSpPr>
                <p:spPr bwMode="auto">
                  <a:xfrm>
                    <a:off x="1440" y="2016"/>
                    <a:ext cx="268" cy="183"/>
                  </a:xfrm>
                  <a:prstGeom prst="rect">
                    <a:avLst/>
                  </a:prstGeom>
                  <a:blipFill>
                    <a:blip r:embed="rId5"/>
                    <a:stretch>
                      <a:fillRect/>
                    </a:stretch>
                  </a:blipFill>
                  <a:ln>
                    <a:noFill/>
                  </a:ln>
                  <a:effectLst/>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21" name="Object 83">
                <a:extLst>
                  <a:ext uri="{FF2B5EF4-FFF2-40B4-BE49-F238E27FC236}">
                    <a16:creationId xmlns:a16="http://schemas.microsoft.com/office/drawing/2014/main" id="{C45F2A33-E5D0-4F8B-8843-EA96F76FC8AD}"/>
                  </a:ext>
                </a:extLst>
              </p:cNvPr>
              <p:cNvSpPr txBox="1"/>
              <p:nvPr/>
            </p:nvSpPr>
            <p:spPr bwMode="auto">
              <a:xfrm>
                <a:off x="480668" y="1584289"/>
                <a:ext cx="7496519" cy="127682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𝒃</m:t>
                      </m:r>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lim>
                          </m:limLow>
                        </m:fName>
                        <m:e>
                          <m:r>
                            <a:rPr lang="zh-CN" altLang="en-US" sz="2800" b="1" i="1">
                              <a:solidFill>
                                <a:srgbClr val="000000"/>
                              </a:solidFill>
                              <a:latin typeface="Cambria Math" panose="02040503050406030204" pitchFamily="18" charset="0"/>
                            </a:rPr>
                            <m:t>(</m:t>
                          </m:r>
                        </m:e>
                      </m:func>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𝒂𝒙</m:t>
                      </m:r>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r>
                            <a:rPr lang="zh-CN" altLang="en-US" sz="2800" b="1" i="1">
                              <a:solidFill>
                                <a:srgbClr val="000000"/>
                              </a:solidFill>
                              <a:latin typeface="Cambria Math" panose="02040503050406030204" pitchFamily="18" charset="0"/>
                            </a:rPr>
                            <m:t>(</m:t>
                          </m:r>
                        </m:e>
                      </m:func>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𝒂𝒙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21" name="Object 83">
                <a:extLst>
                  <a:ext uri="{FF2B5EF4-FFF2-40B4-BE49-F238E27FC236}">
                    <a16:creationId xmlns:a16="http://schemas.microsoft.com/office/drawing/2014/main" id="{C45F2A33-E5D0-4F8B-8843-EA96F76FC8AD}"/>
                  </a:ext>
                </a:extLst>
              </p:cNvPr>
              <p:cNvSpPr txBox="1">
                <a:spLocks noRot="1" noChangeAspect="1" noMove="1" noResize="1" noEditPoints="1" noAdjustHandles="1" noChangeArrowheads="1" noChangeShapeType="1" noTextEdit="1"/>
              </p:cNvSpPr>
              <p:nvPr/>
            </p:nvSpPr>
            <p:spPr bwMode="auto">
              <a:xfrm>
                <a:off x="480668" y="1584289"/>
                <a:ext cx="7496519" cy="1276821"/>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bject 84">
                <a:extLst>
                  <a:ext uri="{FF2B5EF4-FFF2-40B4-BE49-F238E27FC236}">
                    <a16:creationId xmlns:a16="http://schemas.microsoft.com/office/drawing/2014/main" id="{0E6B0B8C-07F0-41C0-BB1F-38240226FBED}"/>
                  </a:ext>
                </a:extLst>
              </p:cNvPr>
              <p:cNvSpPr txBox="1"/>
              <p:nvPr/>
            </p:nvSpPr>
            <p:spPr bwMode="auto">
              <a:xfrm>
                <a:off x="456141" y="321534"/>
                <a:ext cx="5401024" cy="10048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𝒂</m:t>
                      </m:r>
                      <m:r>
                        <a:rPr lang="zh-CN" altLang="en-US" sz="2800" b="1" i="1" smtClean="0">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i="0">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lim>
                          </m:limLow>
                        </m:fName>
                        <m:e>
                          <m:f>
                            <m:fPr>
                              <m:ctrlPr>
                                <a:rPr lang="zh-CN" altLang="en-US" sz="2800" b="1" i="1">
                                  <a:solidFill>
                                    <a:srgbClr val="000000"/>
                                  </a:solidFill>
                                  <a:latin typeface="Cambria Math" panose="02040503050406030204" pitchFamily="18" charset="0"/>
                                </a:rPr>
                              </m:ctrlPr>
                            </m:fPr>
                            <m:num>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en-US" altLang="zh-CN" sz="2800" b="1" i="1" smtClean="0">
                                      <a:solidFill>
                                        <a:srgbClr val="000000"/>
                                      </a:solidFill>
                                      <a:latin typeface="Cambria Math" panose="02040503050406030204" pitchFamily="18" charset="0"/>
                                    </a:rPr>
                                    <m:t> </m:t>
                                  </m:r>
                                </m:sup>
                              </m:sSup>
                            </m:num>
                            <m:den>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den>
                          </m:f>
                        </m:e>
                      </m:fun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oMath>
                  </m:oMathPara>
                </a14:m>
                <a:endParaRPr lang="zh-CN" altLang="en-US" sz="2800" b="1" dirty="0"/>
              </a:p>
            </p:txBody>
          </p:sp>
        </mc:Choice>
        <mc:Fallback xmlns="">
          <p:sp>
            <p:nvSpPr>
              <p:cNvPr id="22" name="Object 84">
                <a:extLst>
                  <a:ext uri="{FF2B5EF4-FFF2-40B4-BE49-F238E27FC236}">
                    <a16:creationId xmlns:a16="http://schemas.microsoft.com/office/drawing/2014/main" id="{0E6B0B8C-07F0-41C0-BB1F-38240226FBED}"/>
                  </a:ext>
                </a:extLst>
              </p:cNvPr>
              <p:cNvSpPr txBox="1">
                <a:spLocks noRot="1" noChangeAspect="1" noMove="1" noResize="1" noEditPoints="1" noAdjustHandles="1" noChangeArrowheads="1" noChangeShapeType="1" noTextEdit="1"/>
              </p:cNvSpPr>
              <p:nvPr/>
            </p:nvSpPr>
            <p:spPr bwMode="auto">
              <a:xfrm>
                <a:off x="456141" y="321534"/>
                <a:ext cx="5401024" cy="1004888"/>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E2A4FAFB-82ED-4F90-B54D-77A41AE58FA4}"/>
              </a:ext>
            </a:extLst>
          </p:cNvPr>
          <p:cNvGrpSpPr>
            <a:grpSpLocks/>
          </p:cNvGrpSpPr>
          <p:nvPr/>
        </p:nvGrpSpPr>
        <p:grpSpPr bwMode="auto">
          <a:xfrm>
            <a:off x="1703389" y="214313"/>
            <a:ext cx="8675687" cy="5262562"/>
            <a:chOff x="295" y="342"/>
            <a:chExt cx="5465" cy="3315"/>
          </a:xfrm>
        </p:grpSpPr>
        <p:sp>
          <p:nvSpPr>
            <p:cNvPr id="2061" name="Rectangle 2">
              <a:extLst>
                <a:ext uri="{FF2B5EF4-FFF2-40B4-BE49-F238E27FC236}">
                  <a16:creationId xmlns:a16="http://schemas.microsoft.com/office/drawing/2014/main" id="{99FF7C8A-3A07-4A03-A176-BAF9C3FE9366}"/>
                </a:ext>
              </a:extLst>
            </p:cNvPr>
            <p:cNvSpPr>
              <a:spLocks noChangeArrowheads="1"/>
            </p:cNvSpPr>
            <p:nvPr/>
          </p:nvSpPr>
          <p:spPr bwMode="auto">
            <a:xfrm>
              <a:off x="295" y="371"/>
              <a:ext cx="5465" cy="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2800" b="1" i="1" dirty="0">
                  <a:latin typeface="Times New Roman" panose="02020603050405020304" pitchFamily="18" charset="0"/>
                </a:rPr>
                <a:t> ACB</a:t>
              </a:r>
              <a:r>
                <a:rPr lang="zh-CN" altLang="en-US" sz="2800" b="1" dirty="0">
                  <a:latin typeface="Times New Roman" panose="02020603050405020304" pitchFamily="18" charset="0"/>
                </a:rPr>
                <a:t>是凸的曲线弧，而</a:t>
              </a:r>
              <a:r>
                <a:rPr lang="en-US" altLang="zh-CN" sz="2800" b="1" i="1" dirty="0">
                  <a:latin typeface="Times New Roman" panose="02020603050405020304" pitchFamily="18" charset="0"/>
                </a:rPr>
                <a:t>ADB</a:t>
              </a:r>
              <a:r>
                <a:rPr lang="zh-CN" altLang="en-US" sz="2800" b="1" dirty="0">
                  <a:latin typeface="Times New Roman" panose="02020603050405020304" pitchFamily="18" charset="0"/>
                </a:rPr>
                <a:t>是凹的曲线弧，它们的凹凸性不同，也就是说</a:t>
              </a:r>
              <a:r>
                <a:rPr lang="en-US" altLang="zh-CN" sz="2800" b="1" i="1" dirty="0">
                  <a:latin typeface="Times New Roman" panose="02020603050405020304" pitchFamily="18" charset="0"/>
                </a:rPr>
                <a:t>ACB</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ADB</a:t>
              </a:r>
              <a:r>
                <a:rPr lang="zh-CN" altLang="en-US" sz="2800" b="1" dirty="0">
                  <a:latin typeface="Times New Roman" panose="02020603050405020304" pitchFamily="18" charset="0"/>
                </a:rPr>
                <a:t>的弯曲方向是不同的</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进一步如果过曲线上每一点作曲线的切线，还可以看到</a:t>
              </a:r>
              <a:r>
                <a:rPr lang="en-US" altLang="zh-CN" sz="2800" b="1" i="1" dirty="0">
                  <a:latin typeface="Times New Roman" panose="02020603050405020304" pitchFamily="18" charset="0"/>
                </a:rPr>
                <a:t>ACB</a:t>
              </a:r>
              <a:r>
                <a:rPr lang="zh-CN" altLang="en-US" sz="2800" b="1" dirty="0">
                  <a:latin typeface="Times New Roman" panose="02020603050405020304" pitchFamily="18" charset="0"/>
                </a:rPr>
                <a:t>上任一点作切线后，弧总在切线之下，而</a:t>
              </a: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ADB</a:t>
              </a:r>
              <a:r>
                <a:rPr lang="zh-CN" altLang="en-US" sz="2800" b="1" dirty="0">
                  <a:latin typeface="Times New Roman" panose="02020603050405020304" pitchFamily="18" charset="0"/>
                </a:rPr>
                <a:t>上任一点作切线后，弧在切线之上，因此，我们有下面的</a:t>
              </a:r>
            </a:p>
          </p:txBody>
        </p:sp>
        <p:sp>
          <p:nvSpPr>
            <p:cNvPr id="2062" name="Text Box 3">
              <a:extLst>
                <a:ext uri="{FF2B5EF4-FFF2-40B4-BE49-F238E27FC236}">
                  <a16:creationId xmlns:a16="http://schemas.microsoft.com/office/drawing/2014/main" id="{84158DF7-26F5-4BFE-A9D8-FA8D85C8F3A6}"/>
                </a:ext>
              </a:extLst>
            </p:cNvPr>
            <p:cNvSpPr txBox="1">
              <a:spLocks noChangeArrowheads="1"/>
            </p:cNvSpPr>
            <p:nvPr/>
          </p:nvSpPr>
          <p:spPr bwMode="auto">
            <a:xfrm>
              <a:off x="3006" y="837"/>
              <a:ext cx="551"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4000" b="1">
                  <a:latin typeface="Times New Roman" panose="02020603050405020304" pitchFamily="18" charset="0"/>
                </a:rPr>
                <a:t>（</a:t>
              </a:r>
            </a:p>
          </p:txBody>
        </p:sp>
        <p:sp>
          <p:nvSpPr>
            <p:cNvPr id="2063" name="Text Box 4">
              <a:extLst>
                <a:ext uri="{FF2B5EF4-FFF2-40B4-BE49-F238E27FC236}">
                  <a16:creationId xmlns:a16="http://schemas.microsoft.com/office/drawing/2014/main" id="{8FC1A966-4384-49D6-915F-FE66B2E22100}"/>
                </a:ext>
              </a:extLst>
            </p:cNvPr>
            <p:cNvSpPr txBox="1">
              <a:spLocks noChangeArrowheads="1"/>
            </p:cNvSpPr>
            <p:nvPr/>
          </p:nvSpPr>
          <p:spPr bwMode="auto">
            <a:xfrm>
              <a:off x="5087" y="1962"/>
              <a:ext cx="54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3600" b="1">
                  <a:latin typeface="Times New Roman" panose="02020603050405020304" pitchFamily="18" charset="0"/>
                </a:rPr>
                <a:t>（</a:t>
              </a:r>
            </a:p>
          </p:txBody>
        </p:sp>
        <p:sp>
          <p:nvSpPr>
            <p:cNvPr id="2064" name="Text Box 5">
              <a:extLst>
                <a:ext uri="{FF2B5EF4-FFF2-40B4-BE49-F238E27FC236}">
                  <a16:creationId xmlns:a16="http://schemas.microsoft.com/office/drawing/2014/main" id="{D9FEFC60-CBAF-49E4-9479-0AFE807B8A3D}"/>
                </a:ext>
              </a:extLst>
            </p:cNvPr>
            <p:cNvSpPr txBox="1">
              <a:spLocks noChangeArrowheads="1"/>
            </p:cNvSpPr>
            <p:nvPr/>
          </p:nvSpPr>
          <p:spPr bwMode="auto">
            <a:xfrm>
              <a:off x="538" y="1962"/>
              <a:ext cx="5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3600" b="1">
                  <a:latin typeface="Times New Roman" panose="02020603050405020304" pitchFamily="18" charset="0"/>
                </a:rPr>
                <a:t>（</a:t>
              </a:r>
            </a:p>
          </p:txBody>
        </p:sp>
        <p:sp>
          <p:nvSpPr>
            <p:cNvPr id="2065" name="Text Box 6">
              <a:extLst>
                <a:ext uri="{FF2B5EF4-FFF2-40B4-BE49-F238E27FC236}">
                  <a16:creationId xmlns:a16="http://schemas.microsoft.com/office/drawing/2014/main" id="{6698117D-9456-45E3-A9DC-CA47FFAA604C}"/>
                </a:ext>
              </a:extLst>
            </p:cNvPr>
            <p:cNvSpPr txBox="1">
              <a:spLocks noChangeArrowheads="1"/>
            </p:cNvSpPr>
            <p:nvPr/>
          </p:nvSpPr>
          <p:spPr bwMode="auto">
            <a:xfrm>
              <a:off x="2297" y="837"/>
              <a:ext cx="58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3600" b="1">
                  <a:latin typeface="Times New Roman" panose="02020603050405020304" pitchFamily="18" charset="0"/>
                </a:rPr>
                <a:t>（</a:t>
              </a:r>
            </a:p>
          </p:txBody>
        </p:sp>
        <p:sp>
          <p:nvSpPr>
            <p:cNvPr id="2066" name="Text Box 7">
              <a:extLst>
                <a:ext uri="{FF2B5EF4-FFF2-40B4-BE49-F238E27FC236}">
                  <a16:creationId xmlns:a16="http://schemas.microsoft.com/office/drawing/2014/main" id="{700FBCA8-F664-4AD2-AF03-347FC8C2F69D}"/>
                </a:ext>
              </a:extLst>
            </p:cNvPr>
            <p:cNvSpPr txBox="1">
              <a:spLocks noChangeArrowheads="1"/>
            </p:cNvSpPr>
            <p:nvPr/>
          </p:nvSpPr>
          <p:spPr bwMode="auto">
            <a:xfrm>
              <a:off x="2567" y="342"/>
              <a:ext cx="5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3600" b="1">
                  <a:latin typeface="Times New Roman" panose="02020603050405020304" pitchFamily="18" charset="0"/>
                </a:rPr>
                <a:t>（</a:t>
              </a:r>
            </a:p>
          </p:txBody>
        </p:sp>
        <p:sp>
          <p:nvSpPr>
            <p:cNvPr id="2067" name="Text Box 8">
              <a:extLst>
                <a:ext uri="{FF2B5EF4-FFF2-40B4-BE49-F238E27FC236}">
                  <a16:creationId xmlns:a16="http://schemas.microsoft.com/office/drawing/2014/main" id="{B58E28F8-C0F4-40B9-BBDD-8504A0CEF838}"/>
                </a:ext>
              </a:extLst>
            </p:cNvPr>
            <p:cNvSpPr txBox="1">
              <a:spLocks noChangeArrowheads="1"/>
            </p:cNvSpPr>
            <p:nvPr/>
          </p:nvSpPr>
          <p:spPr bwMode="auto">
            <a:xfrm>
              <a:off x="340" y="342"/>
              <a:ext cx="5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3600" b="1">
                  <a:latin typeface="Times New Roman" panose="02020603050405020304" pitchFamily="18" charset="0"/>
                </a:rPr>
                <a:t>（</a:t>
              </a:r>
            </a:p>
          </p:txBody>
        </p:sp>
      </p:grpSp>
      <p:grpSp>
        <p:nvGrpSpPr>
          <p:cNvPr id="34" name="Group 20">
            <a:extLst>
              <a:ext uri="{FF2B5EF4-FFF2-40B4-BE49-F238E27FC236}">
                <a16:creationId xmlns:a16="http://schemas.microsoft.com/office/drawing/2014/main" id="{2EA5BD83-08A6-459E-A906-FCFB42DD8B87}"/>
              </a:ext>
            </a:extLst>
          </p:cNvPr>
          <p:cNvGrpSpPr>
            <a:grpSpLocks/>
          </p:cNvGrpSpPr>
          <p:nvPr/>
        </p:nvGrpSpPr>
        <p:grpSpPr bwMode="auto">
          <a:xfrm>
            <a:off x="6531701" y="4742584"/>
            <a:ext cx="2147888" cy="2049605"/>
            <a:chOff x="2562" y="2992"/>
            <a:chExt cx="1161" cy="1212"/>
          </a:xfrm>
        </p:grpSpPr>
        <p:sp>
          <p:nvSpPr>
            <p:cNvPr id="35" name="Rectangle 4">
              <a:extLst>
                <a:ext uri="{FF2B5EF4-FFF2-40B4-BE49-F238E27FC236}">
                  <a16:creationId xmlns:a16="http://schemas.microsoft.com/office/drawing/2014/main" id="{F34B88EC-F679-4282-9B66-D744D20DDE44}"/>
                </a:ext>
              </a:extLst>
            </p:cNvPr>
            <p:cNvSpPr>
              <a:spLocks noChangeArrowheads="1"/>
            </p:cNvSpPr>
            <p:nvPr/>
          </p:nvSpPr>
          <p:spPr bwMode="auto">
            <a:xfrm>
              <a:off x="2976" y="3967"/>
              <a:ext cx="34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latin typeface="Times New Roman" panose="02020603050405020304" pitchFamily="18" charset="0"/>
                  <a:ea typeface="楷体_GB2312" pitchFamily="49" charset="-122"/>
                </a:rPr>
                <a:t>图</a:t>
              </a:r>
              <a:r>
                <a:rPr lang="en-US" altLang="zh-CN" sz="2000" b="1" dirty="0">
                  <a:latin typeface="Times New Roman" panose="02020603050405020304" pitchFamily="18" charset="0"/>
                  <a:ea typeface="楷体_GB2312" pitchFamily="49" charset="-122"/>
                </a:rPr>
                <a:t>.1</a:t>
              </a:r>
            </a:p>
          </p:txBody>
        </p:sp>
        <mc:AlternateContent xmlns:mc="http://schemas.openxmlformats.org/markup-compatibility/2006" xmlns:a14="http://schemas.microsoft.com/office/drawing/2010/main">
          <mc:Choice Requires="a14">
            <p:graphicFrame>
              <p:nvGraphicFramePr>
                <p:cNvPr id="36" name="Object 5">
                  <a:extLst>
                    <a:ext uri="{FF2B5EF4-FFF2-40B4-BE49-F238E27FC236}">
                      <a16:creationId xmlns:a16="http://schemas.microsoft.com/office/drawing/2014/main" id="{445DCEDA-4968-411C-B27E-C9A4063BA309}"/>
                    </a:ext>
                  </a:extLst>
                </p:cNvPr>
                <p:cNvGraphicFramePr>
                  <a:graphicFrameLocks noChangeAspect="1"/>
                </p:cNvGraphicFramePr>
                <p:nvPr/>
              </p:nvGraphicFramePr>
              <p:xfrm>
                <a:off x="2562" y="3067"/>
                <a:ext cx="1123" cy="879"/>
              </p:xfrm>
              <a:graphic>
                <a:graphicData uri="http://schemas.openxmlformats.org/presentationml/2006/ole">
                  <mc:AlternateContent>
                    <mc:Choice xmlns:v="urn:schemas-microsoft-com:vml" Requires="v">
                      <p:oleObj spid="_x0000_s2056" name="CorelDRAW" r:id="rId3" imgW="1782470" imgH="1394765" progId="CorelDRAW.Graphic.11">
                        <p:embed/>
                      </p:oleObj>
                    </mc:Choice>
                    <mc:Fallback>
                      <p:oleObj name="CorelDRAW" r:id="rId3" imgW="1782470" imgH="1394765" progId="CorelDRAW.Graphic.11">
                        <p:embed/>
                        <p:pic>
                          <p:nvPicPr>
                            <p:cNvPr id="1026" name="Object 5">
                              <a:extLst>
                                <a:ext uri="{FF2B5EF4-FFF2-40B4-BE49-F238E27FC236}">
                                  <a16:creationId xmlns:a16="http://schemas.microsoft.com/office/drawing/2014/main" id="{47FE4891-ECCE-4A9B-8CFE-9A373670B716}"/>
                                </a:ext>
                              </a:extLst>
                            </p:cNvPr>
                            <p:cNvPicPr>
                              <a:picLocks noChangeAspect="1" noChangeArrowheads="1"/>
                            </p:cNvPicPr>
                            <p:nvPr/>
                          </p:nvPicPr>
                          <p:blipFill>
                            <a:blip r:embed="rId4">
                              <a:extLst>
                                <a:ext uri="{28A0092B-C50C-407E-A947-70E740481C1C}">
                                  <a14:useLocalDpi val="0"/>
                                </a:ext>
                              </a:extLst>
                            </a:blip>
                            <a:srcRect/>
                            <a:stretch>
                              <a:fillRect/>
                            </a:stretch>
                          </p:blipFill>
                          <p:spPr bwMode="auto">
                            <a:xfrm>
                              <a:off x="2562" y="3067"/>
                              <a:ext cx="1123" cy="87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6" name="Object 5">
                  <a:extLst>
                    <a:ext uri="{FF2B5EF4-FFF2-40B4-BE49-F238E27FC236}">
                      <a16:creationId xmlns:a16="http://schemas.microsoft.com/office/drawing/2014/main" id="{445DCEDA-4968-411C-B27E-C9A4063BA309}"/>
                    </a:ext>
                  </a:extLst>
                </p:cNvPr>
                <p:cNvGraphicFramePr>
                  <a:graphicFrameLocks noChangeAspect="1"/>
                </p:cNvGraphicFramePr>
                <p:nvPr/>
              </p:nvGraphicFramePr>
              <p:xfrm>
                <a:off x="2562" y="3067"/>
                <a:ext cx="1123" cy="879"/>
              </p:xfrm>
              <a:graphic>
                <a:graphicData uri="http://schemas.openxmlformats.org/presentationml/2006/ole">
                  <mc:AlternateContent>
                    <mc:Choice xmlns:v="urn:schemas-microsoft-com:vml" Requires="v">
                      <p:oleObj spid="_x0000_s2051" name="CorelDRAW" r:id="rId5" imgW="1782470" imgH="1394765" progId="CorelDRAW.Graphic.11">
                        <p:embed/>
                      </p:oleObj>
                    </mc:Choice>
                    <mc:Fallback>
                      <p:oleObj name="CorelDRAW" r:id="rId5" imgW="1782470" imgH="1394765" progId="CorelDRAW.Graphic.11">
                        <p:embed/>
                        <p:pic>
                          <p:nvPicPr>
                            <p:cNvPr id="1026" name="Object 5">
                              <a:extLst>
                                <a:ext uri="{FF2B5EF4-FFF2-40B4-BE49-F238E27FC236}">
                                  <a16:creationId xmlns:a16="http://schemas.microsoft.com/office/drawing/2014/main" id="{47FE4891-ECCE-4A9B-8CFE-9A373670B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3067"/>
                              <a:ext cx="1123" cy="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7" name="Object 7">
                  <a:extLst>
                    <a:ext uri="{FF2B5EF4-FFF2-40B4-BE49-F238E27FC236}">
                      <a16:creationId xmlns:a16="http://schemas.microsoft.com/office/drawing/2014/main" id="{A6583D4D-1699-4D09-B44A-3485442C1DA4}"/>
                    </a:ext>
                  </a:extLst>
                </p:cNvPr>
                <p:cNvSpPr txBox="1"/>
                <p:nvPr/>
              </p:nvSpPr>
              <p:spPr bwMode="auto">
                <a:xfrm>
                  <a:off x="2789" y="3656"/>
                  <a:ext cx="78"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𝑨</m:t>
                        </m:r>
                      </m:oMath>
                    </m:oMathPara>
                  </a14:m>
                  <a:endParaRPr lang="zh-CN" altLang="en-US" sz="2000" b="1"/>
                </a:p>
              </p:txBody>
            </p:sp>
          </mc:Choice>
          <mc:Fallback xmlns="">
            <p:sp>
              <p:nvSpPr>
                <p:cNvPr id="37" name="Object 7">
                  <a:extLst>
                    <a:ext uri="{FF2B5EF4-FFF2-40B4-BE49-F238E27FC236}">
                      <a16:creationId xmlns:a16="http://schemas.microsoft.com/office/drawing/2014/main" id="{A6583D4D-1699-4D09-B44A-3485442C1DA4}"/>
                    </a:ext>
                  </a:extLst>
                </p:cNvPr>
                <p:cNvSpPr txBox="1">
                  <a:spLocks noRot="1" noChangeAspect="1" noMove="1" noResize="1" noEditPoints="1" noAdjustHandles="1" noChangeArrowheads="1" noChangeShapeType="1" noTextEdit="1"/>
                </p:cNvSpPr>
                <p:nvPr/>
              </p:nvSpPr>
              <p:spPr bwMode="auto">
                <a:xfrm>
                  <a:off x="2789" y="3656"/>
                  <a:ext cx="78" cy="90"/>
                </a:xfrm>
                <a:prstGeom prst="rect">
                  <a:avLst/>
                </a:prstGeom>
                <a:blipFill>
                  <a:blip r:embed="rId7"/>
                  <a:stretch>
                    <a:fillRect l="-8333" r="-129167"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bject 9">
                  <a:extLst>
                    <a:ext uri="{FF2B5EF4-FFF2-40B4-BE49-F238E27FC236}">
                      <a16:creationId xmlns:a16="http://schemas.microsoft.com/office/drawing/2014/main" id="{CB8A8041-35E4-4F7A-8D57-595940DA261E}"/>
                    </a:ext>
                  </a:extLst>
                </p:cNvPr>
                <p:cNvSpPr txBox="1"/>
                <p:nvPr/>
              </p:nvSpPr>
              <p:spPr bwMode="auto">
                <a:xfrm>
                  <a:off x="3469" y="3203"/>
                  <a:ext cx="78"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𝑩</m:t>
                        </m:r>
                      </m:oMath>
                    </m:oMathPara>
                  </a14:m>
                  <a:endParaRPr lang="zh-CN" altLang="en-US" sz="2000" b="1"/>
                </a:p>
              </p:txBody>
            </p:sp>
          </mc:Choice>
          <mc:Fallback xmlns="">
            <p:sp>
              <p:nvSpPr>
                <p:cNvPr id="38" name="Object 9">
                  <a:extLst>
                    <a:ext uri="{FF2B5EF4-FFF2-40B4-BE49-F238E27FC236}">
                      <a16:creationId xmlns:a16="http://schemas.microsoft.com/office/drawing/2014/main" id="{CB8A8041-35E4-4F7A-8D57-595940DA261E}"/>
                    </a:ext>
                  </a:extLst>
                </p:cNvPr>
                <p:cNvSpPr txBox="1">
                  <a:spLocks noRot="1" noChangeAspect="1" noMove="1" noResize="1" noEditPoints="1" noAdjustHandles="1" noChangeArrowheads="1" noChangeShapeType="1" noTextEdit="1"/>
                </p:cNvSpPr>
                <p:nvPr/>
              </p:nvSpPr>
              <p:spPr bwMode="auto">
                <a:xfrm>
                  <a:off x="3469" y="3203"/>
                  <a:ext cx="78" cy="90"/>
                </a:xfrm>
                <a:prstGeom prst="rect">
                  <a:avLst/>
                </a:prstGeom>
                <a:blipFill>
                  <a:blip r:embed="rId8"/>
                  <a:stretch>
                    <a:fillRect l="-13043" r="-143478" b="-15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11">
                  <a:extLst>
                    <a:ext uri="{FF2B5EF4-FFF2-40B4-BE49-F238E27FC236}">
                      <a16:creationId xmlns:a16="http://schemas.microsoft.com/office/drawing/2014/main" id="{A92B9D10-5336-4BD4-8680-0369A3CA8F61}"/>
                    </a:ext>
                  </a:extLst>
                </p:cNvPr>
                <p:cNvSpPr txBox="1"/>
                <p:nvPr/>
              </p:nvSpPr>
              <p:spPr bwMode="auto">
                <a:xfrm>
                  <a:off x="2971" y="3157"/>
                  <a:ext cx="179" cy="1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𝑪</m:t>
                        </m:r>
                      </m:oMath>
                    </m:oMathPara>
                  </a14:m>
                  <a:endParaRPr lang="zh-CN" altLang="en-US" sz="2000" b="1" dirty="0"/>
                </a:p>
              </p:txBody>
            </p:sp>
          </mc:Choice>
          <mc:Fallback xmlns="">
            <p:sp>
              <p:nvSpPr>
                <p:cNvPr id="39" name="Object 11">
                  <a:extLst>
                    <a:ext uri="{FF2B5EF4-FFF2-40B4-BE49-F238E27FC236}">
                      <a16:creationId xmlns:a16="http://schemas.microsoft.com/office/drawing/2014/main" id="{A92B9D10-5336-4BD4-8680-0369A3CA8F61}"/>
                    </a:ext>
                  </a:extLst>
                </p:cNvPr>
                <p:cNvSpPr txBox="1">
                  <a:spLocks noRot="1" noChangeAspect="1" noMove="1" noResize="1" noEditPoints="1" noAdjustHandles="1" noChangeArrowheads="1" noChangeShapeType="1" noTextEdit="1"/>
                </p:cNvSpPr>
                <p:nvPr/>
              </p:nvSpPr>
              <p:spPr bwMode="auto">
                <a:xfrm>
                  <a:off x="2971" y="3157"/>
                  <a:ext cx="179" cy="187"/>
                </a:xfrm>
                <a:prstGeom prst="rect">
                  <a:avLst/>
                </a:prstGeom>
                <a:blipFill>
                  <a:blip r:embed="rId9"/>
                  <a:stretch>
                    <a:fillRect r="-1852"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13">
                  <a:extLst>
                    <a:ext uri="{FF2B5EF4-FFF2-40B4-BE49-F238E27FC236}">
                      <a16:creationId xmlns:a16="http://schemas.microsoft.com/office/drawing/2014/main" id="{077C0DFF-7866-4424-9A1E-A7E13F6B28FB}"/>
                    </a:ext>
                  </a:extLst>
                </p:cNvPr>
                <p:cNvSpPr txBox="1"/>
                <p:nvPr/>
              </p:nvSpPr>
              <p:spPr bwMode="auto">
                <a:xfrm>
                  <a:off x="3288" y="3611"/>
                  <a:ext cx="90" cy="9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𝑫</m:t>
                        </m:r>
                      </m:oMath>
                    </m:oMathPara>
                  </a14:m>
                  <a:endParaRPr lang="zh-CN" altLang="en-US" sz="2000" b="1" dirty="0"/>
                </a:p>
              </p:txBody>
            </p:sp>
          </mc:Choice>
          <mc:Fallback xmlns="">
            <p:sp>
              <p:nvSpPr>
                <p:cNvPr id="40" name="Object 13">
                  <a:extLst>
                    <a:ext uri="{FF2B5EF4-FFF2-40B4-BE49-F238E27FC236}">
                      <a16:creationId xmlns:a16="http://schemas.microsoft.com/office/drawing/2014/main" id="{077C0DFF-7866-4424-9A1E-A7E13F6B28FB}"/>
                    </a:ext>
                  </a:extLst>
                </p:cNvPr>
                <p:cNvSpPr txBox="1">
                  <a:spLocks noRot="1" noChangeAspect="1" noMove="1" noResize="1" noEditPoints="1" noAdjustHandles="1" noChangeArrowheads="1" noChangeShapeType="1" noTextEdit="1"/>
                </p:cNvSpPr>
                <p:nvPr/>
              </p:nvSpPr>
              <p:spPr bwMode="auto">
                <a:xfrm>
                  <a:off x="3288" y="3611"/>
                  <a:ext cx="90" cy="90"/>
                </a:xfrm>
                <a:prstGeom prst="rect">
                  <a:avLst/>
                </a:prstGeom>
                <a:blipFill>
                  <a:blip r:embed="rId10"/>
                  <a:stretch>
                    <a:fillRect l="-3704" r="-122222" b="-1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bject 15">
                  <a:extLst>
                    <a:ext uri="{FF2B5EF4-FFF2-40B4-BE49-F238E27FC236}">
                      <a16:creationId xmlns:a16="http://schemas.microsoft.com/office/drawing/2014/main" id="{00483437-4038-4648-8A1D-8B84D1B3B45B}"/>
                    </a:ext>
                  </a:extLst>
                </p:cNvPr>
                <p:cNvSpPr txBox="1"/>
                <p:nvPr/>
              </p:nvSpPr>
              <p:spPr bwMode="auto">
                <a:xfrm>
                  <a:off x="2565" y="3875"/>
                  <a:ext cx="78" cy="9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𝑶</m:t>
                        </m:r>
                      </m:oMath>
                    </m:oMathPara>
                  </a14:m>
                  <a:endParaRPr lang="zh-CN" altLang="en-US" sz="2000" b="1"/>
                </a:p>
              </p:txBody>
            </p:sp>
          </mc:Choice>
          <mc:Fallback xmlns="">
            <p:sp>
              <p:nvSpPr>
                <p:cNvPr id="41" name="Object 15">
                  <a:extLst>
                    <a:ext uri="{FF2B5EF4-FFF2-40B4-BE49-F238E27FC236}">
                      <a16:creationId xmlns:a16="http://schemas.microsoft.com/office/drawing/2014/main" id="{00483437-4038-4648-8A1D-8B84D1B3B45B}"/>
                    </a:ext>
                  </a:extLst>
                </p:cNvPr>
                <p:cNvSpPr txBox="1">
                  <a:spLocks noRot="1" noChangeAspect="1" noMove="1" noResize="1" noEditPoints="1" noAdjustHandles="1" noChangeArrowheads="1" noChangeShapeType="1" noTextEdit="1"/>
                </p:cNvSpPr>
                <p:nvPr/>
              </p:nvSpPr>
              <p:spPr bwMode="auto">
                <a:xfrm>
                  <a:off x="2565" y="3875"/>
                  <a:ext cx="78" cy="96"/>
                </a:xfrm>
                <a:prstGeom prst="rect">
                  <a:avLst/>
                </a:prstGeom>
                <a:blipFill>
                  <a:blip r:embed="rId11"/>
                  <a:stretch>
                    <a:fillRect l="-8333" r="-141667" b="-129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Object 17">
                  <a:extLst>
                    <a:ext uri="{FF2B5EF4-FFF2-40B4-BE49-F238E27FC236}">
                      <a16:creationId xmlns:a16="http://schemas.microsoft.com/office/drawing/2014/main" id="{063E4BA4-9023-4C06-88ED-6C3307F96B22}"/>
                    </a:ext>
                  </a:extLst>
                </p:cNvPr>
                <p:cNvSpPr txBox="1"/>
                <p:nvPr/>
              </p:nvSpPr>
              <p:spPr bwMode="auto">
                <a:xfrm>
                  <a:off x="3651" y="3883"/>
                  <a:ext cx="72" cy="7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𝒙</m:t>
                        </m:r>
                      </m:oMath>
                    </m:oMathPara>
                  </a14:m>
                  <a:endParaRPr lang="zh-CN" altLang="en-US" sz="2000" b="1"/>
                </a:p>
              </p:txBody>
            </p:sp>
          </mc:Choice>
          <mc:Fallback xmlns="">
            <p:sp>
              <p:nvSpPr>
                <p:cNvPr id="42" name="Object 17">
                  <a:extLst>
                    <a:ext uri="{FF2B5EF4-FFF2-40B4-BE49-F238E27FC236}">
                      <a16:creationId xmlns:a16="http://schemas.microsoft.com/office/drawing/2014/main" id="{063E4BA4-9023-4C06-88ED-6C3307F96B22}"/>
                    </a:ext>
                  </a:extLst>
                </p:cNvPr>
                <p:cNvSpPr txBox="1">
                  <a:spLocks noRot="1" noChangeAspect="1" noMove="1" noResize="1" noEditPoints="1" noAdjustHandles="1" noChangeArrowheads="1" noChangeShapeType="1" noTextEdit="1"/>
                </p:cNvSpPr>
                <p:nvPr/>
              </p:nvSpPr>
              <p:spPr bwMode="auto">
                <a:xfrm>
                  <a:off x="3651" y="3883"/>
                  <a:ext cx="72" cy="78"/>
                </a:xfrm>
                <a:prstGeom prst="rect">
                  <a:avLst/>
                </a:prstGeom>
                <a:blipFill>
                  <a:blip r:embed="rId12"/>
                  <a:stretch>
                    <a:fillRect r="-109091" b="-16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Object 19">
                  <a:extLst>
                    <a:ext uri="{FF2B5EF4-FFF2-40B4-BE49-F238E27FC236}">
                      <a16:creationId xmlns:a16="http://schemas.microsoft.com/office/drawing/2014/main" id="{C0F34412-AE09-4521-875B-61F9C0BA3351}"/>
                    </a:ext>
                  </a:extLst>
                </p:cNvPr>
                <p:cNvSpPr txBox="1"/>
                <p:nvPr/>
              </p:nvSpPr>
              <p:spPr bwMode="auto">
                <a:xfrm>
                  <a:off x="2664" y="2992"/>
                  <a:ext cx="179" cy="22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𝒚</m:t>
                        </m:r>
                      </m:oMath>
                    </m:oMathPara>
                  </a14:m>
                  <a:endParaRPr lang="zh-CN" altLang="en-US" sz="2000" b="1" dirty="0"/>
                </a:p>
              </p:txBody>
            </p:sp>
          </mc:Choice>
          <mc:Fallback xmlns="">
            <p:sp>
              <p:nvSpPr>
                <p:cNvPr id="43" name="Object 19">
                  <a:extLst>
                    <a:ext uri="{FF2B5EF4-FFF2-40B4-BE49-F238E27FC236}">
                      <a16:creationId xmlns:a16="http://schemas.microsoft.com/office/drawing/2014/main" id="{C0F34412-AE09-4521-875B-61F9C0BA3351}"/>
                    </a:ext>
                  </a:extLst>
                </p:cNvPr>
                <p:cNvSpPr txBox="1">
                  <a:spLocks noRot="1" noChangeAspect="1" noMove="1" noResize="1" noEditPoints="1" noAdjustHandles="1" noChangeArrowheads="1" noChangeShapeType="1" noTextEdit="1"/>
                </p:cNvSpPr>
                <p:nvPr/>
              </p:nvSpPr>
              <p:spPr bwMode="auto">
                <a:xfrm>
                  <a:off x="2664" y="2992"/>
                  <a:ext cx="179" cy="226"/>
                </a:xfrm>
                <a:prstGeom prst="rect">
                  <a:avLst/>
                </a:prstGeom>
                <a:blipFill>
                  <a:blip r:embed="rId13"/>
                  <a:stretch>
                    <a:fillRect r="-1818" b="-14286"/>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par>
                                <p:cTn id="8" presetID="18" presetClass="entr" presetSubtype="6"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strips(downRight)">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9BC1F04-0ACA-45B8-B3DB-F9EE88B57B76}"/>
              </a:ext>
            </a:extLst>
          </p:cNvPr>
          <p:cNvSpPr>
            <a:spLocks noChangeArrowheads="1"/>
          </p:cNvSpPr>
          <p:nvPr/>
        </p:nvSpPr>
        <p:spPr bwMode="auto">
          <a:xfrm>
            <a:off x="1992313" y="5064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000" b="1">
              <a:latin typeface="Times New Roman" panose="02020603050405020304" pitchFamily="18" charset="0"/>
              <a:ea typeface="楷体_GB2312" pitchFamily="49" charset="-122"/>
            </a:endParaRPr>
          </a:p>
        </p:txBody>
      </p:sp>
      <p:sp>
        <p:nvSpPr>
          <p:cNvPr id="19459" name="Text Box 3">
            <a:extLst>
              <a:ext uri="{FF2B5EF4-FFF2-40B4-BE49-F238E27FC236}">
                <a16:creationId xmlns:a16="http://schemas.microsoft.com/office/drawing/2014/main" id="{E17D7124-E6CE-4CA1-AEA8-01A5ECCDE5E2}"/>
              </a:ext>
            </a:extLst>
          </p:cNvPr>
          <p:cNvSpPr txBox="1">
            <a:spLocks noChangeArrowheads="1"/>
          </p:cNvSpPr>
          <p:nvPr/>
        </p:nvSpPr>
        <p:spPr bwMode="auto">
          <a:xfrm>
            <a:off x="1524001" y="908051"/>
            <a:ext cx="856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6148" name="Text Box 4">
            <a:extLst>
              <a:ext uri="{FF2B5EF4-FFF2-40B4-BE49-F238E27FC236}">
                <a16:creationId xmlns:a16="http://schemas.microsoft.com/office/drawing/2014/main" id="{93816743-B227-49EA-83C5-3E7AF62FF3E6}"/>
              </a:ext>
            </a:extLst>
          </p:cNvPr>
          <p:cNvSpPr txBox="1">
            <a:spLocks noChangeArrowheads="1"/>
          </p:cNvSpPr>
          <p:nvPr/>
        </p:nvSpPr>
        <p:spPr bwMode="auto">
          <a:xfrm>
            <a:off x="1919288" y="836614"/>
            <a:ext cx="8748712" cy="4042389"/>
          </a:xfrm>
          <a:prstGeom prst="rect">
            <a:avLst/>
          </a:prstGeom>
          <a:noFill/>
          <a:ln w="9525">
            <a:noFill/>
            <a:miter lim="800000"/>
            <a:headEnd/>
            <a:tailEnd/>
          </a:ln>
          <a:effectLst/>
        </p:spPr>
        <p:txBody>
          <a:bodyPr wrap="square">
            <a:spAutoFit/>
          </a:bodyPr>
          <a:lstStyle/>
          <a:p>
            <a:pPr>
              <a:lnSpc>
                <a:spcPct val="110000"/>
              </a:lnSpc>
              <a:spcBef>
                <a:spcPct val="50000"/>
              </a:spcBef>
              <a:defRPr/>
            </a:pPr>
            <a:r>
              <a:rPr lang="en-US" altLang="zh-CN" sz="2400" b="1" dirty="0">
                <a:latin typeface="Times New Roman" pitchFamily="18" charset="0"/>
                <a:ea typeface="楷体_GB2312" pitchFamily="49" charset="-122"/>
              </a:rPr>
              <a:t>         </a:t>
            </a:r>
            <a:r>
              <a:rPr lang="zh-CN" altLang="en-US" sz="3200" b="1" dirty="0">
                <a:solidFill>
                  <a:srgbClr val="0000FF"/>
                </a:solidFill>
                <a:latin typeface="Times New Roman" pitchFamily="18" charset="0"/>
                <a:ea typeface="+mj-ea"/>
                <a:cs typeface="Times New Roman" pitchFamily="18" charset="0"/>
              </a:rPr>
              <a:t>定义</a:t>
            </a:r>
            <a:r>
              <a:rPr lang="en-US" altLang="zh-CN" sz="3200" b="1" dirty="0">
                <a:solidFill>
                  <a:srgbClr val="0000FF"/>
                </a:solidFill>
                <a:latin typeface="Times New Roman" pitchFamily="18" charset="0"/>
                <a:ea typeface="+mj-ea"/>
                <a:cs typeface="Times New Roman" pitchFamily="18" charset="0"/>
              </a:rPr>
              <a:t>3.4.1</a:t>
            </a:r>
            <a:r>
              <a:rPr lang="en-US" altLang="zh-CN" sz="2800" b="1" dirty="0">
                <a:latin typeface="Times New Roman" pitchFamily="18" charset="0"/>
                <a:ea typeface="+mj-ea"/>
                <a:cs typeface="Times New Roman" pitchFamily="18" charset="0"/>
              </a:rPr>
              <a:t>  </a:t>
            </a:r>
            <a:r>
              <a:rPr lang="zh-CN" altLang="en-US" sz="2800" b="1" dirty="0">
                <a:latin typeface="Times New Roman" pitchFamily="18" charset="0"/>
              </a:rPr>
              <a:t>设函数</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f</a:t>
            </a:r>
            <a:r>
              <a:rPr lang="en-US" altLang="zh-CN" sz="2800" b="1" dirty="0">
                <a:latin typeface="Times New Roman" pitchFamily="18" charset="0"/>
              </a:rPr>
              <a:t> (</a:t>
            </a:r>
            <a:r>
              <a:rPr lang="en-US" altLang="zh-CN" sz="2800" b="1" i="1" dirty="0">
                <a:latin typeface="Times New Roman" pitchFamily="18" charset="0"/>
              </a:rPr>
              <a:t>x</a:t>
            </a:r>
            <a:r>
              <a:rPr lang="en-US" altLang="zh-CN" sz="2800" b="1" dirty="0">
                <a:latin typeface="Times New Roman" pitchFamily="18" charset="0"/>
              </a:rPr>
              <a:t>)</a:t>
            </a:r>
            <a:r>
              <a:rPr lang="zh-CN" altLang="en-US" sz="2800" b="1" dirty="0">
                <a:latin typeface="Times New Roman" pitchFamily="18" charset="0"/>
              </a:rPr>
              <a:t>在区间［</a:t>
            </a:r>
            <a:r>
              <a:rPr lang="en-US" altLang="zh-CN" sz="2800" b="1" i="1" dirty="0" err="1">
                <a:latin typeface="Times New Roman" pitchFamily="18" charset="0"/>
              </a:rPr>
              <a:t>a</a:t>
            </a:r>
            <a:r>
              <a:rPr lang="en-US" altLang="zh-CN" sz="2800" b="1" dirty="0" err="1">
                <a:latin typeface="Times New Roman" pitchFamily="18" charset="0"/>
              </a:rPr>
              <a:t>,</a:t>
            </a:r>
            <a:r>
              <a:rPr lang="en-US" altLang="zh-CN" sz="2800" b="1" i="1" dirty="0" err="1">
                <a:latin typeface="Times New Roman" pitchFamily="18" charset="0"/>
              </a:rPr>
              <a:t>b</a:t>
            </a:r>
            <a:r>
              <a:rPr lang="zh-CN" altLang="en-US" sz="2800" b="1" dirty="0">
                <a:latin typeface="Times New Roman" pitchFamily="18" charset="0"/>
              </a:rPr>
              <a:t>］上连续，在 </a:t>
            </a:r>
            <a:r>
              <a:rPr lang="en-US" altLang="zh-CN" sz="2800" b="1" dirty="0">
                <a:latin typeface="Times New Roman" pitchFamily="18" charset="0"/>
              </a:rPr>
              <a:t>(</a:t>
            </a:r>
            <a:r>
              <a:rPr lang="en-US" altLang="zh-CN" sz="2800" b="1" i="1" dirty="0" err="1">
                <a:latin typeface="Times New Roman" pitchFamily="18" charset="0"/>
              </a:rPr>
              <a:t>a</a:t>
            </a:r>
            <a:r>
              <a:rPr lang="en-US" altLang="zh-CN" sz="2800" b="1" dirty="0" err="1">
                <a:latin typeface="Times New Roman" pitchFamily="18" charset="0"/>
              </a:rPr>
              <a:t>,</a:t>
            </a:r>
            <a:r>
              <a:rPr lang="en-US" altLang="zh-CN" sz="2800" b="1" i="1" dirty="0" err="1">
                <a:latin typeface="Times New Roman" pitchFamily="18" charset="0"/>
              </a:rPr>
              <a:t>b</a:t>
            </a:r>
            <a:r>
              <a:rPr lang="en-US" altLang="zh-CN" sz="2800" b="1" dirty="0">
                <a:latin typeface="Times New Roman" pitchFamily="18" charset="0"/>
              </a:rPr>
              <a:t>) </a:t>
            </a:r>
            <a:r>
              <a:rPr lang="zh-CN" altLang="en-US" sz="2800" b="1" dirty="0">
                <a:latin typeface="Times New Roman" pitchFamily="18" charset="0"/>
              </a:rPr>
              <a:t>内可导，</a:t>
            </a:r>
          </a:p>
          <a:p>
            <a:pPr>
              <a:lnSpc>
                <a:spcPct val="150000"/>
              </a:lnSpc>
              <a:spcBef>
                <a:spcPct val="50000"/>
              </a:spcBef>
              <a:defRPr/>
            </a:pPr>
            <a:r>
              <a:rPr lang="zh-CN" altLang="en-US" sz="2800" b="1" dirty="0">
                <a:latin typeface="Times New Roman" pitchFamily="18" charset="0"/>
              </a:rPr>
              <a:t>如果 </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f </a:t>
            </a:r>
            <a:r>
              <a:rPr lang="en-US" altLang="zh-CN" sz="2800" b="1" dirty="0">
                <a:latin typeface="Times New Roman" pitchFamily="18" charset="0"/>
              </a:rPr>
              <a:t>(</a:t>
            </a:r>
            <a:r>
              <a:rPr lang="en-US" altLang="zh-CN" sz="2800" b="1" i="1" dirty="0">
                <a:latin typeface="Times New Roman" pitchFamily="18" charset="0"/>
              </a:rPr>
              <a:t>x</a:t>
            </a:r>
            <a:r>
              <a:rPr lang="en-US" altLang="zh-CN" sz="2800" b="1" dirty="0">
                <a:latin typeface="Times New Roman" pitchFamily="18" charset="0"/>
              </a:rPr>
              <a:t>)</a:t>
            </a:r>
            <a:r>
              <a:rPr lang="zh-CN" altLang="en-US" sz="2800" b="1" dirty="0">
                <a:latin typeface="Times New Roman" pitchFamily="18" charset="0"/>
              </a:rPr>
              <a:t>的图形位于每一点切线的上方，则称曲线</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f</a:t>
            </a:r>
            <a:r>
              <a:rPr lang="en-US" altLang="zh-CN" sz="2800" b="1" dirty="0">
                <a:latin typeface="Times New Roman" pitchFamily="18" charset="0"/>
              </a:rPr>
              <a:t> (</a:t>
            </a:r>
            <a:r>
              <a:rPr lang="en-US" altLang="zh-CN" sz="2800" b="1" i="1" dirty="0">
                <a:latin typeface="Times New Roman" pitchFamily="18" charset="0"/>
              </a:rPr>
              <a:t>x</a:t>
            </a:r>
            <a:r>
              <a:rPr lang="en-US" altLang="zh-CN" sz="2800" b="1" dirty="0">
                <a:latin typeface="Times New Roman" pitchFamily="18" charset="0"/>
              </a:rPr>
              <a:t>)</a:t>
            </a:r>
            <a:r>
              <a:rPr lang="zh-CN" altLang="en-US" sz="2800" b="1" dirty="0">
                <a:latin typeface="Times New Roman" pitchFamily="18" charset="0"/>
              </a:rPr>
              <a:t>在</a:t>
            </a:r>
            <a:r>
              <a:rPr lang="en-US" altLang="zh-CN" sz="2800" b="1" dirty="0">
                <a:latin typeface="Times New Roman" pitchFamily="18" charset="0"/>
              </a:rPr>
              <a:t>[</a:t>
            </a:r>
            <a:r>
              <a:rPr lang="en-US" altLang="zh-CN" sz="2800" b="1" i="1" dirty="0">
                <a:latin typeface="Times New Roman" pitchFamily="18" charset="0"/>
              </a:rPr>
              <a:t>a</a:t>
            </a:r>
            <a:r>
              <a:rPr lang="en-US" altLang="zh-CN" sz="2800" b="1" dirty="0">
                <a:latin typeface="Times New Roman" pitchFamily="18" charset="0"/>
              </a:rPr>
              <a:t>, </a:t>
            </a:r>
            <a:r>
              <a:rPr lang="en-US" altLang="zh-CN" sz="2800" b="1" i="1" dirty="0">
                <a:latin typeface="Times New Roman" pitchFamily="18" charset="0"/>
              </a:rPr>
              <a:t>b</a:t>
            </a:r>
            <a:r>
              <a:rPr lang="en-US" altLang="zh-CN" sz="2800" b="1" dirty="0">
                <a:latin typeface="Times New Roman" pitchFamily="18" charset="0"/>
              </a:rPr>
              <a:t>]</a:t>
            </a:r>
            <a:r>
              <a:rPr lang="zh-CN" altLang="en-US" sz="2800" b="1" dirty="0">
                <a:latin typeface="Times New Roman" pitchFamily="18" charset="0"/>
              </a:rPr>
              <a:t>上是</a:t>
            </a:r>
            <a:r>
              <a:rPr lang="zh-CN" altLang="en-US" sz="2800" b="1" dirty="0">
                <a:solidFill>
                  <a:srgbClr val="0000FF"/>
                </a:solidFill>
                <a:latin typeface="Times New Roman" pitchFamily="18" charset="0"/>
              </a:rPr>
              <a:t>凹的</a:t>
            </a:r>
            <a:r>
              <a:rPr lang="en-US" altLang="zh-CN" sz="2800" b="1" dirty="0">
                <a:solidFill>
                  <a:srgbClr val="0000FF"/>
                </a:solidFill>
                <a:latin typeface="Times New Roman" pitchFamily="18" charset="0"/>
              </a:rPr>
              <a:t>;</a:t>
            </a:r>
          </a:p>
          <a:p>
            <a:pPr>
              <a:lnSpc>
                <a:spcPct val="150000"/>
              </a:lnSpc>
              <a:spcBef>
                <a:spcPct val="50000"/>
              </a:spcBef>
              <a:defRPr/>
            </a:pPr>
            <a:r>
              <a:rPr lang="zh-CN" altLang="en-US" sz="2800" b="1" dirty="0">
                <a:latin typeface="Times New Roman" pitchFamily="18" charset="0"/>
              </a:rPr>
              <a:t>如果</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f</a:t>
            </a:r>
            <a:r>
              <a:rPr lang="en-US" altLang="zh-CN" sz="2800" b="1" dirty="0">
                <a:latin typeface="Times New Roman" pitchFamily="18" charset="0"/>
              </a:rPr>
              <a:t> (</a:t>
            </a:r>
            <a:r>
              <a:rPr lang="en-US" altLang="zh-CN" sz="2800" b="1" i="1" dirty="0">
                <a:latin typeface="Times New Roman" pitchFamily="18" charset="0"/>
              </a:rPr>
              <a:t>x</a:t>
            </a:r>
            <a:r>
              <a:rPr lang="en-US" altLang="zh-CN" sz="2800" b="1" dirty="0">
                <a:latin typeface="Times New Roman" pitchFamily="18" charset="0"/>
              </a:rPr>
              <a:t>)</a:t>
            </a:r>
            <a:r>
              <a:rPr lang="zh-CN" altLang="en-US" sz="2800" b="1" dirty="0">
                <a:latin typeface="Times New Roman" pitchFamily="18" charset="0"/>
              </a:rPr>
              <a:t>的图形位于每一点切线的下方，则称曲线</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f</a:t>
            </a:r>
            <a:r>
              <a:rPr lang="en-US" altLang="zh-CN" sz="2800" b="1" dirty="0">
                <a:latin typeface="Times New Roman" pitchFamily="18" charset="0"/>
              </a:rPr>
              <a:t> (</a:t>
            </a:r>
            <a:r>
              <a:rPr lang="en-US" altLang="zh-CN" sz="2800" b="1" i="1" dirty="0">
                <a:latin typeface="Times New Roman" pitchFamily="18" charset="0"/>
              </a:rPr>
              <a:t>x</a:t>
            </a:r>
            <a:r>
              <a:rPr lang="en-US" altLang="zh-CN" sz="2800" b="1" dirty="0">
                <a:latin typeface="Times New Roman" pitchFamily="18" charset="0"/>
              </a:rPr>
              <a:t>)</a:t>
            </a:r>
            <a:r>
              <a:rPr lang="zh-CN" altLang="en-US" sz="2800" b="1" dirty="0">
                <a:latin typeface="Times New Roman" pitchFamily="18" charset="0"/>
              </a:rPr>
              <a:t>在</a:t>
            </a:r>
            <a:r>
              <a:rPr lang="en-US" altLang="zh-CN" sz="2800" b="1" dirty="0">
                <a:latin typeface="Times New Roman" pitchFamily="18" charset="0"/>
              </a:rPr>
              <a:t>(</a:t>
            </a:r>
            <a:r>
              <a:rPr lang="en-US" altLang="zh-CN" sz="2800" b="1" i="1" dirty="0" err="1">
                <a:latin typeface="Times New Roman" pitchFamily="18" charset="0"/>
              </a:rPr>
              <a:t>a</a:t>
            </a:r>
            <a:r>
              <a:rPr lang="en-US" altLang="zh-CN" sz="2800" b="1" dirty="0" err="1">
                <a:latin typeface="Times New Roman" pitchFamily="18" charset="0"/>
              </a:rPr>
              <a:t>,</a:t>
            </a:r>
            <a:r>
              <a:rPr lang="en-US" altLang="zh-CN" sz="2800" b="1" i="1" dirty="0" err="1">
                <a:latin typeface="Times New Roman" pitchFamily="18" charset="0"/>
              </a:rPr>
              <a:t>b</a:t>
            </a:r>
            <a:r>
              <a:rPr lang="en-US" altLang="zh-CN" sz="2800" b="1" dirty="0">
                <a:latin typeface="Times New Roman" pitchFamily="18" charset="0"/>
              </a:rPr>
              <a:t>)</a:t>
            </a:r>
            <a:r>
              <a:rPr lang="zh-CN" altLang="en-US" sz="2800" b="1" dirty="0">
                <a:latin typeface="Times New Roman" pitchFamily="18" charset="0"/>
              </a:rPr>
              <a:t>上是</a:t>
            </a:r>
            <a:r>
              <a:rPr lang="zh-CN" altLang="en-US" sz="2800" b="1" dirty="0">
                <a:solidFill>
                  <a:srgbClr val="0000FF"/>
                </a:solidFill>
                <a:latin typeface="Times New Roman" pitchFamily="18" charset="0"/>
              </a:rPr>
              <a:t>凸的</a:t>
            </a:r>
            <a:r>
              <a:rPr lang="en-US" altLang="zh-CN" sz="2800" b="1" dirty="0">
                <a:solidFill>
                  <a:srgbClr val="0000FF"/>
                </a:solidFill>
                <a:latin typeface="Times New Roman" pitchFamily="18" charset="0"/>
              </a:rPr>
              <a:t>.</a:t>
            </a:r>
            <a:r>
              <a:rPr lang="en-US" altLang="zh-CN" sz="2800" b="1" dirty="0">
                <a:latin typeface="Times New Roman" pitchFamily="18" charset="0"/>
              </a:rPr>
              <a:t> </a:t>
            </a:r>
          </a:p>
        </p:txBody>
      </p:sp>
      <p:sp>
        <p:nvSpPr>
          <p:cNvPr id="6149" name="Text Box 5">
            <a:extLst>
              <a:ext uri="{FF2B5EF4-FFF2-40B4-BE49-F238E27FC236}">
                <a16:creationId xmlns:a16="http://schemas.microsoft.com/office/drawing/2014/main" id="{483E6A6D-1F81-44E7-90DA-B0244B3E7F3F}"/>
              </a:ext>
            </a:extLst>
          </p:cNvPr>
          <p:cNvSpPr txBox="1">
            <a:spLocks noChangeArrowheads="1"/>
          </p:cNvSpPr>
          <p:nvPr/>
        </p:nvSpPr>
        <p:spPr bwMode="auto">
          <a:xfrm>
            <a:off x="9625013" y="6237289"/>
            <a:ext cx="792162" cy="396875"/>
          </a:xfrm>
          <a:prstGeom prst="rect">
            <a:avLst/>
          </a:prstGeom>
          <a:noFill/>
          <a:ln w="9525">
            <a:noFill/>
            <a:miter lim="800000"/>
            <a:headEnd/>
            <a:tailEnd/>
          </a:ln>
          <a:effectLst/>
        </p:spPr>
        <p:txBody>
          <a:bodyPr>
            <a:spAutoFit/>
          </a:bodyPr>
          <a:lstStyle/>
          <a:p>
            <a:pPr>
              <a:spcBef>
                <a:spcPct val="50000"/>
              </a:spcBef>
              <a:buFont typeface="Wingdings" pitchFamily="2" charset="2"/>
              <a:buNone/>
              <a:defRPr/>
            </a:pPr>
            <a:r>
              <a:rPr kumimoji="1" lang="zh-CN" altLang="en-US" sz="2000" b="1">
                <a:effectLst>
                  <a:outerShdw blurRad="38100" dist="38100" dir="2700000" algn="tl">
                    <a:srgbClr val="FFFFFF"/>
                  </a:outerShdw>
                </a:effectLst>
                <a:latin typeface="Times New Roman" pitchFamily="18" charset="0"/>
                <a:hlinkClick r:id="" action="ppaction://noaction"/>
              </a:rPr>
              <a:t>返回</a:t>
            </a:r>
            <a:endParaRPr kumimoji="1" lang="zh-CN" altLang="en-US" sz="2000" b="1">
              <a:effectLst>
                <a:outerShdw blurRad="38100" dist="38100" dir="2700000" algn="tl">
                  <a:srgbClr val="FFFFFF"/>
                </a:outerShdw>
              </a:effectLst>
              <a:latin typeface="Times New Roman" pitchFamily="18" charset="0"/>
            </a:endParaRPr>
          </a:p>
        </p:txBody>
      </p:sp>
      <p:sp>
        <p:nvSpPr>
          <p:cNvPr id="6150" name="Rectangle 6">
            <a:extLst>
              <a:ext uri="{FF2B5EF4-FFF2-40B4-BE49-F238E27FC236}">
                <a16:creationId xmlns:a16="http://schemas.microsoft.com/office/drawing/2014/main" id="{7BF2BA14-7387-4A3E-BDD4-E9336355950D}"/>
              </a:ext>
            </a:extLst>
          </p:cNvPr>
          <p:cNvSpPr>
            <a:spLocks noChangeArrowheads="1"/>
          </p:cNvSpPr>
          <p:nvPr/>
        </p:nvSpPr>
        <p:spPr bwMode="auto">
          <a:xfrm>
            <a:off x="1992314" y="5157789"/>
            <a:ext cx="76041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lang="zh-CN" altLang="en-US" sz="2800" b="1"/>
              <a:t>一条连续曲线上，凸的曲线弧和凹的曲线弧的分界点称为曲线的</a:t>
            </a:r>
            <a:r>
              <a:rPr lang="zh-CN" altLang="en-US" sz="3600" b="1">
                <a:solidFill>
                  <a:srgbClr val="0000FF"/>
                </a:solidFill>
              </a:rPr>
              <a:t>拐点</a:t>
            </a:r>
            <a:r>
              <a:rPr lang="en-US" altLang="zh-CN" sz="3600" b="1">
                <a:solidFill>
                  <a:srgbClr val="0000FF"/>
                </a:solidFill>
              </a:rPr>
              <a:t>.</a:t>
            </a:r>
            <a:r>
              <a:rPr lang="en-US" altLang="zh-CN" sz="28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strips(downRight)">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strips(downRight)">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strips(downRight)">
                                      <p:cBhvr>
                                        <p:cTn id="17" dur="500"/>
                                        <p:tgtEl>
                                          <p:spTgt spid="61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strips(downRight)">
                                      <p:cBhvr>
                                        <p:cTn id="22"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8F6EEB66-BFAC-488F-8E1D-4AACAC2D477F}"/>
              </a:ext>
            </a:extLst>
          </p:cNvPr>
          <p:cNvSpPr>
            <a:spLocks noChangeArrowheads="1"/>
          </p:cNvSpPr>
          <p:nvPr/>
        </p:nvSpPr>
        <p:spPr bwMode="auto">
          <a:xfrm>
            <a:off x="1992313" y="620714"/>
            <a:ext cx="8280400" cy="275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pPr>
            <a:r>
              <a:rPr lang="zh-CN" altLang="en-US" sz="2800" b="1">
                <a:latin typeface="+mn-lt"/>
                <a:ea typeface="+mj-ea"/>
              </a:rPr>
              <a:t>不难看出</a:t>
            </a:r>
            <a:r>
              <a:rPr lang="en-US" altLang="zh-CN" sz="2800" b="1">
                <a:latin typeface="+mn-lt"/>
                <a:ea typeface="+mj-ea"/>
              </a:rPr>
              <a:t>, </a:t>
            </a:r>
            <a:r>
              <a:rPr lang="zh-CN" altLang="en-US" sz="2800" b="1">
                <a:latin typeface="+mn-lt"/>
                <a:ea typeface="+mj-ea"/>
              </a:rPr>
              <a:t>当曲线</a:t>
            </a:r>
            <a:r>
              <a:rPr lang="en-US" altLang="zh-CN" sz="2800" b="1" i="1">
                <a:latin typeface="+mn-lt"/>
                <a:ea typeface="+mj-ea"/>
              </a:rPr>
              <a:t>y</a:t>
            </a:r>
            <a:r>
              <a:rPr lang="en-US" altLang="zh-CN" sz="2800" b="1">
                <a:latin typeface="+mn-lt"/>
                <a:ea typeface="+mj-ea"/>
              </a:rPr>
              <a:t>=</a:t>
            </a:r>
            <a:r>
              <a:rPr lang="en-US" altLang="zh-CN" sz="2800" b="1" i="1">
                <a:latin typeface="+mn-lt"/>
                <a:ea typeface="+mj-ea"/>
              </a:rPr>
              <a:t>f</a:t>
            </a:r>
            <a:r>
              <a:rPr lang="en-US" altLang="zh-CN" sz="2800" b="1">
                <a:latin typeface="+mn-lt"/>
                <a:ea typeface="+mj-ea"/>
              </a:rPr>
              <a:t> (</a:t>
            </a:r>
            <a:r>
              <a:rPr lang="en-US" altLang="zh-CN" sz="2800" b="1" i="1">
                <a:latin typeface="+mn-lt"/>
                <a:ea typeface="+mj-ea"/>
              </a:rPr>
              <a:t>x</a:t>
            </a:r>
            <a:r>
              <a:rPr lang="en-US" altLang="zh-CN" sz="2800" b="1">
                <a:latin typeface="+mn-lt"/>
                <a:ea typeface="+mj-ea"/>
              </a:rPr>
              <a:t>)</a:t>
            </a:r>
            <a:r>
              <a:rPr lang="zh-CN" altLang="en-US" sz="2800" b="1">
                <a:latin typeface="+mn-lt"/>
                <a:ea typeface="+mj-ea"/>
              </a:rPr>
              <a:t>在某区间是凹的，当自变量</a:t>
            </a:r>
            <a:r>
              <a:rPr lang="en-US" altLang="zh-CN" sz="2800" b="1" i="1">
                <a:latin typeface="+mn-lt"/>
                <a:ea typeface="+mj-ea"/>
              </a:rPr>
              <a:t>x</a:t>
            </a:r>
            <a:r>
              <a:rPr lang="zh-CN" altLang="en-US" sz="2800" b="1">
                <a:latin typeface="+mn-lt"/>
                <a:ea typeface="+mj-ea"/>
              </a:rPr>
              <a:t>由小变大时</a:t>
            </a:r>
            <a:r>
              <a:rPr lang="en-US" altLang="zh-CN" sz="2800" b="1">
                <a:latin typeface="+mn-lt"/>
                <a:ea typeface="+mj-ea"/>
              </a:rPr>
              <a:t>, </a:t>
            </a:r>
            <a:r>
              <a:rPr lang="zh-CN" altLang="en-US" sz="2800" b="1">
                <a:latin typeface="+mn-lt"/>
                <a:ea typeface="+mj-ea"/>
              </a:rPr>
              <a:t>其切线斜率是增加的</a:t>
            </a:r>
            <a:r>
              <a:rPr lang="en-US" altLang="zh-CN" sz="2800" b="1">
                <a:latin typeface="+mn-lt"/>
                <a:ea typeface="+mj-ea"/>
              </a:rPr>
              <a:t>, </a:t>
            </a:r>
            <a:r>
              <a:rPr lang="zh-CN" altLang="en-US" sz="2800" b="1">
                <a:latin typeface="+mn-lt"/>
                <a:ea typeface="+mj-ea"/>
              </a:rPr>
              <a:t>即</a:t>
            </a:r>
            <a:r>
              <a:rPr lang="en-US" altLang="zh-CN" sz="2800" b="1" i="1">
                <a:latin typeface="+mn-lt"/>
                <a:ea typeface="+mj-ea"/>
              </a:rPr>
              <a:t>f ′</a:t>
            </a:r>
            <a:r>
              <a:rPr lang="en-US" altLang="zh-CN" sz="2800" b="1">
                <a:latin typeface="+mn-lt"/>
                <a:ea typeface="+mj-ea"/>
              </a:rPr>
              <a:t>(</a:t>
            </a:r>
            <a:r>
              <a:rPr lang="en-US" altLang="zh-CN" sz="2800" b="1" i="1">
                <a:latin typeface="+mn-lt"/>
                <a:ea typeface="+mj-ea"/>
              </a:rPr>
              <a:t>x</a:t>
            </a:r>
            <a:r>
              <a:rPr lang="en-US" altLang="zh-CN" sz="2800" b="1">
                <a:latin typeface="+mn-lt"/>
                <a:ea typeface="+mj-ea"/>
              </a:rPr>
              <a:t>)</a:t>
            </a:r>
            <a:r>
              <a:rPr lang="zh-CN" altLang="en-US" sz="2800" b="1">
                <a:latin typeface="+mn-lt"/>
                <a:ea typeface="+mj-ea"/>
              </a:rPr>
              <a:t>是一个增函数</a:t>
            </a:r>
            <a:r>
              <a:rPr lang="en-US" altLang="zh-CN" sz="2800" b="1">
                <a:latin typeface="+mn-lt"/>
                <a:ea typeface="+mj-ea"/>
              </a:rPr>
              <a:t>.  </a:t>
            </a:r>
            <a:r>
              <a:rPr lang="zh-CN" altLang="en-US" sz="2800" b="1">
                <a:latin typeface="+mn-lt"/>
                <a:ea typeface="+mj-ea"/>
              </a:rPr>
              <a:t>所以</a:t>
            </a:r>
            <a:r>
              <a:rPr lang="en-US" altLang="zh-CN" sz="2800" b="1" i="1">
                <a:latin typeface="+mn-lt"/>
                <a:ea typeface="+mj-ea"/>
              </a:rPr>
              <a:t>f ′</a:t>
            </a:r>
            <a:r>
              <a:rPr lang="en-US" altLang="zh-CN" sz="2800" b="1">
                <a:latin typeface="+mn-lt"/>
                <a:ea typeface="+mj-ea"/>
              </a:rPr>
              <a:t>(</a:t>
            </a:r>
            <a:r>
              <a:rPr lang="en-US" altLang="zh-CN" sz="2800" b="1" i="1">
                <a:latin typeface="+mn-lt"/>
                <a:ea typeface="+mj-ea"/>
              </a:rPr>
              <a:t>x</a:t>
            </a:r>
            <a:r>
              <a:rPr lang="en-US" altLang="zh-CN" sz="2800" b="1">
                <a:latin typeface="+mn-lt"/>
                <a:ea typeface="+mj-ea"/>
              </a:rPr>
              <a:t>)</a:t>
            </a:r>
            <a:r>
              <a:rPr lang="zh-CN" altLang="en-US" sz="2800" b="1">
                <a:latin typeface="+mn-lt"/>
                <a:ea typeface="+mj-ea"/>
              </a:rPr>
              <a:t>的导数即</a:t>
            </a:r>
            <a:r>
              <a:rPr lang="en-US" altLang="zh-CN" sz="2800" b="1" i="1">
                <a:latin typeface="+mn-lt"/>
                <a:ea typeface="+mj-ea"/>
              </a:rPr>
              <a:t>f ″</a:t>
            </a:r>
            <a:r>
              <a:rPr lang="en-US" altLang="zh-CN" sz="2800" b="1">
                <a:latin typeface="+mn-lt"/>
                <a:ea typeface="+mj-ea"/>
              </a:rPr>
              <a:t>(</a:t>
            </a:r>
            <a:r>
              <a:rPr lang="en-US" altLang="zh-CN" sz="2800" b="1" i="1">
                <a:latin typeface="+mn-lt"/>
                <a:ea typeface="+mj-ea"/>
              </a:rPr>
              <a:t>x</a:t>
            </a:r>
            <a:r>
              <a:rPr lang="en-US" altLang="zh-CN" sz="2800" b="1">
                <a:latin typeface="+mn-lt"/>
                <a:ea typeface="+mj-ea"/>
              </a:rPr>
              <a:t>)</a:t>
            </a:r>
            <a:r>
              <a:rPr lang="zh-CN" altLang="en-US" sz="2800" b="1">
                <a:latin typeface="+mn-lt"/>
                <a:ea typeface="+mj-ea"/>
              </a:rPr>
              <a:t>在此区间内应取正值</a:t>
            </a:r>
            <a:r>
              <a:rPr lang="en-US" altLang="zh-CN" sz="2800" b="1">
                <a:latin typeface="+mn-lt"/>
                <a:ea typeface="+mj-ea"/>
              </a:rPr>
              <a:t>.   </a:t>
            </a:r>
            <a:r>
              <a:rPr lang="zh-CN" altLang="en-US" sz="2800" b="1">
                <a:latin typeface="+mn-lt"/>
                <a:ea typeface="+mj-ea"/>
              </a:rPr>
              <a:t>对曲线 </a:t>
            </a:r>
            <a:r>
              <a:rPr lang="en-US" altLang="zh-CN" sz="2800" b="1" i="1">
                <a:latin typeface="+mn-lt"/>
                <a:ea typeface="+mj-ea"/>
              </a:rPr>
              <a:t>y</a:t>
            </a:r>
            <a:r>
              <a:rPr lang="en-US" altLang="zh-CN" sz="2800" b="1">
                <a:latin typeface="+mn-lt"/>
                <a:ea typeface="+mj-ea"/>
              </a:rPr>
              <a:t>=</a:t>
            </a:r>
            <a:r>
              <a:rPr lang="en-US" altLang="zh-CN" sz="2800" b="1" i="1">
                <a:latin typeface="+mn-lt"/>
                <a:ea typeface="+mj-ea"/>
              </a:rPr>
              <a:t>f</a:t>
            </a:r>
            <a:r>
              <a:rPr lang="en-US" altLang="zh-CN" sz="2800" b="1">
                <a:latin typeface="+mn-lt"/>
                <a:ea typeface="+mj-ea"/>
              </a:rPr>
              <a:t> (</a:t>
            </a:r>
            <a:r>
              <a:rPr lang="en-US" altLang="zh-CN" sz="2800" b="1" i="1">
                <a:latin typeface="+mn-lt"/>
                <a:ea typeface="+mj-ea"/>
              </a:rPr>
              <a:t>x</a:t>
            </a:r>
            <a:r>
              <a:rPr lang="en-US" altLang="zh-CN" sz="2800" b="1">
                <a:latin typeface="+mn-lt"/>
                <a:ea typeface="+mj-ea"/>
              </a:rPr>
              <a:t>)</a:t>
            </a:r>
            <a:r>
              <a:rPr lang="zh-CN" altLang="en-US" sz="2800" b="1">
                <a:latin typeface="+mn-lt"/>
                <a:ea typeface="+mj-ea"/>
              </a:rPr>
              <a:t>为凸的部分有相反的结论，</a:t>
            </a:r>
          </a:p>
        </p:txBody>
      </p:sp>
      <p:sp>
        <p:nvSpPr>
          <p:cNvPr id="7172" name="Rectangle 4">
            <a:extLst>
              <a:ext uri="{FF2B5EF4-FFF2-40B4-BE49-F238E27FC236}">
                <a16:creationId xmlns:a16="http://schemas.microsoft.com/office/drawing/2014/main" id="{11756707-CA08-45F9-970C-EF7AC88C3E26}"/>
              </a:ext>
            </a:extLst>
          </p:cNvPr>
          <p:cNvSpPr>
            <a:spLocks noChangeArrowheads="1"/>
          </p:cNvSpPr>
          <p:nvPr/>
        </p:nvSpPr>
        <p:spPr bwMode="auto">
          <a:xfrm>
            <a:off x="1992313" y="3933826"/>
            <a:ext cx="8280400" cy="12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pPr>
            <a:r>
              <a:rPr lang="zh-CN" altLang="en-US" sz="2800" b="1">
                <a:latin typeface="+mn-lt"/>
                <a:ea typeface="+mj-ea"/>
              </a:rPr>
              <a:t>   因此，我们可以利用函数的二阶导数来决定函数对应曲线的凹凸性和求曲线的拐点</a:t>
            </a:r>
            <a:r>
              <a:rPr lang="en-US" altLang="zh-CN" sz="2800" b="1">
                <a:latin typeface="+mn-lt"/>
                <a:ea typeface="+mj-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trips(downRigh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strips(downRight)">
                                      <p:cBhvr>
                                        <p:cTn id="1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D503BD15-2660-4B0B-9B62-1AC75A66C03B}"/>
              </a:ext>
            </a:extLst>
          </p:cNvPr>
          <p:cNvSpPr>
            <a:spLocks noChangeArrowheads="1"/>
          </p:cNvSpPr>
          <p:nvPr/>
        </p:nvSpPr>
        <p:spPr bwMode="auto">
          <a:xfrm>
            <a:off x="1847850" y="334963"/>
            <a:ext cx="7924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3200" b="1" dirty="0">
                <a:solidFill>
                  <a:srgbClr val="0000FF"/>
                </a:solidFill>
              </a:rPr>
              <a:t>定理</a:t>
            </a:r>
            <a:r>
              <a:rPr lang="en-US" altLang="zh-CN" sz="3200" b="1" dirty="0">
                <a:solidFill>
                  <a:srgbClr val="0000FF"/>
                </a:solidFill>
                <a:latin typeface="Times New Roman" panose="02020603050405020304" pitchFamily="18" charset="0"/>
              </a:rPr>
              <a:t>3.4.1</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设函数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内有二阶导数</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若对</a:t>
            </a:r>
          </a:p>
          <a:p>
            <a:pPr eaLnBrk="1" hangingPunct="1">
              <a:lnSpc>
                <a:spcPct val="150000"/>
              </a:lnSpc>
              <a:spcBef>
                <a:spcPct val="50000"/>
              </a:spcBef>
            </a:pPr>
            <a:r>
              <a:rPr lang="zh-CN" altLang="en-US" sz="2800" b="1" dirty="0">
                <a:latin typeface="Times New Roman" panose="02020603050405020304" pitchFamily="18" charset="0"/>
              </a:rPr>
              <a:t>任意的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内是</a:t>
            </a:r>
          </a:p>
          <a:p>
            <a:pPr eaLnBrk="1" hangingPunct="1">
              <a:lnSpc>
                <a:spcPct val="150000"/>
              </a:lnSpc>
              <a:spcBef>
                <a:spcPct val="50000"/>
              </a:spcBef>
            </a:pPr>
            <a:r>
              <a:rPr lang="zh-CN" altLang="en-US" sz="2800" b="1" dirty="0">
                <a:latin typeface="Times New Roman" panose="02020603050405020304" pitchFamily="18" charset="0"/>
              </a:rPr>
              <a:t>凹的，若对任意的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p>
          <a:p>
            <a:pPr eaLnBrk="1" hangingPunct="1">
              <a:lnSpc>
                <a:spcPct val="150000"/>
              </a:lnSpc>
              <a:spcBef>
                <a:spcPct val="50000"/>
              </a:spcBef>
            </a:pPr>
            <a:r>
              <a:rPr lang="zh-CN" altLang="en-US" sz="2800" b="1" dirty="0">
                <a:latin typeface="Times New Roman" panose="02020603050405020304" pitchFamily="18" charset="0"/>
              </a:rPr>
              <a:t>在</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内凸的</a:t>
            </a:r>
            <a:r>
              <a:rPr lang="en-US" altLang="zh-CN" sz="2800" b="1" dirty="0">
                <a:latin typeface="Times New Roman" panose="02020603050405020304" pitchFamily="18" charset="0"/>
              </a:rPr>
              <a:t>.</a:t>
            </a:r>
          </a:p>
        </p:txBody>
      </p:sp>
      <p:sp>
        <p:nvSpPr>
          <p:cNvPr id="8197" name="Rectangle 5">
            <a:extLst>
              <a:ext uri="{FF2B5EF4-FFF2-40B4-BE49-F238E27FC236}">
                <a16:creationId xmlns:a16="http://schemas.microsoft.com/office/drawing/2014/main" id="{908A7F3A-52AA-4641-BF29-8389610B2F62}"/>
              </a:ext>
            </a:extLst>
          </p:cNvPr>
          <p:cNvSpPr>
            <a:spLocks noChangeArrowheads="1"/>
          </p:cNvSpPr>
          <p:nvPr/>
        </p:nvSpPr>
        <p:spPr bwMode="auto">
          <a:xfrm>
            <a:off x="1398315" y="4376103"/>
            <a:ext cx="95622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本定理证明要用到泰勒中值定理，第三节最后一个例子已证</a:t>
            </a:r>
            <a:endParaRPr lang="en-US" altLang="zh-CN" sz="28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strips(downRight)">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strips(downRight)">
                                      <p:cBhvr>
                                        <p:cTn id="1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331D3BB6-1090-4821-BBFC-B55680B53B2C}"/>
              </a:ext>
            </a:extLst>
          </p:cNvPr>
          <p:cNvSpPr txBox="1">
            <a:spLocks noChangeArrowheads="1"/>
          </p:cNvSpPr>
          <p:nvPr/>
        </p:nvSpPr>
        <p:spPr bwMode="auto">
          <a:xfrm>
            <a:off x="1703388" y="404814"/>
            <a:ext cx="874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楷体_GB2312" pitchFamily="49" charset="-122"/>
              </a:rPr>
              <a:t>       </a:t>
            </a:r>
          </a:p>
        </p:txBody>
      </p:sp>
      <p:sp>
        <p:nvSpPr>
          <p:cNvPr id="22531" name="Text Box 3">
            <a:extLst>
              <a:ext uri="{FF2B5EF4-FFF2-40B4-BE49-F238E27FC236}">
                <a16:creationId xmlns:a16="http://schemas.microsoft.com/office/drawing/2014/main" id="{B0CEFDBB-A2F8-46F6-98F5-13C2B7A66805}"/>
              </a:ext>
            </a:extLst>
          </p:cNvPr>
          <p:cNvSpPr txBox="1">
            <a:spLocks noChangeArrowheads="1"/>
          </p:cNvSpPr>
          <p:nvPr/>
        </p:nvSpPr>
        <p:spPr bwMode="auto">
          <a:xfrm>
            <a:off x="1774826" y="2420939"/>
            <a:ext cx="856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000" b="1">
              <a:latin typeface="Times New Roman" panose="02020603050405020304" pitchFamily="18" charset="0"/>
              <a:ea typeface="楷体_GB2312" pitchFamily="49" charset="-122"/>
            </a:endParaRPr>
          </a:p>
        </p:txBody>
      </p:sp>
      <p:sp>
        <p:nvSpPr>
          <p:cNvPr id="9221" name="Text Box 5">
            <a:extLst>
              <a:ext uri="{FF2B5EF4-FFF2-40B4-BE49-F238E27FC236}">
                <a16:creationId xmlns:a16="http://schemas.microsoft.com/office/drawing/2014/main" id="{E9F1C803-5DF1-4F06-B64C-DC52CD2A5EDC}"/>
              </a:ext>
            </a:extLst>
          </p:cNvPr>
          <p:cNvSpPr txBox="1">
            <a:spLocks noChangeArrowheads="1"/>
          </p:cNvSpPr>
          <p:nvPr/>
        </p:nvSpPr>
        <p:spPr bwMode="auto">
          <a:xfrm>
            <a:off x="1703389" y="476250"/>
            <a:ext cx="8713787" cy="230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zh-CN" altLang="en-US" sz="2800" b="1"/>
              <a:t>例如函</a:t>
            </a:r>
            <a:r>
              <a:rPr lang="zh-CN" altLang="en-US" sz="2800" b="1">
                <a:latin typeface="宋体" panose="02010600030101010101" pitchFamily="2" charset="-122"/>
              </a:rPr>
              <a:t>数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4</a:t>
            </a:r>
            <a:r>
              <a:rPr lang="en-US" altLang="zh-CN" sz="2800" b="1">
                <a:latin typeface="Times New Roman" panose="02020603050405020304" pitchFamily="18" charset="0"/>
              </a:rPr>
              <a:t>,</a:t>
            </a:r>
            <a:r>
              <a:rPr lang="en-US" altLang="zh-CN" sz="2800" b="1" i="1">
                <a:latin typeface="Times New Roman" panose="02020603050405020304" pitchFamily="18" charset="0"/>
              </a:rPr>
              <a:t> 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a:t>
            </a:r>
            <a:r>
              <a:rPr lang="zh-CN" altLang="en-US" sz="2800" b="1">
                <a:latin typeface="Times New Roman" panose="02020603050405020304" pitchFamily="18" charset="0"/>
              </a:rPr>
              <a:t>它在</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内是凹的； 而函数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)=6</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因此它在</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 0)</a:t>
            </a:r>
            <a:r>
              <a:rPr lang="zh-CN" altLang="en-US" sz="2800" b="1">
                <a:latin typeface="Times New Roman" panose="02020603050405020304" pitchFamily="18" charset="0"/>
              </a:rPr>
              <a:t>内是凸的</a:t>
            </a:r>
            <a:r>
              <a:rPr lang="en-US" altLang="zh-CN" sz="2800" b="1">
                <a:latin typeface="Times New Roman" panose="02020603050405020304" pitchFamily="18" charset="0"/>
              </a:rPr>
              <a:t>, </a:t>
            </a:r>
            <a:r>
              <a:rPr lang="zh-CN" altLang="en-US" sz="2800" b="1">
                <a:latin typeface="Times New Roman" panose="02020603050405020304" pitchFamily="18" charset="0"/>
              </a:rPr>
              <a:t>而在</a:t>
            </a:r>
            <a:r>
              <a:rPr lang="en-US" altLang="zh-CN" sz="2800" b="1">
                <a:latin typeface="Times New Roman" panose="02020603050405020304" pitchFamily="18" charset="0"/>
              </a:rPr>
              <a:t>(0, +∞)</a:t>
            </a:r>
            <a:r>
              <a:rPr lang="zh-CN" altLang="en-US" sz="2800" b="1">
                <a:latin typeface="Times New Roman" panose="02020603050405020304" pitchFamily="18" charset="0"/>
              </a:rPr>
              <a:t>内是凹的</a:t>
            </a:r>
            <a:r>
              <a:rPr lang="en-US" altLang="zh-CN" sz="2800" b="1">
                <a:latin typeface="Times New Roman" panose="02020603050405020304" pitchFamily="18" charset="0"/>
              </a:rPr>
              <a:t>. </a:t>
            </a:r>
            <a:r>
              <a:rPr lang="zh-CN" altLang="en-US" sz="2800" b="1">
                <a:latin typeface="Times New Roman" panose="02020603050405020304" pitchFamily="18" charset="0"/>
              </a:rPr>
              <a:t>点</a:t>
            </a:r>
            <a:r>
              <a:rPr lang="en-US" altLang="zh-CN" sz="2800" b="1">
                <a:latin typeface="Times New Roman" panose="02020603050405020304" pitchFamily="18" charset="0"/>
              </a:rPr>
              <a:t>(0,0)</a:t>
            </a:r>
            <a:r>
              <a:rPr lang="zh-CN" altLang="en-US" sz="2800" b="1">
                <a:latin typeface="Times New Roman" panose="02020603050405020304" pitchFamily="18" charset="0"/>
              </a:rPr>
              <a:t>为曲线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 </a:t>
            </a:r>
            <a:r>
              <a:rPr lang="zh-CN" altLang="en-US" sz="2800" b="1">
                <a:latin typeface="宋体" panose="02010600030101010101" pitchFamily="2" charset="-122"/>
              </a:rPr>
              <a:t>的拐点</a:t>
            </a:r>
            <a:r>
              <a:rPr lang="en-US" altLang="zh-CN" sz="2800" b="1">
                <a:latin typeface="宋体" panose="02010600030101010101" pitchFamily="2" charset="-122"/>
              </a:rPr>
              <a:t>.</a:t>
            </a:r>
          </a:p>
        </p:txBody>
      </p:sp>
      <p:sp>
        <p:nvSpPr>
          <p:cNvPr id="9222" name="Text Box 6">
            <a:extLst>
              <a:ext uri="{FF2B5EF4-FFF2-40B4-BE49-F238E27FC236}">
                <a16:creationId xmlns:a16="http://schemas.microsoft.com/office/drawing/2014/main" id="{F7F71E10-52F1-4628-8B12-D0827BABBCCF}"/>
              </a:ext>
            </a:extLst>
          </p:cNvPr>
          <p:cNvSpPr txBox="1">
            <a:spLocks noChangeArrowheads="1"/>
          </p:cNvSpPr>
          <p:nvPr/>
        </p:nvSpPr>
        <p:spPr bwMode="auto">
          <a:xfrm>
            <a:off x="1992314" y="3068639"/>
            <a:ext cx="8675687" cy="152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en-US" altLang="zh-CN" sz="2000" b="1">
                <a:latin typeface="Times New Roman" panose="02020603050405020304" pitchFamily="18" charset="0"/>
                <a:ea typeface="楷体_GB2312" pitchFamily="49" charset="-122"/>
              </a:rPr>
              <a:t>            </a:t>
            </a:r>
            <a:r>
              <a:rPr lang="zh-CN" altLang="en-US" sz="2800" b="1">
                <a:latin typeface="宋体" panose="02010600030101010101" pitchFamily="2" charset="-122"/>
              </a:rPr>
              <a:t>一般而言，</a:t>
            </a:r>
            <a:r>
              <a:rPr lang="zh-CN" altLang="en-US" sz="2800" b="1">
                <a:latin typeface="Times New Roman" panose="02020603050405020304" pitchFamily="18" charset="0"/>
              </a:rPr>
              <a:t>若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在</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zh-CN" altLang="en-US" sz="2800" b="1">
                <a:latin typeface="Times New Roman" panose="02020603050405020304" pitchFamily="18" charset="0"/>
              </a:rPr>
              <a:t>内连续，除个别点外，</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不变号，</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在 </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zh-CN" altLang="en-US" sz="2800" b="1">
                <a:latin typeface="Times New Roman" panose="02020603050405020304" pitchFamily="18" charset="0"/>
              </a:rPr>
              <a:t>内凹凸性不变</a:t>
            </a:r>
            <a:r>
              <a:rPr lang="en-US" altLang="zh-CN" sz="2800" b="1">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strips(downRight)">
                                      <p:cBhvr>
                                        <p:cTn id="7" dur="500"/>
                                        <p:tgtEl>
                                          <p:spTgt spid="9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strips(downRight)">
                                      <p:cBhvr>
                                        <p:cTn id="12"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F54BE67-2D3B-49D0-8DFD-5278EC067D75}"/>
              </a:ext>
            </a:extLst>
          </p:cNvPr>
          <p:cNvSpPr>
            <a:spLocks noChangeArrowheads="1"/>
          </p:cNvSpPr>
          <p:nvPr/>
        </p:nvSpPr>
        <p:spPr bwMode="auto">
          <a:xfrm>
            <a:off x="1992314" y="701676"/>
            <a:ext cx="8662949" cy="510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lang="zh-CN" altLang="en-US" sz="2800" b="1" dirty="0">
                <a:latin typeface="宋体" panose="02010600030101010101" pitchFamily="2" charset="-122"/>
              </a:rPr>
              <a:t>由于可导函数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凸</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区间是其导数</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的单</a:t>
            </a:r>
          </a:p>
          <a:p>
            <a:pPr eaLnBrk="1" hangingPunct="1">
              <a:lnSpc>
                <a:spcPct val="200000"/>
              </a:lnSpc>
              <a:spcBef>
                <a:spcPct val="50000"/>
              </a:spcBef>
            </a:pPr>
            <a:r>
              <a:rPr lang="zh-CN" altLang="en-US" sz="2800" b="1" dirty="0">
                <a:latin typeface="Times New Roman" panose="02020603050405020304" pitchFamily="18" charset="0"/>
              </a:rPr>
              <a:t>调增</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区间，所以，若</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是曲线 </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p>
          <a:p>
            <a:pPr eaLnBrk="1" hangingPunct="1">
              <a:lnSpc>
                <a:spcPct val="200000"/>
              </a:lnSpc>
              <a:spcBef>
                <a:spcPct val="50000"/>
              </a:spcBef>
            </a:pPr>
            <a:r>
              <a:rPr lang="zh-CN" altLang="en-US" sz="2800" b="1" dirty="0">
                <a:latin typeface="Times New Roman" panose="02020603050405020304" pitchFamily="18" charset="0"/>
              </a:rPr>
              <a:t>的拐点，</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必是导数 </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宋体" panose="02010600030101010101" pitchFamily="2" charset="-122"/>
              </a:rPr>
              <a:t>单调增区间与单调减区</a:t>
            </a:r>
          </a:p>
          <a:p>
            <a:pPr eaLnBrk="1" hangingPunct="1">
              <a:lnSpc>
                <a:spcPct val="200000"/>
              </a:lnSpc>
              <a:spcBef>
                <a:spcPct val="50000"/>
              </a:spcBef>
            </a:pPr>
            <a:r>
              <a:rPr lang="zh-CN" altLang="en-US" sz="2800" b="1" dirty="0">
                <a:latin typeface="宋体" panose="02010600030101010101" pitchFamily="2" charset="-122"/>
              </a:rPr>
              <a:t>间的分界点</a:t>
            </a:r>
            <a:r>
              <a:rPr lang="en-US" altLang="zh-CN" sz="2800" b="1" dirty="0">
                <a:latin typeface="宋体" panose="02010600030101010101" pitchFamily="2" charset="-122"/>
              </a:rPr>
              <a:t>,</a:t>
            </a:r>
            <a:r>
              <a:rPr lang="zh-CN" altLang="en-US" sz="2800" b="1" dirty="0">
                <a:latin typeface="宋体" panose="02010600030101010101" pitchFamily="2" charset="-122"/>
              </a:rPr>
              <a:t>反之亦然</a:t>
            </a:r>
            <a:r>
              <a:rPr lang="en-US" altLang="zh-CN" sz="2800" b="1" dirty="0">
                <a:latin typeface="宋体" panose="02010600030101010101" pitchFamily="2" charset="-122"/>
              </a:rPr>
              <a:t>. </a:t>
            </a:r>
            <a:r>
              <a:rPr lang="zh-CN" altLang="en-US" sz="2800" b="1" dirty="0">
                <a:latin typeface="宋体" panose="02010600030101010101" pitchFamily="2" charset="-122"/>
              </a:rPr>
              <a:t>所以我们有下面的关于求曲线</a:t>
            </a:r>
          </a:p>
          <a:p>
            <a:pPr eaLnBrk="1" hangingPunct="1">
              <a:lnSpc>
                <a:spcPct val="200000"/>
              </a:lnSpc>
              <a:spcBef>
                <a:spcPct val="50000"/>
              </a:spcBef>
            </a:pPr>
            <a:r>
              <a:rPr lang="zh-CN" altLang="en-US" sz="2800" b="1" dirty="0">
                <a:latin typeface="宋体" panose="02010600030101010101" pitchFamily="2" charset="-122"/>
              </a:rPr>
              <a:t>拐点的定理：</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78BEC56-5AD2-4282-AFCC-3C7832934063}"/>
              </a:ext>
            </a:extLst>
          </p:cNvPr>
          <p:cNvSpPr>
            <a:spLocks noChangeArrowheads="1"/>
          </p:cNvSpPr>
          <p:nvPr/>
        </p:nvSpPr>
        <p:spPr bwMode="auto">
          <a:xfrm>
            <a:off x="1992313" y="858838"/>
            <a:ext cx="8318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00FF"/>
                </a:solidFill>
              </a:rPr>
              <a:t>定理 </a:t>
            </a:r>
            <a:r>
              <a:rPr lang="en-US" altLang="zh-CN" sz="2800" b="1">
                <a:latin typeface="Times New Roman" panose="02020603050405020304" pitchFamily="18" charset="0"/>
              </a:rPr>
              <a:t>3.4.2  </a:t>
            </a:r>
            <a:r>
              <a:rPr lang="zh-CN" altLang="en-US" sz="2800" b="1">
                <a:latin typeface="Times New Roman" panose="02020603050405020304" pitchFamily="18" charset="0"/>
              </a:rPr>
              <a:t>设函数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在点</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zh-CN" altLang="en-US" sz="2800" b="1">
                <a:latin typeface="Times New Roman" panose="02020603050405020304" pitchFamily="18" charset="0"/>
              </a:rPr>
              <a:t>处二阶可导，则点</a:t>
            </a:r>
          </a:p>
          <a:p>
            <a:pPr eaLnBrk="1" hangingPunct="1">
              <a:spcBef>
                <a:spcPct val="50000"/>
              </a:spcBef>
            </a:pP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a:t>
            </a:r>
            <a:r>
              <a:rPr lang="zh-CN" altLang="en-US" sz="2800" b="1">
                <a:latin typeface="Times New Roman" panose="02020603050405020304" pitchFamily="18" charset="0"/>
              </a:rPr>
              <a:t>是曲线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的拐点的必要条件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)=0 .</a:t>
            </a:r>
          </a:p>
        </p:txBody>
      </p:sp>
      <p:sp>
        <p:nvSpPr>
          <p:cNvPr id="11267" name="Rectangle 3">
            <a:extLst>
              <a:ext uri="{FF2B5EF4-FFF2-40B4-BE49-F238E27FC236}">
                <a16:creationId xmlns:a16="http://schemas.microsoft.com/office/drawing/2014/main" id="{7D125D27-3363-4428-91C8-C4D585430095}"/>
              </a:ext>
            </a:extLst>
          </p:cNvPr>
          <p:cNvSpPr>
            <a:spLocks noChangeArrowheads="1"/>
          </p:cNvSpPr>
          <p:nvPr/>
        </p:nvSpPr>
        <p:spPr bwMode="auto">
          <a:xfrm>
            <a:off x="1919288" y="2565400"/>
            <a:ext cx="8280400" cy="254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lang="zh-CN" altLang="en-US" sz="2800" b="1"/>
              <a:t>但使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)=0 </a:t>
            </a:r>
            <a:r>
              <a:rPr lang="zh-CN" altLang="en-US" sz="2800" b="1">
                <a:latin typeface="Times New Roman" panose="02020603050405020304" pitchFamily="18" charset="0"/>
              </a:rPr>
              <a:t>的点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zh-CN" altLang="en-US" sz="2800" b="1">
                <a:latin typeface="Times New Roman" panose="02020603050405020304" pitchFamily="18" charset="0"/>
              </a:rPr>
              <a:t>不一定是拐点</a:t>
            </a:r>
            <a:r>
              <a:rPr lang="en-US" altLang="zh-CN" sz="2800" b="1">
                <a:latin typeface="Times New Roman" panose="02020603050405020304" pitchFamily="18" charset="0"/>
              </a:rPr>
              <a:t>. </a:t>
            </a:r>
            <a:r>
              <a:rPr lang="zh-CN" altLang="en-US" sz="2800" b="1">
                <a:latin typeface="Times New Roman" panose="02020603050405020304" pitchFamily="18" charset="0"/>
              </a:rPr>
              <a:t>例如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4</a:t>
            </a:r>
            <a:r>
              <a:rPr lang="en-US" altLang="zh-CN" sz="2800" b="1">
                <a:latin typeface="Times New Roman" panose="02020603050405020304" pitchFamily="18" charset="0"/>
              </a:rPr>
              <a:t>, </a:t>
            </a:r>
            <a:r>
              <a:rPr lang="zh-CN" altLang="en-US" sz="2800" b="1">
                <a:latin typeface="Times New Roman" panose="02020603050405020304" pitchFamily="18" charset="0"/>
              </a:rPr>
              <a:t>它在</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zh-CN" altLang="en-US" sz="2800" b="1">
                <a:latin typeface="Times New Roman" panose="02020603050405020304" pitchFamily="18" charset="0"/>
              </a:rPr>
              <a:t>上是凹的</a:t>
            </a:r>
            <a:r>
              <a:rPr lang="en-US" altLang="zh-CN" sz="2800" b="1">
                <a:latin typeface="Times New Roman" panose="02020603050405020304" pitchFamily="18" charset="0"/>
              </a:rPr>
              <a:t>, </a:t>
            </a:r>
            <a:r>
              <a:rPr lang="zh-CN" altLang="en-US" sz="2800" b="1">
                <a:latin typeface="Times New Roman" panose="02020603050405020304" pitchFamily="18" charset="0"/>
              </a:rPr>
              <a:t>虽有</a:t>
            </a:r>
            <a:r>
              <a:rPr lang="en-US" altLang="zh-CN" sz="2800" b="1" i="1">
                <a:latin typeface="Times New Roman" panose="02020603050405020304" pitchFamily="18" charset="0"/>
              </a:rPr>
              <a:t>f ″</a:t>
            </a:r>
            <a:r>
              <a:rPr lang="en-US" altLang="zh-CN" sz="2800" b="1">
                <a:latin typeface="Times New Roman" panose="02020603050405020304" pitchFamily="18" charset="0"/>
              </a:rPr>
              <a:t>(0)=0, </a:t>
            </a:r>
            <a:r>
              <a:rPr lang="zh-CN" altLang="en-US" sz="2800" b="1">
                <a:latin typeface="Times New Roman" panose="02020603050405020304" pitchFamily="18" charset="0"/>
              </a:rPr>
              <a:t>但点</a:t>
            </a:r>
            <a:r>
              <a:rPr lang="en-US" altLang="zh-CN" sz="2800" b="1">
                <a:latin typeface="Times New Roman" panose="02020603050405020304" pitchFamily="18" charset="0"/>
              </a:rPr>
              <a:t>(0, 0)</a:t>
            </a:r>
            <a:r>
              <a:rPr lang="zh-CN" altLang="en-US" sz="2800" b="1"/>
              <a:t>不是曲线的拐点</a:t>
            </a:r>
            <a:r>
              <a:rPr lang="en-US" altLang="zh-CN" sz="28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trips(downRight)">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strips(downRight)">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6137</TotalTime>
  <Words>2475</Words>
  <Application>Microsoft Office PowerPoint</Application>
  <PresentationFormat>宽屏</PresentationFormat>
  <Paragraphs>271</Paragraphs>
  <Slides>27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4" baseType="lpstr">
      <vt:lpstr>宋体</vt:lpstr>
      <vt:lpstr>Arial</vt:lpstr>
      <vt:lpstr>Cambria Math</vt:lpstr>
      <vt:lpstr>Times New Roman</vt:lpstr>
      <vt:lpstr>Wingdings</vt:lpstr>
      <vt:lpstr>默认设计模板</vt:lpstr>
      <vt:lpstr>CorelDRAW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aa</cp:lastModifiedBy>
  <cp:revision>464</cp:revision>
  <dcterms:created xsi:type="dcterms:W3CDTF">2020-02-21T07:30:31Z</dcterms:created>
  <dcterms:modified xsi:type="dcterms:W3CDTF">2020-10-29T09:12:29Z</dcterms:modified>
</cp:coreProperties>
</file>