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3" r:id="rId2"/>
    <p:sldId id="315" r:id="rId3"/>
    <p:sldId id="325" r:id="rId4"/>
    <p:sldId id="318" r:id="rId5"/>
    <p:sldId id="346" r:id="rId6"/>
    <p:sldId id="285" r:id="rId7"/>
    <p:sldId id="327" r:id="rId8"/>
    <p:sldId id="326" r:id="rId9"/>
    <p:sldId id="340" r:id="rId10"/>
    <p:sldId id="286" r:id="rId11"/>
    <p:sldId id="328" r:id="rId12"/>
    <p:sldId id="317" r:id="rId13"/>
    <p:sldId id="323" r:id="rId14"/>
    <p:sldId id="320" r:id="rId15"/>
    <p:sldId id="321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41" r:id="rId24"/>
    <p:sldId id="336" r:id="rId25"/>
    <p:sldId id="337" r:id="rId26"/>
    <p:sldId id="338" r:id="rId27"/>
    <p:sldId id="342" r:id="rId28"/>
    <p:sldId id="339" r:id="rId29"/>
    <p:sldId id="343" r:id="rId30"/>
    <p:sldId id="344" r:id="rId31"/>
    <p:sldId id="34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99" d="100"/>
          <a:sy n="99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9029-D51E-438A-B55C-5C79918D245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0470-C1EF-47D9-8F86-14F42F11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51C2B0-317F-4F1B-96E4-08EF3DF2C8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CDF35-7BDA-4C4C-8332-27722FB3A32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09353CC-37D3-4B86-A63B-DB76B9867C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C7EEC92-8E95-40AE-99D5-E3E45708E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7B1DD0-8A82-430E-B752-34716F215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1557F-452C-4087-8CF7-81240C8ADB5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FE22EC7-6177-4592-88B4-FD3ABE211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8B1397A-4FC3-4BA8-B9B7-091A30AA7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74B8BB-3912-4DF7-BF72-28FD79134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96D4-53B8-4371-A119-BB6A50570A5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B423792-CEA8-4928-BB12-8FBB7D396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7795113-2F82-48CF-87DA-40A819655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7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87.png"/><Relationship Id="rId9" Type="http://schemas.openxmlformats.org/officeDocument/2006/relationships/image" Target="../media/image1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8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540.pn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85" name="Group 45">
            <a:extLst>
              <a:ext uri="{FF2B5EF4-FFF2-40B4-BE49-F238E27FC236}">
                <a16:creationId xmlns:a16="http://schemas.microsoft.com/office/drawing/2014/main" id="{D59C654D-8117-418C-92DF-35F239D1F16F}"/>
              </a:ext>
            </a:extLst>
          </p:cNvPr>
          <p:cNvGrpSpPr>
            <a:grpSpLocks/>
          </p:cNvGrpSpPr>
          <p:nvPr/>
        </p:nvGrpSpPr>
        <p:grpSpPr bwMode="auto">
          <a:xfrm>
            <a:off x="9324841" y="131035"/>
            <a:ext cx="2987675" cy="1268413"/>
            <a:chOff x="2784" y="144"/>
            <a:chExt cx="2304" cy="672"/>
          </a:xfrm>
        </p:grpSpPr>
        <p:sp>
          <p:nvSpPr>
            <p:cNvPr id="35850" name="AutoShape 10">
              <a:extLst>
                <a:ext uri="{FF2B5EF4-FFF2-40B4-BE49-F238E27FC236}">
                  <a16:creationId xmlns:a16="http://schemas.microsoft.com/office/drawing/2014/main" id="{179C6009-0AE7-4948-9CDC-D9A560043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"/>
              <a:ext cx="2304" cy="672"/>
            </a:xfrm>
            <a:prstGeom prst="wedgeEllipseCallout">
              <a:avLst>
                <a:gd name="adj1" fmla="val -25782"/>
                <a:gd name="adj2" fmla="val 117856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a typeface="隶书" panose="02010509060101010101" pitchFamily="49" charset="-122"/>
                </a:rPr>
                <a:t>             </a:t>
              </a:r>
            </a:p>
          </p:txBody>
        </p:sp>
        <p:grpSp>
          <p:nvGrpSpPr>
            <p:cNvPr id="35855" name="Group 15">
              <a:extLst>
                <a:ext uri="{FF2B5EF4-FFF2-40B4-BE49-F238E27FC236}">
                  <a16:creationId xmlns:a16="http://schemas.microsoft.com/office/drawing/2014/main" id="{F451198B-F46C-44A9-BA6F-BAC7EF1CE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0" y="258"/>
              <a:ext cx="1334" cy="511"/>
              <a:chOff x="1440" y="1771"/>
              <a:chExt cx="722" cy="4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51" name="Object 11">
                    <a:extLst>
                      <a:ext uri="{FF2B5EF4-FFF2-40B4-BE49-F238E27FC236}">
                        <a16:creationId xmlns:a16="http://schemas.microsoft.com/office/drawing/2014/main" id="{3DEA3921-B8D9-4AB0-BC23-C2A738E1FD8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40" y="1771"/>
                    <a:ext cx="629" cy="18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l-G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35851" name="Object 11">
                    <a:extLst>
                      <a:ext uri="{FF2B5EF4-FFF2-40B4-BE49-F238E27FC236}">
                        <a16:creationId xmlns:a16="http://schemas.microsoft.com/office/drawing/2014/main" id="{3DEA3921-B8D9-4AB0-BC23-C2A738E1FD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40" y="1771"/>
                    <a:ext cx="629" cy="1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278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54" name="Object 14">
                    <a:extLst>
                      <a:ext uri="{FF2B5EF4-FFF2-40B4-BE49-F238E27FC236}">
                        <a16:creationId xmlns:a16="http://schemas.microsoft.com/office/drawing/2014/main" id="{ADA84F8A-DF32-4316-A5EB-75FED15D7BC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40" y="1989"/>
                    <a:ext cx="722" cy="18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l-GR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35854" name="Object 14">
                    <a:extLst>
                      <a:ext uri="{FF2B5EF4-FFF2-40B4-BE49-F238E27FC236}">
                        <a16:creationId xmlns:a16="http://schemas.microsoft.com/office/drawing/2014/main" id="{ADA84F8A-DF32-4316-A5EB-75FED15D7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40" y="1989"/>
                    <a:ext cx="722" cy="1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056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843" name="Text Box 3">
            <a:extLst>
              <a:ext uri="{FF2B5EF4-FFF2-40B4-BE49-F238E27FC236}">
                <a16:creationId xmlns:a16="http://schemas.microsoft.com/office/drawing/2014/main" id="{49ECEDDC-9C9F-4955-94E9-D371AEAE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823" y="290769"/>
            <a:ext cx="541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+mj-lt"/>
              </a:rPr>
              <a:t>2. </a:t>
            </a:r>
            <a:r>
              <a:rPr lang="zh-CN" altLang="en-US" sz="3200" b="1" dirty="0">
                <a:latin typeface="+mj-lt"/>
              </a:rPr>
              <a:t>第二换元积分法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5" name="Text Box 5">
                <a:extLst>
                  <a:ext uri="{FF2B5EF4-FFF2-40B4-BE49-F238E27FC236}">
                    <a16:creationId xmlns:a16="http://schemas.microsoft.com/office/drawing/2014/main" id="{9E6CD53F-6D6A-4733-8A46-78287595E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289" y="1066800"/>
                <a:ext cx="554991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定理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2.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设</a:t>
                </a:r>
                <a:r>
                  <a:rPr lang="en-US" altLang="zh-CN" sz="2800" b="1" i="1" dirty="0">
                    <a:ea typeface="隶书" panose="02010509060101010101" pitchFamily="49" charset="-122"/>
                  </a:rPr>
                  <a:t>x=</a:t>
                </a:r>
                <a:r>
                  <a:rPr lang="el-GR" altLang="zh-CN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zh-CN" sz="2800" b="1" dirty="0">
                    <a:ea typeface="隶书" panose="02010509060101010101" pitchFamily="49" charset="-122"/>
                  </a:rPr>
                  <a:t>(</a:t>
                </a:r>
                <a:r>
                  <a:rPr lang="en-US" altLang="zh-CN" sz="2800" b="1" i="1" dirty="0">
                    <a:ea typeface="隶书" panose="02010509060101010101" pitchFamily="49" charset="-122"/>
                  </a:rPr>
                  <a:t>t</a:t>
                </a:r>
                <a:r>
                  <a:rPr lang="en-US" altLang="zh-CN" sz="2800" b="1" dirty="0">
                    <a:ea typeface="隶书" panose="02010509060101010101" pitchFamily="49" charset="-122"/>
                  </a:rPr>
                  <a:t>)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是单调的可微函数</a:t>
                </a:r>
              </a:p>
            </p:txBody>
          </p:sp>
        </mc:Choice>
        <mc:Fallback xmlns="">
          <p:sp>
            <p:nvSpPr>
              <p:cNvPr id="35845" name="Text Box 5">
                <a:extLst>
                  <a:ext uri="{FF2B5EF4-FFF2-40B4-BE49-F238E27FC236}">
                    <a16:creationId xmlns:a16="http://schemas.microsoft.com/office/drawing/2014/main" id="{9E6CD53F-6D6A-4733-8A46-78287595E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89" y="1066800"/>
                <a:ext cx="5549915" cy="523220"/>
              </a:xfrm>
              <a:prstGeom prst="rect">
                <a:avLst/>
              </a:prstGeom>
              <a:blipFill>
                <a:blip r:embed="rId5"/>
                <a:stretch>
                  <a:fillRect l="-2308" t="-15116" r="-2198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Object 6">
                <a:extLst>
                  <a:ext uri="{FF2B5EF4-FFF2-40B4-BE49-F238E27FC236}">
                    <a16:creationId xmlns:a16="http://schemas.microsoft.com/office/drawing/2014/main" id="{2530634F-87C8-4636-8759-84F2F0E88030}"/>
                  </a:ext>
                </a:extLst>
              </p:cNvPr>
              <p:cNvSpPr txBox="1"/>
              <p:nvPr/>
            </p:nvSpPr>
            <p:spPr bwMode="auto">
              <a:xfrm>
                <a:off x="2057401" y="2667001"/>
                <a:ext cx="371475" cy="511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46" name="Object 6">
                <a:extLst>
                  <a:ext uri="{FF2B5EF4-FFF2-40B4-BE49-F238E27FC236}">
                    <a16:creationId xmlns:a16="http://schemas.microsoft.com/office/drawing/2014/main" id="{2530634F-87C8-4636-8759-84F2F0E88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1" y="2667001"/>
                <a:ext cx="371475" cy="511175"/>
              </a:xfrm>
              <a:prstGeom prst="rect">
                <a:avLst/>
              </a:prstGeom>
              <a:blipFill>
                <a:blip r:embed="rId6"/>
                <a:stretch>
                  <a:fillRect r="-1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60" name="Object 20">
                <a:extLst>
                  <a:ext uri="{FF2B5EF4-FFF2-40B4-BE49-F238E27FC236}">
                    <a16:creationId xmlns:a16="http://schemas.microsoft.com/office/drawing/2014/main" id="{8B082719-CACD-4546-B7C6-40778A410265}"/>
                  </a:ext>
                </a:extLst>
              </p:cNvPr>
              <p:cNvSpPr txBox="1"/>
              <p:nvPr/>
            </p:nvSpPr>
            <p:spPr bwMode="auto">
              <a:xfrm>
                <a:off x="2078039" y="3429001"/>
                <a:ext cx="2624137" cy="1204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60" name="Object 20">
                <a:extLst>
                  <a:ext uri="{FF2B5EF4-FFF2-40B4-BE49-F238E27FC236}">
                    <a16:creationId xmlns:a16="http://schemas.microsoft.com/office/drawing/2014/main" id="{8B082719-CACD-4546-B7C6-40778A410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8039" y="3429001"/>
                <a:ext cx="2624137" cy="1204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61" name="Object 21">
                <a:extLst>
                  <a:ext uri="{FF2B5EF4-FFF2-40B4-BE49-F238E27FC236}">
                    <a16:creationId xmlns:a16="http://schemas.microsoft.com/office/drawing/2014/main" id="{2BA28000-CBE5-4B95-AB2F-8269D49D2F70}"/>
                  </a:ext>
                </a:extLst>
              </p:cNvPr>
              <p:cNvSpPr txBox="1"/>
              <p:nvPr/>
            </p:nvSpPr>
            <p:spPr bwMode="auto">
              <a:xfrm>
                <a:off x="5016500" y="3644901"/>
                <a:ext cx="2967038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61" name="Object 21">
                <a:extLst>
                  <a:ext uri="{FF2B5EF4-FFF2-40B4-BE49-F238E27FC236}">
                    <a16:creationId xmlns:a16="http://schemas.microsoft.com/office/drawing/2014/main" id="{2BA28000-CBE5-4B95-AB2F-8269D49D2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500" y="3644901"/>
                <a:ext cx="2967038" cy="7080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63" name="Object 23">
                <a:extLst>
                  <a:ext uri="{FF2B5EF4-FFF2-40B4-BE49-F238E27FC236}">
                    <a16:creationId xmlns:a16="http://schemas.microsoft.com/office/drawing/2014/main" id="{8D5AEA64-4D73-42E5-AB2F-C6E2D0DAAF8F}"/>
                  </a:ext>
                </a:extLst>
              </p:cNvPr>
              <p:cNvSpPr txBox="1"/>
              <p:nvPr/>
            </p:nvSpPr>
            <p:spPr bwMode="auto">
              <a:xfrm>
                <a:off x="2855912" y="5805488"/>
                <a:ext cx="3510053" cy="825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63" name="Object 23">
                <a:extLst>
                  <a:ext uri="{FF2B5EF4-FFF2-40B4-BE49-F238E27FC236}">
                    <a16:creationId xmlns:a16="http://schemas.microsoft.com/office/drawing/2014/main" id="{8D5AEA64-4D73-42E5-AB2F-C6E2D0DAA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912" y="5805488"/>
                <a:ext cx="3510053" cy="825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76" name="Object 36">
                <a:extLst>
                  <a:ext uri="{FF2B5EF4-FFF2-40B4-BE49-F238E27FC236}">
                    <a16:creationId xmlns:a16="http://schemas.microsoft.com/office/drawing/2014/main" id="{3B66B08B-05F3-4D33-9E9F-4811D0C6C4D6}"/>
                  </a:ext>
                </a:extLst>
              </p:cNvPr>
              <p:cNvSpPr txBox="1"/>
              <p:nvPr/>
            </p:nvSpPr>
            <p:spPr bwMode="auto">
              <a:xfrm>
                <a:off x="2087563" y="1844675"/>
                <a:ext cx="2455862" cy="614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76" name="Object 36">
                <a:extLst>
                  <a:ext uri="{FF2B5EF4-FFF2-40B4-BE49-F238E27FC236}">
                    <a16:creationId xmlns:a16="http://schemas.microsoft.com/office/drawing/2014/main" id="{3B66B08B-05F3-4D33-9E9F-4811D0C6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7563" y="1844675"/>
                <a:ext cx="2455862" cy="6143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77" name="Object 37">
                <a:extLst>
                  <a:ext uri="{FF2B5EF4-FFF2-40B4-BE49-F238E27FC236}">
                    <a16:creationId xmlns:a16="http://schemas.microsoft.com/office/drawing/2014/main" id="{21A9CD44-65F4-4F52-B8A7-5E679B613944}"/>
                  </a:ext>
                </a:extLst>
              </p:cNvPr>
              <p:cNvSpPr txBox="1"/>
              <p:nvPr/>
            </p:nvSpPr>
            <p:spPr bwMode="auto">
              <a:xfrm>
                <a:off x="4320383" y="1613445"/>
                <a:ext cx="5040312" cy="10207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及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l-GR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l-G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77" name="Object 37">
                <a:extLst>
                  <a:ext uri="{FF2B5EF4-FFF2-40B4-BE49-F238E27FC236}">
                    <a16:creationId xmlns:a16="http://schemas.microsoft.com/office/drawing/2014/main" id="{21A9CD44-65F4-4F52-B8A7-5E679B61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383" y="1613445"/>
                <a:ext cx="5040312" cy="102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78" name="Object 38">
                <a:extLst>
                  <a:ext uri="{FF2B5EF4-FFF2-40B4-BE49-F238E27FC236}">
                    <a16:creationId xmlns:a16="http://schemas.microsoft.com/office/drawing/2014/main" id="{E81BEA61-794C-49D5-A4B0-A720085F66BC}"/>
                  </a:ext>
                </a:extLst>
              </p:cNvPr>
              <p:cNvSpPr txBox="1"/>
              <p:nvPr/>
            </p:nvSpPr>
            <p:spPr bwMode="auto">
              <a:xfrm>
                <a:off x="2711451" y="4581526"/>
                <a:ext cx="1608932" cy="11525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𝒕𝒅𝒕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78" name="Object 38">
                <a:extLst>
                  <a:ext uri="{FF2B5EF4-FFF2-40B4-BE49-F238E27FC236}">
                    <a16:creationId xmlns:a16="http://schemas.microsoft.com/office/drawing/2014/main" id="{E81BEA61-794C-49D5-A4B0-A720085F6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1" y="4581526"/>
                <a:ext cx="1608932" cy="11525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81" name="Object 41">
                <a:extLst>
                  <a:ext uri="{FF2B5EF4-FFF2-40B4-BE49-F238E27FC236}">
                    <a16:creationId xmlns:a16="http://schemas.microsoft.com/office/drawing/2014/main" id="{45F88480-D3CD-423B-A6F8-2691A6D0C54C}"/>
                  </a:ext>
                </a:extLst>
              </p:cNvPr>
              <p:cNvSpPr txBox="1"/>
              <p:nvPr/>
            </p:nvSpPr>
            <p:spPr bwMode="auto">
              <a:xfrm>
                <a:off x="2640013" y="2544765"/>
                <a:ext cx="8236534" cy="10064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r>
                            <a:rPr lang="zh-CN" altLang="el-G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l-GR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l-G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81" name="Object 41">
                <a:extLst>
                  <a:ext uri="{FF2B5EF4-FFF2-40B4-BE49-F238E27FC236}">
                    <a16:creationId xmlns:a16="http://schemas.microsoft.com/office/drawing/2014/main" id="{45F88480-D3CD-423B-A6F8-2691A6D0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13" y="2544765"/>
                <a:ext cx="8236534" cy="10064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82" name="Object 42">
                <a:extLst>
                  <a:ext uri="{FF2B5EF4-FFF2-40B4-BE49-F238E27FC236}">
                    <a16:creationId xmlns:a16="http://schemas.microsoft.com/office/drawing/2014/main" id="{AC129198-81B9-4AAA-86C1-04FBB685CAB2}"/>
                  </a:ext>
                </a:extLst>
              </p:cNvPr>
              <p:cNvSpPr txBox="1"/>
              <p:nvPr/>
            </p:nvSpPr>
            <p:spPr bwMode="auto">
              <a:xfrm>
                <a:off x="7218364" y="4513264"/>
                <a:ext cx="2803525" cy="1106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82" name="Object 42">
                <a:extLst>
                  <a:ext uri="{FF2B5EF4-FFF2-40B4-BE49-F238E27FC236}">
                    <a16:creationId xmlns:a16="http://schemas.microsoft.com/office/drawing/2014/main" id="{AC129198-81B9-4AAA-86C1-04FBB685C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8364" y="4513264"/>
                <a:ext cx="2803525" cy="11064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83" name="Object 43">
                <a:extLst>
                  <a:ext uri="{FF2B5EF4-FFF2-40B4-BE49-F238E27FC236}">
                    <a16:creationId xmlns:a16="http://schemas.microsoft.com/office/drawing/2014/main" id="{643EFA0D-8914-48FD-B35D-246D3B3D7466}"/>
                  </a:ext>
                </a:extLst>
              </p:cNvPr>
              <p:cNvSpPr txBox="1"/>
              <p:nvPr/>
            </p:nvSpPr>
            <p:spPr bwMode="auto">
              <a:xfrm>
                <a:off x="4414840" y="4581526"/>
                <a:ext cx="2803524" cy="1235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83" name="Object 43">
                <a:extLst>
                  <a:ext uri="{FF2B5EF4-FFF2-40B4-BE49-F238E27FC236}">
                    <a16:creationId xmlns:a16="http://schemas.microsoft.com/office/drawing/2014/main" id="{643EFA0D-8914-48FD-B35D-246D3B3D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4840" y="4581526"/>
                <a:ext cx="2803524" cy="12350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84" name="Object 44">
                <a:extLst>
                  <a:ext uri="{FF2B5EF4-FFF2-40B4-BE49-F238E27FC236}">
                    <a16:creationId xmlns:a16="http://schemas.microsoft.com/office/drawing/2014/main" id="{0672F294-824A-4E59-AFD2-510DB06277F2}"/>
                  </a:ext>
                </a:extLst>
              </p:cNvPr>
              <p:cNvSpPr txBox="1"/>
              <p:nvPr/>
            </p:nvSpPr>
            <p:spPr bwMode="auto">
              <a:xfrm>
                <a:off x="6229349" y="5734050"/>
                <a:ext cx="4522069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5884" name="Object 44">
                <a:extLst>
                  <a:ext uri="{FF2B5EF4-FFF2-40B4-BE49-F238E27FC236}">
                    <a16:creationId xmlns:a16="http://schemas.microsoft.com/office/drawing/2014/main" id="{0672F294-824A-4E59-AFD2-510DB062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9349" y="5734050"/>
                <a:ext cx="4522069" cy="9144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86" name="Rectangle 46">
            <a:extLst>
              <a:ext uri="{FF2B5EF4-FFF2-40B4-BE49-F238E27FC236}">
                <a16:creationId xmlns:a16="http://schemas.microsoft.com/office/drawing/2014/main" id="{1BAA17B8-6EC8-4468-B193-D69596C5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620713"/>
            <a:ext cx="755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5" grpId="0" autoUpdateAnimBg="0"/>
      <p:bldP spid="35846" grpId="0"/>
      <p:bldP spid="35860" grpId="0"/>
      <p:bldP spid="35861" grpId="0"/>
      <p:bldP spid="35863" grpId="0"/>
      <p:bldP spid="35876" grpId="0"/>
      <p:bldP spid="35878" grpId="0"/>
      <p:bldP spid="35882" grpId="0"/>
      <p:bldP spid="35883" grpId="0"/>
      <p:bldP spid="35884" grpId="0"/>
      <p:bldP spid="358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1" name="Text Box 47">
            <a:extLst>
              <a:ext uri="{FF2B5EF4-FFF2-40B4-BE49-F238E27FC236}">
                <a16:creationId xmlns:a16="http://schemas.microsoft.com/office/drawing/2014/main" id="{59F37086-6D84-43CB-88CA-2AF86D76C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20" y="387417"/>
            <a:ext cx="96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32" name="Object 48">
                <a:extLst>
                  <a:ext uri="{FF2B5EF4-FFF2-40B4-BE49-F238E27FC236}">
                    <a16:creationId xmlns:a16="http://schemas.microsoft.com/office/drawing/2014/main" id="{E5C8E307-171A-48CB-A70C-462B280FE0AC}"/>
                  </a:ext>
                </a:extLst>
              </p:cNvPr>
              <p:cNvSpPr txBox="1"/>
              <p:nvPr/>
            </p:nvSpPr>
            <p:spPr bwMode="auto">
              <a:xfrm>
                <a:off x="7575083" y="184324"/>
                <a:ext cx="3307198" cy="1039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𝐬𝐞𝐜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2032" name="Object 48">
                <a:extLst>
                  <a:ext uri="{FF2B5EF4-FFF2-40B4-BE49-F238E27FC236}">
                    <a16:creationId xmlns:a16="http://schemas.microsoft.com/office/drawing/2014/main" id="{E5C8E307-171A-48CB-A70C-462B280F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5083" y="184324"/>
                <a:ext cx="3307198" cy="1039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33" name="Object 49">
                <a:extLst>
                  <a:ext uri="{FF2B5EF4-FFF2-40B4-BE49-F238E27FC236}">
                    <a16:creationId xmlns:a16="http://schemas.microsoft.com/office/drawing/2014/main" id="{3109B66A-A05B-4866-95C6-9F827F40ABB7}"/>
                  </a:ext>
                </a:extLst>
              </p:cNvPr>
              <p:cNvSpPr txBox="1"/>
              <p:nvPr/>
            </p:nvSpPr>
            <p:spPr bwMode="auto">
              <a:xfrm>
                <a:off x="1389882" y="181042"/>
                <a:ext cx="2346325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2033" name="Object 49">
                <a:extLst>
                  <a:ext uri="{FF2B5EF4-FFF2-40B4-BE49-F238E27FC236}">
                    <a16:creationId xmlns:a16="http://schemas.microsoft.com/office/drawing/2014/main" id="{3109B66A-A05B-4866-95C6-9F827F40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882" y="181042"/>
                <a:ext cx="2346325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34" name="Object 50">
                <a:extLst>
                  <a:ext uri="{FF2B5EF4-FFF2-40B4-BE49-F238E27FC236}">
                    <a16:creationId xmlns:a16="http://schemas.microsoft.com/office/drawing/2014/main" id="{48FF68A4-3F92-4B21-8D32-0983EA62F208}"/>
                  </a:ext>
                </a:extLst>
              </p:cNvPr>
              <p:cNvSpPr txBox="1"/>
              <p:nvPr/>
            </p:nvSpPr>
            <p:spPr bwMode="auto">
              <a:xfrm>
                <a:off x="3809565" y="129022"/>
                <a:ext cx="3515260" cy="10946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2034" name="Object 50">
                <a:extLst>
                  <a:ext uri="{FF2B5EF4-FFF2-40B4-BE49-F238E27FC236}">
                    <a16:creationId xmlns:a16="http://schemas.microsoft.com/office/drawing/2014/main" id="{48FF68A4-3F92-4B21-8D32-0983EA62F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565" y="129022"/>
                <a:ext cx="3515260" cy="1094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35" name="Object 51">
                <a:extLst>
                  <a:ext uri="{FF2B5EF4-FFF2-40B4-BE49-F238E27FC236}">
                    <a16:creationId xmlns:a16="http://schemas.microsoft.com/office/drawing/2014/main" id="{1985C073-DAB9-44B3-8033-FECA92C6AFB7}"/>
                  </a:ext>
                </a:extLst>
              </p:cNvPr>
              <p:cNvSpPr txBox="1"/>
              <p:nvPr/>
            </p:nvSpPr>
            <p:spPr bwMode="auto">
              <a:xfrm>
                <a:off x="1464495" y="1115185"/>
                <a:ext cx="5919788" cy="9045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𝐬𝐞𝐜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2035" name="Object 51">
                <a:extLst>
                  <a:ext uri="{FF2B5EF4-FFF2-40B4-BE49-F238E27FC236}">
                    <a16:creationId xmlns:a16="http://schemas.microsoft.com/office/drawing/2014/main" id="{1985C073-DAB9-44B3-8033-FECA92C6A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4495" y="1115185"/>
                <a:ext cx="5919788" cy="904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C6BA6E87-D64A-400B-854C-B73A3D05A451}"/>
                  </a:ext>
                </a:extLst>
              </p:cNvPr>
              <p:cNvSpPr txBox="1"/>
              <p:nvPr/>
            </p:nvSpPr>
            <p:spPr bwMode="auto">
              <a:xfrm>
                <a:off x="1389882" y="2114677"/>
                <a:ext cx="5848165" cy="101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C6BA6E87-D64A-400B-854C-B73A3D05A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882" y="2114677"/>
                <a:ext cx="5848165" cy="1016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1">
                <a:extLst>
                  <a:ext uri="{FF2B5EF4-FFF2-40B4-BE49-F238E27FC236}">
                    <a16:creationId xmlns:a16="http://schemas.microsoft.com/office/drawing/2014/main" id="{F4E3237F-99AD-4452-8A5B-FB8675BCDA30}"/>
                  </a:ext>
                </a:extLst>
              </p:cNvPr>
              <p:cNvSpPr txBox="1"/>
              <p:nvPr/>
            </p:nvSpPr>
            <p:spPr bwMode="auto">
              <a:xfrm>
                <a:off x="1389882" y="3077239"/>
                <a:ext cx="5685356" cy="101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Object 21">
                <a:extLst>
                  <a:ext uri="{FF2B5EF4-FFF2-40B4-BE49-F238E27FC236}">
                    <a16:creationId xmlns:a16="http://schemas.microsoft.com/office/drawing/2014/main" id="{F4E3237F-99AD-4452-8A5B-FB8675BCD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882" y="3077239"/>
                <a:ext cx="5685356" cy="1016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2">
                <a:extLst>
                  <a:ext uri="{FF2B5EF4-FFF2-40B4-BE49-F238E27FC236}">
                    <a16:creationId xmlns:a16="http://schemas.microsoft.com/office/drawing/2014/main" id="{08D8B09C-D6DC-48A9-8617-5D36FAF682AD}"/>
                  </a:ext>
                </a:extLst>
              </p:cNvPr>
              <p:cNvSpPr txBox="1"/>
              <p:nvPr/>
            </p:nvSpPr>
            <p:spPr bwMode="auto">
              <a:xfrm>
                <a:off x="1390798" y="3986589"/>
                <a:ext cx="7106233" cy="101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" name="Object 22">
                <a:extLst>
                  <a:ext uri="{FF2B5EF4-FFF2-40B4-BE49-F238E27FC236}">
                    <a16:creationId xmlns:a16="http://schemas.microsoft.com/office/drawing/2014/main" id="{08D8B09C-D6DC-48A9-8617-5D36FAF6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0798" y="3986589"/>
                <a:ext cx="7106233" cy="101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3">
                <a:extLst>
                  <a:ext uri="{FF2B5EF4-FFF2-40B4-BE49-F238E27FC236}">
                    <a16:creationId xmlns:a16="http://schemas.microsoft.com/office/drawing/2014/main" id="{C7BFD5DD-F282-404F-8142-C23A9534C491}"/>
                  </a:ext>
                </a:extLst>
              </p:cNvPr>
              <p:cNvSpPr txBox="1"/>
              <p:nvPr/>
            </p:nvSpPr>
            <p:spPr bwMode="auto">
              <a:xfrm>
                <a:off x="1514714" y="4801862"/>
                <a:ext cx="2382838" cy="9242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" name="Object 23">
                <a:extLst>
                  <a:ext uri="{FF2B5EF4-FFF2-40B4-BE49-F238E27FC236}">
                    <a16:creationId xmlns:a16="http://schemas.microsoft.com/office/drawing/2014/main" id="{C7BFD5DD-F282-404F-8142-C23A953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4714" y="4801862"/>
                <a:ext cx="2382838" cy="9242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5">
                <a:extLst>
                  <a:ext uri="{FF2B5EF4-FFF2-40B4-BE49-F238E27FC236}">
                    <a16:creationId xmlns:a16="http://schemas.microsoft.com/office/drawing/2014/main" id="{AB476562-3721-49B2-8B32-220CA84C7549}"/>
                  </a:ext>
                </a:extLst>
              </p:cNvPr>
              <p:cNvSpPr txBox="1"/>
              <p:nvPr/>
            </p:nvSpPr>
            <p:spPr bwMode="auto">
              <a:xfrm>
                <a:off x="3734022" y="4949151"/>
                <a:ext cx="5685356" cy="8528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" name="Object 25">
                <a:extLst>
                  <a:ext uri="{FF2B5EF4-FFF2-40B4-BE49-F238E27FC236}">
                    <a16:creationId xmlns:a16="http://schemas.microsoft.com/office/drawing/2014/main" id="{AB476562-3721-49B2-8B32-220CA84C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4022" y="4949151"/>
                <a:ext cx="5685356" cy="8528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7">
                <a:extLst>
                  <a:ext uri="{FF2B5EF4-FFF2-40B4-BE49-F238E27FC236}">
                    <a16:creationId xmlns:a16="http://schemas.microsoft.com/office/drawing/2014/main" id="{637E4664-963C-4719-B660-D978EBE24E46}"/>
                  </a:ext>
                </a:extLst>
              </p:cNvPr>
              <p:cNvSpPr txBox="1"/>
              <p:nvPr/>
            </p:nvSpPr>
            <p:spPr bwMode="auto">
              <a:xfrm>
                <a:off x="1735920" y="5644976"/>
                <a:ext cx="8331189" cy="1028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Object 27">
                <a:extLst>
                  <a:ext uri="{FF2B5EF4-FFF2-40B4-BE49-F238E27FC236}">
                    <a16:creationId xmlns:a16="http://schemas.microsoft.com/office/drawing/2014/main" id="{637E4664-963C-4719-B660-D978EBE24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5920" y="5644976"/>
                <a:ext cx="8331189" cy="10287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1" grpId="0" autoUpdateAnimBg="0"/>
      <p:bldP spid="42032" grpId="0"/>
      <p:bldP spid="42033" grpId="0"/>
      <p:bldP spid="42034" grpId="0"/>
      <p:bldP spid="42035" grpId="0"/>
      <p:bldP spid="16" grpId="0"/>
      <p:bldP spid="18" grpId="0"/>
      <p:bldP spid="19" grpId="0"/>
      <p:bldP spid="20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4">
            <a:extLst>
              <a:ext uri="{FF2B5EF4-FFF2-40B4-BE49-F238E27FC236}">
                <a16:creationId xmlns:a16="http://schemas.microsoft.com/office/drawing/2014/main" id="{7D762F4B-9A8B-4DF7-90CB-B623A32AB8F5}"/>
              </a:ext>
            </a:extLst>
          </p:cNvPr>
          <p:cNvSpPr>
            <a:spLocks/>
          </p:cNvSpPr>
          <p:nvPr/>
        </p:nvSpPr>
        <p:spPr bwMode="auto">
          <a:xfrm>
            <a:off x="7781591" y="2765426"/>
            <a:ext cx="838200" cy="2895600"/>
          </a:xfrm>
          <a:prstGeom prst="rightBrace">
            <a:avLst>
              <a:gd name="adj1" fmla="val 28788"/>
              <a:gd name="adj2" fmla="val 4934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3" name="Object 5">
                <a:extLst>
                  <a:ext uri="{FF2B5EF4-FFF2-40B4-BE49-F238E27FC236}">
                    <a16:creationId xmlns:a16="http://schemas.microsoft.com/office/drawing/2014/main" id="{0CAEFA9C-8571-4F8A-B242-C9B715D7F171}"/>
                  </a:ext>
                </a:extLst>
              </p:cNvPr>
              <p:cNvSpPr txBox="1"/>
              <p:nvPr/>
            </p:nvSpPr>
            <p:spPr bwMode="auto">
              <a:xfrm>
                <a:off x="8719433" y="3871328"/>
                <a:ext cx="2208212" cy="6837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变复杂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3493" name="Object 5">
                <a:extLst>
                  <a:ext uri="{FF2B5EF4-FFF2-40B4-BE49-F238E27FC236}">
                    <a16:creationId xmlns:a16="http://schemas.microsoft.com/office/drawing/2014/main" id="{0CAEFA9C-8571-4F8A-B242-C9B715D7F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9433" y="3871328"/>
                <a:ext cx="2208212" cy="683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502" name="Object 14">
                <a:extLst>
                  <a:ext uri="{FF2B5EF4-FFF2-40B4-BE49-F238E27FC236}">
                    <a16:creationId xmlns:a16="http://schemas.microsoft.com/office/drawing/2014/main" id="{A42A3FEF-9E3F-4D5C-A9FF-4E3EB5F7E892}"/>
                  </a:ext>
                </a:extLst>
              </p:cNvPr>
              <p:cNvSpPr txBox="1"/>
              <p:nvPr/>
            </p:nvSpPr>
            <p:spPr bwMode="auto">
              <a:xfrm>
                <a:off x="2113255" y="120651"/>
                <a:ext cx="3331894" cy="8858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3502" name="Object 14">
                <a:extLst>
                  <a:ext uri="{FF2B5EF4-FFF2-40B4-BE49-F238E27FC236}">
                    <a16:creationId xmlns:a16="http://schemas.microsoft.com/office/drawing/2014/main" id="{A42A3FEF-9E3F-4D5C-A9FF-4E3EB5F7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3255" y="120651"/>
                <a:ext cx="3331894" cy="885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503" name="Object 15">
                <a:extLst>
                  <a:ext uri="{FF2B5EF4-FFF2-40B4-BE49-F238E27FC236}">
                    <a16:creationId xmlns:a16="http://schemas.microsoft.com/office/drawing/2014/main" id="{B17EB9CC-715D-4E53-9918-C0458BADFE5B}"/>
                  </a:ext>
                </a:extLst>
              </p:cNvPr>
              <p:cNvSpPr txBox="1"/>
              <p:nvPr/>
            </p:nvSpPr>
            <p:spPr bwMode="auto">
              <a:xfrm>
                <a:off x="2840038" y="1073150"/>
                <a:ext cx="4303712" cy="622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3503" name="Object 15">
                <a:extLst>
                  <a:ext uri="{FF2B5EF4-FFF2-40B4-BE49-F238E27FC236}">
                    <a16:creationId xmlns:a16="http://schemas.microsoft.com/office/drawing/2014/main" id="{B17EB9CC-715D-4E53-9918-C0458BAD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0038" y="1073150"/>
                <a:ext cx="4303712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504" name="Object 16">
                <a:extLst>
                  <a:ext uri="{FF2B5EF4-FFF2-40B4-BE49-F238E27FC236}">
                    <a16:creationId xmlns:a16="http://schemas.microsoft.com/office/drawing/2014/main" id="{059F4DC7-20D2-4C42-BC07-E34BD0A73897}"/>
                  </a:ext>
                </a:extLst>
              </p:cNvPr>
              <p:cNvSpPr txBox="1"/>
              <p:nvPr/>
            </p:nvSpPr>
            <p:spPr bwMode="auto">
              <a:xfrm>
                <a:off x="2782889" y="1795464"/>
                <a:ext cx="7304387" cy="8493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3504" name="Object 16">
                <a:extLst>
                  <a:ext uri="{FF2B5EF4-FFF2-40B4-BE49-F238E27FC236}">
                    <a16:creationId xmlns:a16="http://schemas.microsoft.com/office/drawing/2014/main" id="{059F4DC7-20D2-4C42-BC07-E34BD0A7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889" y="1795464"/>
                <a:ext cx="7304387" cy="849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505" name="Object 17">
                <a:extLst>
                  <a:ext uri="{FF2B5EF4-FFF2-40B4-BE49-F238E27FC236}">
                    <a16:creationId xmlns:a16="http://schemas.microsoft.com/office/drawing/2014/main" id="{9E6668D0-E9AB-43DE-AEA4-477353E79468}"/>
                  </a:ext>
                </a:extLst>
              </p:cNvPr>
              <p:cNvSpPr txBox="1"/>
              <p:nvPr/>
            </p:nvSpPr>
            <p:spPr bwMode="auto">
              <a:xfrm>
                <a:off x="2566988" y="4076701"/>
                <a:ext cx="4152900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3505" name="Object 17">
                <a:extLst>
                  <a:ext uri="{FF2B5EF4-FFF2-40B4-BE49-F238E27FC236}">
                    <a16:creationId xmlns:a16="http://schemas.microsoft.com/office/drawing/2014/main" id="{9E6668D0-E9AB-43DE-AEA4-477353E79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6988" y="4076701"/>
                <a:ext cx="4152900" cy="576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506" name="Object 18">
                <a:extLst>
                  <a:ext uri="{FF2B5EF4-FFF2-40B4-BE49-F238E27FC236}">
                    <a16:creationId xmlns:a16="http://schemas.microsoft.com/office/drawing/2014/main" id="{823A39A3-3DE6-42F6-BB56-65985AD3B936}"/>
                  </a:ext>
                </a:extLst>
              </p:cNvPr>
              <p:cNvSpPr txBox="1"/>
              <p:nvPr/>
            </p:nvSpPr>
            <p:spPr bwMode="auto">
              <a:xfrm>
                <a:off x="2782889" y="4797425"/>
                <a:ext cx="4392611" cy="1054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3506" name="Object 18">
                <a:extLst>
                  <a:ext uri="{FF2B5EF4-FFF2-40B4-BE49-F238E27FC236}">
                    <a16:creationId xmlns:a16="http://schemas.microsoft.com/office/drawing/2014/main" id="{823A39A3-3DE6-42F6-BB56-65985AD3B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889" y="4797425"/>
                <a:ext cx="4392611" cy="1054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507" name="Object 19">
                <a:extLst>
                  <a:ext uri="{FF2B5EF4-FFF2-40B4-BE49-F238E27FC236}">
                    <a16:creationId xmlns:a16="http://schemas.microsoft.com/office/drawing/2014/main" id="{AA471137-5AB1-4626-AF84-05113893A5B9}"/>
                  </a:ext>
                </a:extLst>
              </p:cNvPr>
              <p:cNvSpPr txBox="1"/>
              <p:nvPr/>
            </p:nvSpPr>
            <p:spPr bwMode="auto">
              <a:xfrm>
                <a:off x="2811288" y="2655989"/>
                <a:ext cx="38100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3507" name="Object 19">
                <a:extLst>
                  <a:ext uri="{FF2B5EF4-FFF2-40B4-BE49-F238E27FC236}">
                    <a16:creationId xmlns:a16="http://schemas.microsoft.com/office/drawing/2014/main" id="{AA471137-5AB1-4626-AF84-05113893A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1288" y="2655989"/>
                <a:ext cx="3810000" cy="533400"/>
              </a:xfrm>
              <a:prstGeom prst="rect">
                <a:avLst/>
              </a:prstGeom>
              <a:blipFill>
                <a:blip r:embed="rId8"/>
                <a:stretch>
                  <a:fillRect l="-1280" b="-34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508" name="Object 20">
                <a:extLst>
                  <a:ext uri="{FF2B5EF4-FFF2-40B4-BE49-F238E27FC236}">
                    <a16:creationId xmlns:a16="http://schemas.microsoft.com/office/drawing/2014/main" id="{A7107E32-0359-409F-8DAE-4DD76F945D3B}"/>
                  </a:ext>
                </a:extLst>
              </p:cNvPr>
              <p:cNvSpPr txBox="1"/>
              <p:nvPr/>
            </p:nvSpPr>
            <p:spPr bwMode="auto">
              <a:xfrm>
                <a:off x="2935704" y="3195586"/>
                <a:ext cx="5505651" cy="881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3508" name="Object 20">
                <a:extLst>
                  <a:ext uri="{FF2B5EF4-FFF2-40B4-BE49-F238E27FC236}">
                    <a16:creationId xmlns:a16="http://schemas.microsoft.com/office/drawing/2014/main" id="{A7107E32-0359-409F-8DAE-4DD76F9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5704" y="3195586"/>
                <a:ext cx="5505651" cy="8811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10" name="AutoShape 22">
            <a:extLst>
              <a:ext uri="{FF2B5EF4-FFF2-40B4-BE49-F238E27FC236}">
                <a16:creationId xmlns:a16="http://schemas.microsoft.com/office/drawing/2014/main" id="{186CBE66-FDBB-4514-AD1A-6335BC7E3102}"/>
              </a:ext>
            </a:extLst>
          </p:cNvPr>
          <p:cNvSpPr>
            <a:spLocks/>
          </p:cNvSpPr>
          <p:nvPr/>
        </p:nvSpPr>
        <p:spPr bwMode="auto">
          <a:xfrm>
            <a:off x="2209800" y="1482634"/>
            <a:ext cx="457200" cy="4191000"/>
          </a:xfrm>
          <a:prstGeom prst="leftBrace">
            <a:avLst>
              <a:gd name="adj1" fmla="val 76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  <p:bldP spid="63502" grpId="0"/>
      <p:bldP spid="63503" grpId="0"/>
      <p:bldP spid="63504" grpId="0"/>
      <p:bldP spid="63505" grpId="0"/>
      <p:bldP spid="63506" grpId="0"/>
      <p:bldP spid="63507" grpId="0"/>
      <p:bldP spid="635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Object 2">
            <a:extLst>
              <a:ext uri="{FF2B5EF4-FFF2-40B4-BE49-F238E27FC236}">
                <a16:creationId xmlns:a16="http://schemas.microsoft.com/office/drawing/2014/main" id="{A7712C0C-D937-4CAA-A7E6-470DF0D0A694}"/>
              </a:ext>
            </a:extLst>
          </p:cNvPr>
          <p:cNvSpPr txBox="1"/>
          <p:nvPr/>
        </p:nvSpPr>
        <p:spPr bwMode="auto">
          <a:xfrm>
            <a:off x="5935664" y="2767014"/>
            <a:ext cx="173037" cy="3571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70000" lnSpcReduction="20000"/>
          </a:bodyPr>
          <a:lstStyle/>
          <a:p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Object 3">
                <a:extLst>
                  <a:ext uri="{FF2B5EF4-FFF2-40B4-BE49-F238E27FC236}">
                    <a16:creationId xmlns:a16="http://schemas.microsoft.com/office/drawing/2014/main" id="{BF3C53F6-3F76-405C-99A3-D8004F2F9BCC}"/>
                  </a:ext>
                </a:extLst>
              </p:cNvPr>
              <p:cNvSpPr txBox="1"/>
              <p:nvPr/>
            </p:nvSpPr>
            <p:spPr bwMode="auto">
              <a:xfrm>
                <a:off x="2816225" y="1196976"/>
                <a:ext cx="5492750" cy="1165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9875" name="Object 3">
                <a:extLst>
                  <a:ext uri="{FF2B5EF4-FFF2-40B4-BE49-F238E27FC236}">
                    <a16:creationId xmlns:a16="http://schemas.microsoft.com/office/drawing/2014/main" id="{BF3C53F6-3F76-405C-99A3-D8004F2F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6225" y="1196976"/>
                <a:ext cx="5492750" cy="1165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876" name="Object 4">
                <a:extLst>
                  <a:ext uri="{FF2B5EF4-FFF2-40B4-BE49-F238E27FC236}">
                    <a16:creationId xmlns:a16="http://schemas.microsoft.com/office/drawing/2014/main" id="{8DCC6D29-EE12-42A5-BF2C-0E957AEA7250}"/>
                  </a:ext>
                </a:extLst>
              </p:cNvPr>
              <p:cNvSpPr txBox="1"/>
              <p:nvPr/>
            </p:nvSpPr>
            <p:spPr bwMode="auto">
              <a:xfrm>
                <a:off x="2757489" y="2205038"/>
                <a:ext cx="5686425" cy="1071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nary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9876" name="Object 4">
                <a:extLst>
                  <a:ext uri="{FF2B5EF4-FFF2-40B4-BE49-F238E27FC236}">
                    <a16:creationId xmlns:a16="http://schemas.microsoft.com/office/drawing/2014/main" id="{8DCC6D29-EE12-42A5-BF2C-0E957AEA7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7489" y="2205038"/>
                <a:ext cx="5686425" cy="1071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877" name="Object 5">
                <a:extLst>
                  <a:ext uri="{FF2B5EF4-FFF2-40B4-BE49-F238E27FC236}">
                    <a16:creationId xmlns:a16="http://schemas.microsoft.com/office/drawing/2014/main" id="{3A769E45-A964-4A1D-84BF-31AAA59E3DB1}"/>
                  </a:ext>
                </a:extLst>
              </p:cNvPr>
              <p:cNvSpPr txBox="1"/>
              <p:nvPr/>
            </p:nvSpPr>
            <p:spPr bwMode="auto">
              <a:xfrm>
                <a:off x="2732089" y="3103563"/>
                <a:ext cx="4441825" cy="728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9877" name="Object 5">
                <a:extLst>
                  <a:ext uri="{FF2B5EF4-FFF2-40B4-BE49-F238E27FC236}">
                    <a16:creationId xmlns:a16="http://schemas.microsoft.com/office/drawing/2014/main" id="{3A769E45-A964-4A1D-84BF-31AAA59E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089" y="3103563"/>
                <a:ext cx="4441825" cy="728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878" name="Object 6">
                <a:extLst>
                  <a:ext uri="{FF2B5EF4-FFF2-40B4-BE49-F238E27FC236}">
                    <a16:creationId xmlns:a16="http://schemas.microsoft.com/office/drawing/2014/main" id="{E0BBC701-FFA8-4C1E-BEB2-64C686B1DF07}"/>
                  </a:ext>
                </a:extLst>
              </p:cNvPr>
              <p:cNvSpPr txBox="1"/>
              <p:nvPr/>
            </p:nvSpPr>
            <p:spPr bwMode="auto">
              <a:xfrm>
                <a:off x="2711451" y="4724401"/>
                <a:ext cx="5616575" cy="690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，变复杂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9878" name="Object 6">
                <a:extLst>
                  <a:ext uri="{FF2B5EF4-FFF2-40B4-BE49-F238E27FC236}">
                    <a16:creationId xmlns:a16="http://schemas.microsoft.com/office/drawing/2014/main" id="{E0BBC701-FFA8-4C1E-BEB2-64C686B1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1" y="4724401"/>
                <a:ext cx="5616575" cy="690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879" name="Object 7">
                <a:hlinkHover r:id="" action="ppaction://ole?verb=1"/>
                <a:extLst>
                  <a:ext uri="{FF2B5EF4-FFF2-40B4-BE49-F238E27FC236}">
                    <a16:creationId xmlns:a16="http://schemas.microsoft.com/office/drawing/2014/main" id="{8DA8D0A3-CCFB-45B2-916D-EB224CFFE667}"/>
                  </a:ext>
                </a:extLst>
              </p:cNvPr>
              <p:cNvSpPr txBox="1"/>
              <p:nvPr/>
            </p:nvSpPr>
            <p:spPr bwMode="auto">
              <a:xfrm>
                <a:off x="2625725" y="4076701"/>
                <a:ext cx="3398838" cy="512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求不出，无法解决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9879" name="Object 7">
                <a:hlinkHover r:id="" action="ppaction://ole?verb=1"/>
                <a:extLst>
                  <a:ext uri="{FF2B5EF4-FFF2-40B4-BE49-F238E27FC236}">
                    <a16:creationId xmlns:a16="http://schemas.microsoft.com/office/drawing/2014/main" id="{8DA8D0A3-CCFB-45B2-916D-EB224CFFE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725" y="4076701"/>
                <a:ext cx="3398838" cy="512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880" name="AutoShape 8">
            <a:extLst>
              <a:ext uri="{FF2B5EF4-FFF2-40B4-BE49-F238E27FC236}">
                <a16:creationId xmlns:a16="http://schemas.microsoft.com/office/drawing/2014/main" id="{88E56477-56E2-4244-81E1-FADAFA88844A}"/>
              </a:ext>
            </a:extLst>
          </p:cNvPr>
          <p:cNvSpPr>
            <a:spLocks/>
          </p:cNvSpPr>
          <p:nvPr/>
        </p:nvSpPr>
        <p:spPr bwMode="auto">
          <a:xfrm>
            <a:off x="1981200" y="1447800"/>
            <a:ext cx="685800" cy="3733800"/>
          </a:xfrm>
          <a:prstGeom prst="leftBrace">
            <a:avLst>
              <a:gd name="adj1" fmla="val 587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81" name="Object 9">
                <a:extLst>
                  <a:ext uri="{FF2B5EF4-FFF2-40B4-BE49-F238E27FC236}">
                    <a16:creationId xmlns:a16="http://schemas.microsoft.com/office/drawing/2014/main" id="{68F4B138-1C0F-4781-B8DF-56FDC5A5DE93}"/>
                  </a:ext>
                </a:extLst>
              </p:cNvPr>
              <p:cNvSpPr txBox="1"/>
              <p:nvPr/>
            </p:nvSpPr>
            <p:spPr bwMode="auto">
              <a:xfrm>
                <a:off x="2336801" y="404814"/>
                <a:ext cx="3254375" cy="839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9881" name="Object 9">
                <a:extLst>
                  <a:ext uri="{FF2B5EF4-FFF2-40B4-BE49-F238E27FC236}">
                    <a16:creationId xmlns:a16="http://schemas.microsoft.com/office/drawing/2014/main" id="{68F4B138-1C0F-4781-B8DF-56FDC5A5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6801" y="404814"/>
                <a:ext cx="3254375" cy="839787"/>
              </a:xfrm>
              <a:prstGeom prst="rect">
                <a:avLst/>
              </a:prstGeom>
              <a:blipFill>
                <a:blip r:embed="rId7"/>
                <a:stretch>
                  <a:fillRect b="-28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6DC052ED-EB8F-4900-ABC2-D2620AEE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89" y="381013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7      </a:t>
            </a:r>
            <a:r>
              <a:rPr lang="zh-CN" altLang="en-US" sz="2800" b="1" dirty="0"/>
              <a:t>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7" name="Object 3">
                <a:extLst>
                  <a:ext uri="{FF2B5EF4-FFF2-40B4-BE49-F238E27FC236}">
                    <a16:creationId xmlns:a16="http://schemas.microsoft.com/office/drawing/2014/main" id="{06938627-7E3A-45D5-9BD5-F95EFA882ADA}"/>
                  </a:ext>
                </a:extLst>
              </p:cNvPr>
              <p:cNvSpPr txBox="1"/>
              <p:nvPr/>
            </p:nvSpPr>
            <p:spPr bwMode="auto">
              <a:xfrm>
                <a:off x="2741171" y="198450"/>
                <a:ext cx="2951162" cy="1223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8067" name="Object 3">
                <a:extLst>
                  <a:ext uri="{FF2B5EF4-FFF2-40B4-BE49-F238E27FC236}">
                    <a16:creationId xmlns:a16="http://schemas.microsoft.com/office/drawing/2014/main" id="{06938627-7E3A-45D5-9BD5-F95EFA882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1171" y="198450"/>
                <a:ext cx="2951162" cy="1223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9" name="Text Box 5">
            <a:extLst>
              <a:ext uri="{FF2B5EF4-FFF2-40B4-BE49-F238E27FC236}">
                <a16:creationId xmlns:a16="http://schemas.microsoft.com/office/drawing/2014/main" id="{19D11FF6-801F-41F2-BFF5-563089FC9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289" y="457213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为整数</a:t>
            </a:r>
          </a:p>
        </p:txBody>
      </p:sp>
      <p:grpSp>
        <p:nvGrpSpPr>
          <p:cNvPr id="88082" name="Group 18">
            <a:extLst>
              <a:ext uri="{FF2B5EF4-FFF2-40B4-BE49-F238E27FC236}">
                <a16:creationId xmlns:a16="http://schemas.microsoft.com/office/drawing/2014/main" id="{2861B914-4005-4149-8705-ADB99A86D7A3}"/>
              </a:ext>
            </a:extLst>
          </p:cNvPr>
          <p:cNvGrpSpPr>
            <a:grpSpLocks/>
          </p:cNvGrpSpPr>
          <p:nvPr/>
        </p:nvGrpSpPr>
        <p:grpSpPr bwMode="auto">
          <a:xfrm>
            <a:off x="1053181" y="1210543"/>
            <a:ext cx="3067050" cy="523875"/>
            <a:chOff x="432" y="1056"/>
            <a:chExt cx="1932" cy="330"/>
          </a:xfrm>
        </p:grpSpPr>
        <p:sp>
          <p:nvSpPr>
            <p:cNvPr id="88072" name="Text Box 8">
              <a:extLst>
                <a:ext uri="{FF2B5EF4-FFF2-40B4-BE49-F238E27FC236}">
                  <a16:creationId xmlns:a16="http://schemas.microsoft.com/office/drawing/2014/main" id="{D6D97CC8-6648-4EA0-8888-AC02A92E0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19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解   当            时有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73" name="Object 9">
                  <a:extLst>
                    <a:ext uri="{FF2B5EF4-FFF2-40B4-BE49-F238E27FC236}">
                      <a16:creationId xmlns:a16="http://schemas.microsoft.com/office/drawing/2014/main" id="{35C608B7-594B-4EDE-B5D2-D1DD6B4734A9}"/>
                    </a:ext>
                  </a:extLst>
                </p:cNvPr>
                <p:cNvSpPr txBox="1"/>
                <p:nvPr/>
              </p:nvSpPr>
              <p:spPr bwMode="auto">
                <a:xfrm>
                  <a:off x="1134" y="1058"/>
                  <a:ext cx="628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8073" name="Object 9">
                  <a:extLst>
                    <a:ext uri="{FF2B5EF4-FFF2-40B4-BE49-F238E27FC236}">
                      <a16:creationId xmlns:a16="http://schemas.microsoft.com/office/drawing/2014/main" id="{35C608B7-594B-4EDE-B5D2-D1DD6B47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4" y="1058"/>
                  <a:ext cx="628" cy="3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3">
                <a:extLst>
                  <a:ext uri="{FF2B5EF4-FFF2-40B4-BE49-F238E27FC236}">
                    <a16:creationId xmlns:a16="http://schemas.microsoft.com/office/drawing/2014/main" id="{5A804534-D173-43D1-BAE8-A423012E3BA4}"/>
                  </a:ext>
                </a:extLst>
              </p:cNvPr>
              <p:cNvSpPr txBox="1"/>
              <p:nvPr/>
            </p:nvSpPr>
            <p:spPr bwMode="auto">
              <a:xfrm>
                <a:off x="1655479" y="1679350"/>
                <a:ext cx="3614419" cy="11893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" name="Object 3">
                <a:extLst>
                  <a:ext uri="{FF2B5EF4-FFF2-40B4-BE49-F238E27FC236}">
                    <a16:creationId xmlns:a16="http://schemas.microsoft.com/office/drawing/2014/main" id="{5A804534-D173-43D1-BAE8-A423012E3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479" y="1679350"/>
                <a:ext cx="3614419" cy="1189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5A81D53D-3957-41E8-9C1B-5F5355F7A76D}"/>
                  </a:ext>
                </a:extLst>
              </p:cNvPr>
              <p:cNvSpPr txBox="1"/>
              <p:nvPr/>
            </p:nvSpPr>
            <p:spPr bwMode="auto">
              <a:xfrm>
                <a:off x="5580179" y="1810618"/>
                <a:ext cx="3614419" cy="11893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id="{5A81D53D-3957-41E8-9C1B-5F5355F7A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79" y="1810618"/>
                <a:ext cx="3614419" cy="1189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3">
                <a:extLst>
                  <a:ext uri="{FF2B5EF4-FFF2-40B4-BE49-F238E27FC236}">
                    <a16:creationId xmlns:a16="http://schemas.microsoft.com/office/drawing/2014/main" id="{55FC30FE-B2D1-4544-ADC0-FB07715E496A}"/>
                  </a:ext>
                </a:extLst>
              </p:cNvPr>
              <p:cNvSpPr txBox="1"/>
              <p:nvPr/>
            </p:nvSpPr>
            <p:spPr bwMode="auto">
              <a:xfrm>
                <a:off x="1812925" y="2804758"/>
                <a:ext cx="8118541" cy="11893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Object 3">
                <a:extLst>
                  <a:ext uri="{FF2B5EF4-FFF2-40B4-BE49-F238E27FC236}">
                    <a16:creationId xmlns:a16="http://schemas.microsoft.com/office/drawing/2014/main" id="{55FC30FE-B2D1-4544-ADC0-FB07715E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2925" y="2804758"/>
                <a:ext cx="8118541" cy="1189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3">
                <a:extLst>
                  <a:ext uri="{FF2B5EF4-FFF2-40B4-BE49-F238E27FC236}">
                    <a16:creationId xmlns:a16="http://schemas.microsoft.com/office/drawing/2014/main" id="{FAA251D6-1481-4A0A-A1E0-6CA37CEDE270}"/>
                  </a:ext>
                </a:extLst>
              </p:cNvPr>
              <p:cNvSpPr txBox="1"/>
              <p:nvPr/>
            </p:nvSpPr>
            <p:spPr bwMode="auto">
              <a:xfrm>
                <a:off x="1812925" y="3965302"/>
                <a:ext cx="9760767" cy="1320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Object 3">
                <a:extLst>
                  <a:ext uri="{FF2B5EF4-FFF2-40B4-BE49-F238E27FC236}">
                    <a16:creationId xmlns:a16="http://schemas.microsoft.com/office/drawing/2014/main" id="{FAA251D6-1481-4A0A-A1E0-6CA37CED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2925" y="3965302"/>
                <a:ext cx="9760767" cy="1320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3">
                <a:extLst>
                  <a:ext uri="{FF2B5EF4-FFF2-40B4-BE49-F238E27FC236}">
                    <a16:creationId xmlns:a16="http://schemas.microsoft.com/office/drawing/2014/main" id="{ED3A3BA4-1596-4E76-8826-CE202CBE8A72}"/>
                  </a:ext>
                </a:extLst>
              </p:cNvPr>
              <p:cNvSpPr txBox="1"/>
              <p:nvPr/>
            </p:nvSpPr>
            <p:spPr bwMode="auto">
              <a:xfrm>
                <a:off x="1812925" y="5064407"/>
                <a:ext cx="7444691" cy="9128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" name="Object 3">
                <a:extLst>
                  <a:ext uri="{FF2B5EF4-FFF2-40B4-BE49-F238E27FC236}">
                    <a16:creationId xmlns:a16="http://schemas.microsoft.com/office/drawing/2014/main" id="{ED3A3BA4-1596-4E76-8826-CE202CBE8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2925" y="5064407"/>
                <a:ext cx="7444691" cy="912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1031">
            <a:extLst>
              <a:ext uri="{FF2B5EF4-FFF2-40B4-BE49-F238E27FC236}">
                <a16:creationId xmlns:a16="http://schemas.microsoft.com/office/drawing/2014/main" id="{FBFCD6CC-08AC-4DB3-9FB2-81FE44046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206" y="6053092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以此作递推公式，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034">
                <a:extLst>
                  <a:ext uri="{FF2B5EF4-FFF2-40B4-BE49-F238E27FC236}">
                    <a16:creationId xmlns:a16="http://schemas.microsoft.com/office/drawing/2014/main" id="{7FDA228D-2401-4CBA-B53E-E78E01144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1994" y="6053092"/>
                <a:ext cx="22098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Text Box 1034">
                <a:extLst>
                  <a:ext uri="{FF2B5EF4-FFF2-40B4-BE49-F238E27FC236}">
                    <a16:creationId xmlns:a16="http://schemas.microsoft.com/office/drawing/2014/main" id="{7FDA228D-2401-4CBA-B53E-E78E0114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1994" y="6053092"/>
                <a:ext cx="2209800" cy="523220"/>
              </a:xfrm>
              <a:prstGeom prst="rect">
                <a:avLst/>
              </a:prstGeom>
              <a:blipFill>
                <a:blip r:embed="rId9"/>
                <a:stretch>
                  <a:fillRect l="-5801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037">
                <a:extLst>
                  <a:ext uri="{FF2B5EF4-FFF2-40B4-BE49-F238E27FC236}">
                    <a16:creationId xmlns:a16="http://schemas.microsoft.com/office/drawing/2014/main" id="{4E0503BD-961E-4535-927C-979D15A7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283" y="6000550"/>
                <a:ext cx="4411662" cy="7146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并由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𝐚𝐫𝐜𝐭𝐚𝐧</m:t>
                        </m:r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9" name="Rectangle 1037">
                <a:extLst>
                  <a:ext uri="{FF2B5EF4-FFF2-40B4-BE49-F238E27FC236}">
                    <a16:creationId xmlns:a16="http://schemas.microsoft.com/office/drawing/2014/main" id="{4E0503BD-961E-4535-927C-979D15A7C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283" y="6000550"/>
                <a:ext cx="4411662" cy="714683"/>
              </a:xfrm>
              <a:prstGeom prst="rect">
                <a:avLst/>
              </a:prstGeom>
              <a:blipFill>
                <a:blip r:embed="rId10"/>
                <a:stretch>
                  <a:fillRect l="-2762" b="-50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88067" grpId="0"/>
      <p:bldP spid="88069" grpId="0" autoUpdateAnimBg="0"/>
      <p:bldP spid="21" grpId="0"/>
      <p:bldP spid="22" grpId="0"/>
      <p:bldP spid="23" grpId="0"/>
      <p:bldP spid="24" grpId="0"/>
      <p:bldP spid="25" grpId="0"/>
      <p:bldP spid="26" grpId="0" autoUpdateAnimBg="0"/>
      <p:bldP spid="28" grpId="0" autoUpdateAnimBg="0"/>
      <p:bldP spid="2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>
            <a:extLst>
              <a:ext uri="{FF2B5EF4-FFF2-40B4-BE49-F238E27FC236}">
                <a16:creationId xmlns:a16="http://schemas.microsoft.com/office/drawing/2014/main" id="{D7B7D544-D66E-4287-8955-D5AA57418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17" y="158446"/>
            <a:ext cx="444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四</a:t>
            </a:r>
            <a:r>
              <a:rPr lang="en-US" altLang="en-US" sz="3200" b="1" dirty="0"/>
              <a:t>、</a:t>
            </a:r>
            <a:r>
              <a:rPr lang="zh-CN" altLang="en-US" sz="3200" b="1" dirty="0"/>
              <a:t> 有理函数的积分</a:t>
            </a:r>
            <a:endParaRPr lang="zh-CN" altLang="en-US" sz="2800" b="1" dirty="0"/>
          </a:p>
        </p:txBody>
      </p:sp>
      <p:grpSp>
        <p:nvGrpSpPr>
          <p:cNvPr id="85006" name="Group 14">
            <a:extLst>
              <a:ext uri="{FF2B5EF4-FFF2-40B4-BE49-F238E27FC236}">
                <a16:creationId xmlns:a16="http://schemas.microsoft.com/office/drawing/2014/main" id="{22DAE39C-2D25-42FB-BC6C-A8864DB76F61}"/>
              </a:ext>
            </a:extLst>
          </p:cNvPr>
          <p:cNvGrpSpPr>
            <a:grpSpLocks/>
          </p:cNvGrpSpPr>
          <p:nvPr/>
        </p:nvGrpSpPr>
        <p:grpSpPr bwMode="auto">
          <a:xfrm>
            <a:off x="1635552" y="621972"/>
            <a:ext cx="9483634" cy="1387257"/>
            <a:chOff x="192" y="706"/>
            <a:chExt cx="5280" cy="835"/>
          </a:xfrm>
        </p:grpSpPr>
        <p:sp>
          <p:nvSpPr>
            <p:cNvPr id="84998" name="Text Box 6">
              <a:extLst>
                <a:ext uri="{FF2B5EF4-FFF2-40B4-BE49-F238E27FC236}">
                  <a16:creationId xmlns:a16="http://schemas.microsoft.com/office/drawing/2014/main" id="{51C7BCDB-D999-4D04-9E94-76FDA2839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804"/>
              <a:ext cx="5280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两个多项式           与            之商              称为有理式。</a:t>
              </a:r>
              <a:endParaRPr lang="en-US" altLang="zh-CN" sz="2800" b="1" dirty="0"/>
            </a:p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而有理函数的积分可以分解为下面几种有理函数的积分。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999" name="Object 7">
                  <a:extLst>
                    <a:ext uri="{FF2B5EF4-FFF2-40B4-BE49-F238E27FC236}">
                      <a16:creationId xmlns:a16="http://schemas.microsoft.com/office/drawing/2014/main" id="{9C08FF49-03A0-4FD2-ADA4-3EF1DB8360F5}"/>
                    </a:ext>
                  </a:extLst>
                </p:cNvPr>
                <p:cNvSpPr txBox="1"/>
                <p:nvPr/>
              </p:nvSpPr>
              <p:spPr bwMode="auto">
                <a:xfrm>
                  <a:off x="3026" y="706"/>
                  <a:ext cx="704" cy="5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4999" name="Object 7">
                  <a:extLst>
                    <a:ext uri="{FF2B5EF4-FFF2-40B4-BE49-F238E27FC236}">
                      <a16:creationId xmlns:a16="http://schemas.microsoft.com/office/drawing/2014/main" id="{9C08FF49-03A0-4FD2-ADA4-3EF1DB836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26" y="706"/>
                  <a:ext cx="704" cy="5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00" name="Object 8">
                  <a:extLst>
                    <a:ext uri="{FF2B5EF4-FFF2-40B4-BE49-F238E27FC236}">
                      <a16:creationId xmlns:a16="http://schemas.microsoft.com/office/drawing/2014/main" id="{DB4E089C-598C-4A24-8FE9-6C9F767F5547}"/>
                    </a:ext>
                  </a:extLst>
                </p:cNvPr>
                <p:cNvSpPr txBox="1"/>
                <p:nvPr/>
              </p:nvSpPr>
              <p:spPr bwMode="auto">
                <a:xfrm>
                  <a:off x="1201" y="804"/>
                  <a:ext cx="561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5000" name="Object 8">
                  <a:extLst>
                    <a:ext uri="{FF2B5EF4-FFF2-40B4-BE49-F238E27FC236}">
                      <a16:creationId xmlns:a16="http://schemas.microsoft.com/office/drawing/2014/main" id="{DB4E089C-598C-4A24-8FE9-6C9F767F5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1" y="804"/>
                  <a:ext cx="561" cy="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01" name="Object 9">
                  <a:extLst>
                    <a:ext uri="{FF2B5EF4-FFF2-40B4-BE49-F238E27FC236}">
                      <a16:creationId xmlns:a16="http://schemas.microsoft.com/office/drawing/2014/main" id="{BE1D46A2-FB3E-4070-B6FD-CE3A58083591}"/>
                    </a:ext>
                  </a:extLst>
                </p:cNvPr>
                <p:cNvSpPr txBox="1"/>
                <p:nvPr/>
              </p:nvSpPr>
              <p:spPr bwMode="auto">
                <a:xfrm>
                  <a:off x="2014" y="824"/>
                  <a:ext cx="602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5001" name="Object 9">
                  <a:extLst>
                    <a:ext uri="{FF2B5EF4-FFF2-40B4-BE49-F238E27FC236}">
                      <a16:creationId xmlns:a16="http://schemas.microsoft.com/office/drawing/2014/main" id="{BE1D46A2-FB3E-4070-B6FD-CE3A58083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4" y="824"/>
                  <a:ext cx="602" cy="3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002" name="Text Box 10">
            <a:extLst>
              <a:ext uri="{FF2B5EF4-FFF2-40B4-BE49-F238E27FC236}">
                <a16:creationId xmlns:a16="http://schemas.microsoft.com/office/drawing/2014/main" id="{196AD743-3742-4907-903C-6201D59D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078" y="2073257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几类简单有理函数的积分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003" name="Object 11">
                <a:extLst>
                  <a:ext uri="{FF2B5EF4-FFF2-40B4-BE49-F238E27FC236}">
                    <a16:creationId xmlns:a16="http://schemas.microsoft.com/office/drawing/2014/main" id="{8279EB99-41E9-4C1A-BAC0-94539D2B0952}"/>
                  </a:ext>
                </a:extLst>
              </p:cNvPr>
              <p:cNvSpPr txBox="1"/>
              <p:nvPr/>
            </p:nvSpPr>
            <p:spPr bwMode="auto">
              <a:xfrm>
                <a:off x="1309293" y="2660505"/>
                <a:ext cx="4433887" cy="1352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5003" name="Object 11">
                <a:extLst>
                  <a:ext uri="{FF2B5EF4-FFF2-40B4-BE49-F238E27FC236}">
                    <a16:creationId xmlns:a16="http://schemas.microsoft.com/office/drawing/2014/main" id="{8279EB99-41E9-4C1A-BAC0-94539D2B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9293" y="2660505"/>
                <a:ext cx="4433887" cy="1352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8DD4541E-3E5D-44EA-B84C-B6ACDF0F0655}"/>
                  </a:ext>
                </a:extLst>
              </p:cNvPr>
              <p:cNvSpPr txBox="1"/>
              <p:nvPr/>
            </p:nvSpPr>
            <p:spPr bwMode="auto">
              <a:xfrm>
                <a:off x="1240200" y="3633350"/>
                <a:ext cx="6430592" cy="1192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8DD4541E-3E5D-44EA-B84C-B6ACDF0F0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0200" y="3633350"/>
                <a:ext cx="6430592" cy="11922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4D4CA626-844E-4E4B-9403-EF8F0E75847B}"/>
                  </a:ext>
                </a:extLst>
              </p:cNvPr>
              <p:cNvSpPr txBox="1"/>
              <p:nvPr/>
            </p:nvSpPr>
            <p:spPr bwMode="auto">
              <a:xfrm>
                <a:off x="1169987" y="4513761"/>
                <a:ext cx="8548779" cy="21419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𝒅𝒖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𝐚𝐫𝐜𝐭𝐚𝐧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nary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𝒅𝒖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4D4CA626-844E-4E4B-9403-EF8F0E758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9987" y="4513761"/>
                <a:ext cx="8548779" cy="2141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5002" grpId="0" autoUpdateAnimBg="0"/>
      <p:bldP spid="85003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021" name="Object 5">
                <a:extLst>
                  <a:ext uri="{FF2B5EF4-FFF2-40B4-BE49-F238E27FC236}">
                    <a16:creationId xmlns:a16="http://schemas.microsoft.com/office/drawing/2014/main" id="{92F34BF3-BB9F-4559-B69D-5877385945B2}"/>
                  </a:ext>
                </a:extLst>
              </p:cNvPr>
              <p:cNvSpPr txBox="1"/>
              <p:nvPr/>
            </p:nvSpPr>
            <p:spPr bwMode="auto">
              <a:xfrm>
                <a:off x="1314813" y="1431742"/>
                <a:ext cx="7489825" cy="1319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6021" name="Object 5">
                <a:extLst>
                  <a:ext uri="{FF2B5EF4-FFF2-40B4-BE49-F238E27FC236}">
                    <a16:creationId xmlns:a16="http://schemas.microsoft.com/office/drawing/2014/main" id="{92F34BF3-BB9F-4559-B69D-58773859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4813" y="1431742"/>
                <a:ext cx="7489825" cy="1319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2" name="Object 6">
                <a:extLst>
                  <a:ext uri="{FF2B5EF4-FFF2-40B4-BE49-F238E27FC236}">
                    <a16:creationId xmlns:a16="http://schemas.microsoft.com/office/drawing/2014/main" id="{6EB3DBF9-1FB8-48ED-BC58-A8072D2F2DC7}"/>
                  </a:ext>
                </a:extLst>
              </p:cNvPr>
              <p:cNvSpPr txBox="1"/>
              <p:nvPr/>
            </p:nvSpPr>
            <p:spPr bwMode="auto">
              <a:xfrm>
                <a:off x="909095" y="256993"/>
                <a:ext cx="3608387" cy="11636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 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6022" name="Object 6">
                <a:extLst>
                  <a:ext uri="{FF2B5EF4-FFF2-40B4-BE49-F238E27FC236}">
                    <a16:creationId xmlns:a16="http://schemas.microsoft.com/office/drawing/2014/main" id="{6EB3DBF9-1FB8-48ED-BC58-A8072D2F2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095" y="256993"/>
                <a:ext cx="3608387" cy="1163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3DC51FF-3763-4DF3-913B-951DE06E1F7A}"/>
                  </a:ext>
                </a:extLst>
              </p:cNvPr>
              <p:cNvSpPr txBox="1"/>
              <p:nvPr/>
            </p:nvSpPr>
            <p:spPr bwMode="auto">
              <a:xfrm>
                <a:off x="1070973" y="2679883"/>
                <a:ext cx="3714750" cy="1306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E3DC51FF-3763-4DF3-913B-951DE06E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0973" y="2679883"/>
                <a:ext cx="3714750" cy="1306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2B4CEAF-FC50-4B41-98E8-4F604A31FD12}"/>
                  </a:ext>
                </a:extLst>
              </p:cNvPr>
              <p:cNvSpPr txBox="1"/>
              <p:nvPr/>
            </p:nvSpPr>
            <p:spPr bwMode="auto">
              <a:xfrm>
                <a:off x="4785723" y="2679883"/>
                <a:ext cx="2709863" cy="1144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𝒅𝒖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2B4CEAF-FC50-4B41-98E8-4F604A31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5723" y="2679883"/>
                <a:ext cx="2709863" cy="1144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555C6F84-4C30-4737-8679-34E2FD068FA3}"/>
                  </a:ext>
                </a:extLst>
              </p:cNvPr>
              <p:cNvSpPr txBox="1"/>
              <p:nvPr/>
            </p:nvSpPr>
            <p:spPr bwMode="auto">
              <a:xfrm>
                <a:off x="1243376" y="4130858"/>
                <a:ext cx="3816350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555C6F84-4C30-4737-8679-34E2FD06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376" y="4130858"/>
                <a:ext cx="3816350" cy="1295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8D7942DE-9C67-4718-9B33-DF9550B7EA86}"/>
                  </a:ext>
                </a:extLst>
              </p:cNvPr>
              <p:cNvSpPr txBox="1"/>
              <p:nvPr/>
            </p:nvSpPr>
            <p:spPr bwMode="auto">
              <a:xfrm>
                <a:off x="1649368" y="5558112"/>
                <a:ext cx="8120063" cy="1489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8D7942DE-9C67-4718-9B33-DF9550B7E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9368" y="5558112"/>
                <a:ext cx="8120063" cy="1489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00770500-4352-4AC7-9A70-63975449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998" y="193967"/>
            <a:ext cx="33322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代数基本定理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36" name="Text Box 4">
                <a:extLst>
                  <a:ext uri="{FF2B5EF4-FFF2-40B4-BE49-F238E27FC236}">
                    <a16:creationId xmlns:a16="http://schemas.microsoft.com/office/drawing/2014/main" id="{9C4D31C1-CDC1-4ABE-AB33-67914FF04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20" y="1068101"/>
                <a:ext cx="9378135" cy="5232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定理</a:t>
                </a:r>
                <a:r>
                  <a:rPr lang="en-US" altLang="zh-CN" sz="2800" b="1" dirty="0"/>
                  <a:t>1    </a:t>
                </a:r>
                <a:r>
                  <a:rPr lang="zh-CN" altLang="en-US" sz="2800" b="1" dirty="0"/>
                  <a:t>任何一个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 次多项式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可以分解成下面的形式</a:t>
                </a:r>
              </a:p>
            </p:txBody>
          </p:sp>
        </mc:Choice>
        <mc:Fallback xmlns="">
          <p:sp>
            <p:nvSpPr>
              <p:cNvPr id="95236" name="Text Box 4">
                <a:extLst>
                  <a:ext uri="{FF2B5EF4-FFF2-40B4-BE49-F238E27FC236}">
                    <a16:creationId xmlns:a16="http://schemas.microsoft.com/office/drawing/2014/main" id="{9C4D31C1-CDC1-4ABE-AB33-67914FF0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220" y="1068101"/>
                <a:ext cx="9378135" cy="523220"/>
              </a:xfrm>
              <a:prstGeom prst="rect">
                <a:avLst/>
              </a:prstGeom>
              <a:blipFill>
                <a:blip r:embed="rId2"/>
                <a:stretch>
                  <a:fillRect l="-1365" t="-15116" b="-3255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243" name="Text Box 11">
                <a:extLst>
                  <a:ext uri="{FF2B5EF4-FFF2-40B4-BE49-F238E27FC236}">
                    <a16:creationId xmlns:a16="http://schemas.microsoft.com/office/drawing/2014/main" id="{FD87F310-4A76-4197-8425-9F8576D9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3704" y="2719422"/>
                <a:ext cx="9844591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800" b="1" dirty="0"/>
                  <a:t>为实数根，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sz="2800" b="1" dirty="0"/>
                  <a:t>  为实数根的重数；</a:t>
                </a:r>
              </a:p>
            </p:txBody>
          </p:sp>
        </mc:Choice>
        <mc:Fallback xmlns="">
          <p:sp>
            <p:nvSpPr>
              <p:cNvPr id="95243" name="Text Box 11">
                <a:extLst>
                  <a:ext uri="{FF2B5EF4-FFF2-40B4-BE49-F238E27FC236}">
                    <a16:creationId xmlns:a16="http://schemas.microsoft.com/office/drawing/2014/main" id="{FD87F310-4A76-4197-8425-9F8576D93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3704" y="2719422"/>
                <a:ext cx="9844591" cy="523875"/>
              </a:xfrm>
              <a:prstGeom prst="rect">
                <a:avLst/>
              </a:prstGeom>
              <a:blipFill>
                <a:blip r:embed="rId3"/>
                <a:stretch>
                  <a:fillRect l="-1301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245" name="Object 13">
                <a:extLst>
                  <a:ext uri="{FF2B5EF4-FFF2-40B4-BE49-F238E27FC236}">
                    <a16:creationId xmlns:a16="http://schemas.microsoft.com/office/drawing/2014/main" id="{9BE2AAF9-8E02-479C-A592-DEDF7BDE1CA4}"/>
                  </a:ext>
                </a:extLst>
              </p:cNvPr>
              <p:cNvSpPr txBox="1"/>
              <p:nvPr/>
            </p:nvSpPr>
            <p:spPr bwMode="auto">
              <a:xfrm>
                <a:off x="1495235" y="3501249"/>
                <a:ext cx="10064705" cy="619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r>
                  <a:rPr lang="zh-CN" altLang="en-US" sz="2800" b="1" dirty="0"/>
                  <a:t>分别对应于一对复根，</a:t>
                </a:r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95245" name="Object 13">
                <a:extLst>
                  <a:ext uri="{FF2B5EF4-FFF2-40B4-BE49-F238E27FC236}">
                    <a16:creationId xmlns:a16="http://schemas.microsoft.com/office/drawing/2014/main" id="{9BE2AAF9-8E02-479C-A592-DEDF7BDE1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235" y="3501249"/>
                <a:ext cx="10064705" cy="619125"/>
              </a:xfrm>
              <a:prstGeom prst="rect">
                <a:avLst/>
              </a:prstGeom>
              <a:blipFill>
                <a:blip r:embed="rId4"/>
                <a:stretch>
                  <a:fillRect t="-11765" b="-88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248" name="Object 16">
                <a:extLst>
                  <a:ext uri="{FF2B5EF4-FFF2-40B4-BE49-F238E27FC236}">
                    <a16:creationId xmlns:a16="http://schemas.microsoft.com/office/drawing/2014/main" id="{B4084B3D-50CF-4E2D-AAD2-806281C2FD61}"/>
                  </a:ext>
                </a:extLst>
              </p:cNvPr>
              <p:cNvSpPr txBox="1"/>
              <p:nvPr/>
            </p:nvSpPr>
            <p:spPr bwMode="auto">
              <a:xfrm>
                <a:off x="1981198" y="4343401"/>
                <a:ext cx="9578742" cy="568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为其复根重数，且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95248" name="Object 16">
                <a:extLst>
                  <a:ext uri="{FF2B5EF4-FFF2-40B4-BE49-F238E27FC236}">
                    <a16:creationId xmlns:a16="http://schemas.microsoft.com/office/drawing/2014/main" id="{B4084B3D-50CF-4E2D-AAD2-806281C2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198" y="4343401"/>
                <a:ext cx="9578742" cy="568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252" name="Text Box 20">
                <a:extLst>
                  <a:ext uri="{FF2B5EF4-FFF2-40B4-BE49-F238E27FC236}">
                    <a16:creationId xmlns:a16="http://schemas.microsoft.com/office/drawing/2014/main" id="{2302E403-B2E2-485E-8E0D-0ACA14D08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566" y="5134753"/>
                <a:ext cx="9844591" cy="14255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定理</a:t>
                </a:r>
                <a:r>
                  <a:rPr lang="en-US" altLang="zh-CN" sz="2800" b="1" dirty="0"/>
                  <a:t>2  </a:t>
                </a:r>
                <a:r>
                  <a:rPr lang="zh-CN" altLang="en-US" sz="2800" b="1" dirty="0"/>
                  <a:t>若有理真分式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800" b="1" dirty="0"/>
                  <a:t>  的分母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 分解成定理</a:t>
                </a:r>
                <a:r>
                  <a:rPr lang="en-US" altLang="zh-CN" sz="2800" b="1" dirty="0"/>
                  <a:t>1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的形式，则有理真分式可展开成</a:t>
                </a:r>
              </a:p>
            </p:txBody>
          </p:sp>
        </mc:Choice>
        <mc:Fallback xmlns="">
          <p:sp>
            <p:nvSpPr>
              <p:cNvPr id="95252" name="Text Box 20">
                <a:extLst>
                  <a:ext uri="{FF2B5EF4-FFF2-40B4-BE49-F238E27FC236}">
                    <a16:creationId xmlns:a16="http://schemas.microsoft.com/office/drawing/2014/main" id="{2302E403-B2E2-485E-8E0D-0ACA14D08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566" y="5134753"/>
                <a:ext cx="9844591" cy="1425576"/>
              </a:xfrm>
              <a:prstGeom prst="rect">
                <a:avLst/>
              </a:prstGeom>
              <a:blipFill>
                <a:blip r:embed="rId6"/>
                <a:stretch>
                  <a:fillRect l="-1300" b="-982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255" name="Object 23">
                <a:extLst>
                  <a:ext uri="{FF2B5EF4-FFF2-40B4-BE49-F238E27FC236}">
                    <a16:creationId xmlns:a16="http://schemas.microsoft.com/office/drawing/2014/main" id="{6F7EBC67-24D2-43DD-A92D-3516D6A03529}"/>
                  </a:ext>
                </a:extLst>
              </p:cNvPr>
              <p:cNvSpPr txBox="1"/>
              <p:nvPr/>
            </p:nvSpPr>
            <p:spPr bwMode="auto">
              <a:xfrm>
                <a:off x="829085" y="1859946"/>
                <a:ext cx="11608067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5255" name="Object 23">
                <a:extLst>
                  <a:ext uri="{FF2B5EF4-FFF2-40B4-BE49-F238E27FC236}">
                    <a16:creationId xmlns:a16="http://schemas.microsoft.com/office/drawing/2014/main" id="{6F7EBC67-24D2-43DD-A92D-3516D6A03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085" y="1859946"/>
                <a:ext cx="1160806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6" grpId="0" animBg="1"/>
      <p:bldP spid="95243" grpId="0"/>
      <p:bldP spid="95245" grpId="0"/>
      <p:bldP spid="95248" grpId="0"/>
      <p:bldP spid="95252" grpId="0" animBg="1"/>
      <p:bldP spid="952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258" name="Object 2">
                <a:extLst>
                  <a:ext uri="{FF2B5EF4-FFF2-40B4-BE49-F238E27FC236}">
                    <a16:creationId xmlns:a16="http://schemas.microsoft.com/office/drawing/2014/main" id="{34DCF825-FF84-427A-9A2F-6B761A7A03EC}"/>
                  </a:ext>
                </a:extLst>
              </p:cNvPr>
              <p:cNvSpPr txBox="1"/>
              <p:nvPr/>
            </p:nvSpPr>
            <p:spPr bwMode="auto">
              <a:xfrm>
                <a:off x="2270123" y="3148247"/>
                <a:ext cx="9329694" cy="1138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6258" name="Object 2">
                <a:extLst>
                  <a:ext uri="{FF2B5EF4-FFF2-40B4-BE49-F238E27FC236}">
                    <a16:creationId xmlns:a16="http://schemas.microsoft.com/office/drawing/2014/main" id="{34DCF825-FF84-427A-9A2F-6B761A7A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0123" y="3148247"/>
                <a:ext cx="9329694" cy="1138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259" name="Object 3">
                <a:extLst>
                  <a:ext uri="{FF2B5EF4-FFF2-40B4-BE49-F238E27FC236}">
                    <a16:creationId xmlns:a16="http://schemas.microsoft.com/office/drawing/2014/main" id="{0ABC50EC-5714-4836-BA1B-219DA2F66AB5}"/>
                  </a:ext>
                </a:extLst>
              </p:cNvPr>
              <p:cNvSpPr txBox="1"/>
              <p:nvPr/>
            </p:nvSpPr>
            <p:spPr bwMode="auto">
              <a:xfrm>
                <a:off x="1133702" y="439950"/>
                <a:ext cx="7801291" cy="1152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6259" name="Object 3">
                <a:extLst>
                  <a:ext uri="{FF2B5EF4-FFF2-40B4-BE49-F238E27FC236}">
                    <a16:creationId xmlns:a16="http://schemas.microsoft.com/office/drawing/2014/main" id="{0ABC50EC-5714-4836-BA1B-219DA2F66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3702" y="439950"/>
                <a:ext cx="7801291" cy="1152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260" name="Object 4">
                <a:extLst>
                  <a:ext uri="{FF2B5EF4-FFF2-40B4-BE49-F238E27FC236}">
                    <a16:creationId xmlns:a16="http://schemas.microsoft.com/office/drawing/2014/main" id="{707DA4B5-983C-488B-AF4C-8E818DE78385}"/>
                  </a:ext>
                </a:extLst>
              </p:cNvPr>
              <p:cNvSpPr txBox="1"/>
              <p:nvPr/>
            </p:nvSpPr>
            <p:spPr bwMode="auto">
              <a:xfrm>
                <a:off x="2351358" y="1449113"/>
                <a:ext cx="6670675" cy="11331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6260" name="Object 4">
                <a:extLst>
                  <a:ext uri="{FF2B5EF4-FFF2-40B4-BE49-F238E27FC236}">
                    <a16:creationId xmlns:a16="http://schemas.microsoft.com/office/drawing/2014/main" id="{707DA4B5-983C-488B-AF4C-8E818DE7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358" y="1449113"/>
                <a:ext cx="6670675" cy="1133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261" name="Object 5">
                <a:extLst>
                  <a:ext uri="{FF2B5EF4-FFF2-40B4-BE49-F238E27FC236}">
                    <a16:creationId xmlns:a16="http://schemas.microsoft.com/office/drawing/2014/main" id="{586637DC-2B0C-4C42-B146-F64BF2083855}"/>
                  </a:ext>
                </a:extLst>
              </p:cNvPr>
              <p:cNvSpPr txBox="1"/>
              <p:nvPr/>
            </p:nvSpPr>
            <p:spPr bwMode="auto">
              <a:xfrm>
                <a:off x="4494572" y="2472526"/>
                <a:ext cx="1835150" cy="38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6261" name="Object 5">
                <a:extLst>
                  <a:ext uri="{FF2B5EF4-FFF2-40B4-BE49-F238E27FC236}">
                    <a16:creationId xmlns:a16="http://schemas.microsoft.com/office/drawing/2014/main" id="{586637DC-2B0C-4C42-B146-F64BF208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4572" y="2472526"/>
                <a:ext cx="183515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262" name="Object 6">
                <a:extLst>
                  <a:ext uri="{FF2B5EF4-FFF2-40B4-BE49-F238E27FC236}">
                    <a16:creationId xmlns:a16="http://schemas.microsoft.com/office/drawing/2014/main" id="{5C4CF259-85F4-45FF-B04E-86D4AF76D846}"/>
                  </a:ext>
                </a:extLst>
              </p:cNvPr>
              <p:cNvSpPr txBox="1"/>
              <p:nvPr/>
            </p:nvSpPr>
            <p:spPr bwMode="auto">
              <a:xfrm>
                <a:off x="2439989" y="4852477"/>
                <a:ext cx="8194675" cy="1233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6262" name="Object 6">
                <a:extLst>
                  <a:ext uri="{FF2B5EF4-FFF2-40B4-BE49-F238E27FC236}">
                    <a16:creationId xmlns:a16="http://schemas.microsoft.com/office/drawing/2014/main" id="{5C4CF259-85F4-45FF-B04E-86D4AF76D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9989" y="4852477"/>
                <a:ext cx="8194675" cy="1233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263" name="Object 7">
                <a:extLst>
                  <a:ext uri="{FF2B5EF4-FFF2-40B4-BE49-F238E27FC236}">
                    <a16:creationId xmlns:a16="http://schemas.microsoft.com/office/drawing/2014/main" id="{D4AD42F7-75C2-42FD-A972-21E31C687AC8}"/>
                  </a:ext>
                </a:extLst>
              </p:cNvPr>
              <p:cNvSpPr txBox="1"/>
              <p:nvPr/>
            </p:nvSpPr>
            <p:spPr bwMode="auto">
              <a:xfrm>
                <a:off x="2724485" y="4238858"/>
                <a:ext cx="1911350" cy="336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6263" name="Object 7">
                <a:extLst>
                  <a:ext uri="{FF2B5EF4-FFF2-40B4-BE49-F238E27FC236}">
                    <a16:creationId xmlns:a16="http://schemas.microsoft.com/office/drawing/2014/main" id="{D4AD42F7-75C2-42FD-A972-21E31C687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4485" y="4238858"/>
                <a:ext cx="1911350" cy="336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5">
                <a:extLst>
                  <a:ext uri="{FF2B5EF4-FFF2-40B4-BE49-F238E27FC236}">
                    <a16:creationId xmlns:a16="http://schemas.microsoft.com/office/drawing/2014/main" id="{98B580B8-2276-434C-99EA-624E6CD153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066" y="5929966"/>
                <a:ext cx="1183586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等都是未定常数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可通过比较多项式系数而定出。</a:t>
                </a:r>
              </a:p>
            </p:txBody>
          </p:sp>
        </mc:Choice>
        <mc:Fallback xmlns="">
          <p:sp>
            <p:nvSpPr>
              <p:cNvPr id="20" name="Text Box 5">
                <a:extLst>
                  <a:ext uri="{FF2B5EF4-FFF2-40B4-BE49-F238E27FC236}">
                    <a16:creationId xmlns:a16="http://schemas.microsoft.com/office/drawing/2014/main" id="{98B580B8-2276-434C-99EA-624E6CD1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066" y="5929966"/>
                <a:ext cx="11835865" cy="523220"/>
              </a:xfrm>
              <a:prstGeom prst="rect">
                <a:avLst/>
              </a:prstGeom>
              <a:blipFill>
                <a:blip r:embed="rId8"/>
                <a:stretch>
                  <a:fillRect l="-1030" t="-16279" r="-40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/>
      <p:bldP spid="96260" grpId="0"/>
      <p:bldP spid="96261" grpId="0"/>
      <p:bldP spid="96262" grpId="0"/>
      <p:bldP spid="96263" grpId="0"/>
      <p:bldP spid="2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Text Box 6">
            <a:extLst>
              <a:ext uri="{FF2B5EF4-FFF2-40B4-BE49-F238E27FC236}">
                <a16:creationId xmlns:a16="http://schemas.microsoft.com/office/drawing/2014/main" id="{139DFDB0-9375-45C3-BCC7-C54611BB3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4" y="444952"/>
            <a:ext cx="982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287" name="Object 7">
                <a:extLst>
                  <a:ext uri="{FF2B5EF4-FFF2-40B4-BE49-F238E27FC236}">
                    <a16:creationId xmlns:a16="http://schemas.microsoft.com/office/drawing/2014/main" id="{18E7B357-5A38-4DD8-B331-740D6EEC15C7}"/>
                  </a:ext>
                </a:extLst>
              </p:cNvPr>
              <p:cNvSpPr txBox="1"/>
              <p:nvPr/>
            </p:nvSpPr>
            <p:spPr bwMode="auto">
              <a:xfrm>
                <a:off x="1896996" y="402564"/>
                <a:ext cx="8283324" cy="101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7287" name="Object 7">
                <a:extLst>
                  <a:ext uri="{FF2B5EF4-FFF2-40B4-BE49-F238E27FC236}">
                    <a16:creationId xmlns:a16="http://schemas.microsoft.com/office/drawing/2014/main" id="{18E7B357-5A38-4DD8-B331-740D6EEC1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6996" y="402564"/>
                <a:ext cx="8283324" cy="101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288" name="Object 8">
                <a:extLst>
                  <a:ext uri="{FF2B5EF4-FFF2-40B4-BE49-F238E27FC236}">
                    <a16:creationId xmlns:a16="http://schemas.microsoft.com/office/drawing/2014/main" id="{4C43551F-0051-4D29-ABDE-37B045DB11E8}"/>
                  </a:ext>
                </a:extLst>
              </p:cNvPr>
              <p:cNvSpPr txBox="1"/>
              <p:nvPr/>
            </p:nvSpPr>
            <p:spPr bwMode="auto">
              <a:xfrm>
                <a:off x="1798482" y="1741901"/>
                <a:ext cx="8881894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𝑵𝒙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7288" name="Object 8">
                <a:extLst>
                  <a:ext uri="{FF2B5EF4-FFF2-40B4-BE49-F238E27FC236}">
                    <a16:creationId xmlns:a16="http://schemas.microsoft.com/office/drawing/2014/main" id="{4C43551F-0051-4D29-ABDE-37B045DB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8482" y="1741901"/>
                <a:ext cx="8881894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289" name="Object 9">
                <a:extLst>
                  <a:ext uri="{FF2B5EF4-FFF2-40B4-BE49-F238E27FC236}">
                    <a16:creationId xmlns:a16="http://schemas.microsoft.com/office/drawing/2014/main" id="{C56295C2-5CB6-4A5D-B1D4-97119209E366}"/>
                  </a:ext>
                </a:extLst>
              </p:cNvPr>
              <p:cNvSpPr txBox="1"/>
              <p:nvPr/>
            </p:nvSpPr>
            <p:spPr bwMode="auto">
              <a:xfrm>
                <a:off x="1447733" y="4233764"/>
                <a:ext cx="9725363" cy="1150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7289" name="Object 9">
                <a:extLst>
                  <a:ext uri="{FF2B5EF4-FFF2-40B4-BE49-F238E27FC236}">
                    <a16:creationId xmlns:a16="http://schemas.microsoft.com/office/drawing/2014/main" id="{C56295C2-5CB6-4A5D-B1D4-97119209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733" y="4233764"/>
                <a:ext cx="9725363" cy="1150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290" name="Object 10">
                <a:extLst>
                  <a:ext uri="{FF2B5EF4-FFF2-40B4-BE49-F238E27FC236}">
                    <a16:creationId xmlns:a16="http://schemas.microsoft.com/office/drawing/2014/main" id="{5EEF0E32-AAAA-452E-9994-5063AFABA53B}"/>
                  </a:ext>
                </a:extLst>
              </p:cNvPr>
              <p:cNvSpPr txBox="1"/>
              <p:nvPr/>
            </p:nvSpPr>
            <p:spPr bwMode="auto">
              <a:xfrm>
                <a:off x="1727133" y="2827239"/>
                <a:ext cx="6743700" cy="1258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7290" name="Object 10">
                <a:extLst>
                  <a:ext uri="{FF2B5EF4-FFF2-40B4-BE49-F238E27FC236}">
                    <a16:creationId xmlns:a16="http://schemas.microsoft.com/office/drawing/2014/main" id="{5EEF0E32-AAAA-452E-9994-5063AFABA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7133" y="2827239"/>
                <a:ext cx="6743700" cy="1258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autoUpdateAnimBg="0"/>
      <p:bldP spid="97287" grpId="0"/>
      <p:bldP spid="97288" grpId="0"/>
      <p:bldP spid="97289" grpId="0"/>
      <p:bldP spid="972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997F766F-1E5F-4F93-92D4-5AC60EA69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480" y="399097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07" name="Object 3">
                <a:extLst>
                  <a:ext uri="{FF2B5EF4-FFF2-40B4-BE49-F238E27FC236}">
                    <a16:creationId xmlns:a16="http://schemas.microsoft.com/office/drawing/2014/main" id="{A9FCA1D2-3787-405B-A72F-3ED7971E784B}"/>
                  </a:ext>
                </a:extLst>
              </p:cNvPr>
              <p:cNvSpPr txBox="1"/>
              <p:nvPr/>
            </p:nvSpPr>
            <p:spPr bwMode="auto">
              <a:xfrm>
                <a:off x="7113611" y="315237"/>
                <a:ext cx="2484438" cy="10906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8307" name="Object 3">
                <a:extLst>
                  <a:ext uri="{FF2B5EF4-FFF2-40B4-BE49-F238E27FC236}">
                    <a16:creationId xmlns:a16="http://schemas.microsoft.com/office/drawing/2014/main" id="{A9FCA1D2-3787-405B-A72F-3ED7971E7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3611" y="315237"/>
                <a:ext cx="2484438" cy="1090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08" name="Object 4">
                <a:extLst>
                  <a:ext uri="{FF2B5EF4-FFF2-40B4-BE49-F238E27FC236}">
                    <a16:creationId xmlns:a16="http://schemas.microsoft.com/office/drawing/2014/main" id="{CC5EC521-0DE6-4AE9-80EA-5620D5A0B258}"/>
                  </a:ext>
                </a:extLst>
              </p:cNvPr>
              <p:cNvSpPr txBox="1"/>
              <p:nvPr/>
            </p:nvSpPr>
            <p:spPr bwMode="auto">
              <a:xfrm>
                <a:off x="2159180" y="334618"/>
                <a:ext cx="4777673" cy="1108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8308" name="Object 4">
                <a:extLst>
                  <a:ext uri="{FF2B5EF4-FFF2-40B4-BE49-F238E27FC236}">
                    <a16:creationId xmlns:a16="http://schemas.microsoft.com/office/drawing/2014/main" id="{CC5EC521-0DE6-4AE9-80EA-5620D5A0B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9180" y="334618"/>
                <a:ext cx="4777673" cy="1108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09" name="Object 5">
                <a:extLst>
                  <a:ext uri="{FF2B5EF4-FFF2-40B4-BE49-F238E27FC236}">
                    <a16:creationId xmlns:a16="http://schemas.microsoft.com/office/drawing/2014/main" id="{62A43B83-189C-4ADA-B21B-9559BE412728}"/>
                  </a:ext>
                </a:extLst>
              </p:cNvPr>
              <p:cNvSpPr txBox="1"/>
              <p:nvPr/>
            </p:nvSpPr>
            <p:spPr bwMode="auto">
              <a:xfrm>
                <a:off x="2224270" y="1732735"/>
                <a:ext cx="5281227" cy="523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8309" name="Object 5">
                <a:extLst>
                  <a:ext uri="{FF2B5EF4-FFF2-40B4-BE49-F238E27FC236}">
                    <a16:creationId xmlns:a16="http://schemas.microsoft.com/office/drawing/2014/main" id="{62A43B83-189C-4ADA-B21B-9559BE412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4270" y="1732735"/>
                <a:ext cx="5281227" cy="523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10" name="Object 6">
                <a:extLst>
                  <a:ext uri="{FF2B5EF4-FFF2-40B4-BE49-F238E27FC236}">
                    <a16:creationId xmlns:a16="http://schemas.microsoft.com/office/drawing/2014/main" id="{44523C4F-9F2E-41A1-BA7A-1131B9F5A22A}"/>
                  </a:ext>
                </a:extLst>
              </p:cNvPr>
              <p:cNvSpPr txBox="1"/>
              <p:nvPr/>
            </p:nvSpPr>
            <p:spPr bwMode="auto">
              <a:xfrm>
                <a:off x="2197282" y="2531248"/>
                <a:ext cx="2653392" cy="1049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8310" name="Object 6">
                <a:extLst>
                  <a:ext uri="{FF2B5EF4-FFF2-40B4-BE49-F238E27FC236}">
                    <a16:creationId xmlns:a16="http://schemas.microsoft.com/office/drawing/2014/main" id="{44523C4F-9F2E-41A1-BA7A-1131B9F5A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7282" y="2531248"/>
                <a:ext cx="2653392" cy="104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11" name="Object 7">
                <a:extLst>
                  <a:ext uri="{FF2B5EF4-FFF2-40B4-BE49-F238E27FC236}">
                    <a16:creationId xmlns:a16="http://schemas.microsoft.com/office/drawing/2014/main" id="{CF624D69-49C3-4E99-B3BF-C0BF8A23FFEF}"/>
                  </a:ext>
                </a:extLst>
              </p:cNvPr>
              <p:cNvSpPr txBox="1"/>
              <p:nvPr/>
            </p:nvSpPr>
            <p:spPr bwMode="auto">
              <a:xfrm>
                <a:off x="5628873" y="2735709"/>
                <a:ext cx="2384425" cy="515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8311" name="Object 7">
                <a:extLst>
                  <a:ext uri="{FF2B5EF4-FFF2-40B4-BE49-F238E27FC236}">
                    <a16:creationId xmlns:a16="http://schemas.microsoft.com/office/drawing/2014/main" id="{CF624D69-49C3-4E99-B3BF-C0BF8A23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873" y="2735709"/>
                <a:ext cx="2384425" cy="515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12" name="Object 8">
                <a:extLst>
                  <a:ext uri="{FF2B5EF4-FFF2-40B4-BE49-F238E27FC236}">
                    <a16:creationId xmlns:a16="http://schemas.microsoft.com/office/drawing/2014/main" id="{1F938137-0777-445A-97BC-02FE3E6F776B}"/>
                  </a:ext>
                </a:extLst>
              </p:cNvPr>
              <p:cNvSpPr txBox="1"/>
              <p:nvPr/>
            </p:nvSpPr>
            <p:spPr bwMode="auto">
              <a:xfrm>
                <a:off x="7462802" y="3877447"/>
                <a:ext cx="3370660" cy="963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8312" name="Object 8">
                <a:extLst>
                  <a:ext uri="{FF2B5EF4-FFF2-40B4-BE49-F238E27FC236}">
                    <a16:creationId xmlns:a16="http://schemas.microsoft.com/office/drawing/2014/main" id="{1F938137-0777-445A-97BC-02FE3E6F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2802" y="3877447"/>
                <a:ext cx="3370660" cy="963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13" name="Text Box 9">
            <a:extLst>
              <a:ext uri="{FF2B5EF4-FFF2-40B4-BE49-F238E27FC236}">
                <a16:creationId xmlns:a16="http://schemas.microsoft.com/office/drawing/2014/main" id="{50E6250A-2ADE-49C5-81D5-412663EA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53" y="4168287"/>
            <a:ext cx="938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14" name="Object 10">
                <a:extLst>
                  <a:ext uri="{FF2B5EF4-FFF2-40B4-BE49-F238E27FC236}">
                    <a16:creationId xmlns:a16="http://schemas.microsoft.com/office/drawing/2014/main" id="{18691A05-7E2B-4707-A47E-D215E8F03EC9}"/>
                  </a:ext>
                </a:extLst>
              </p:cNvPr>
              <p:cNvSpPr txBox="1"/>
              <p:nvPr/>
            </p:nvSpPr>
            <p:spPr bwMode="auto">
              <a:xfrm>
                <a:off x="2159180" y="3877447"/>
                <a:ext cx="5625365" cy="1104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8314" name="Object 10">
                <a:extLst>
                  <a:ext uri="{FF2B5EF4-FFF2-40B4-BE49-F238E27FC236}">
                    <a16:creationId xmlns:a16="http://schemas.microsoft.com/office/drawing/2014/main" id="{18691A05-7E2B-4707-A47E-D215E8F03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9180" y="3877447"/>
                <a:ext cx="5625365" cy="1104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15" name="Object 11">
                <a:extLst>
                  <a:ext uri="{FF2B5EF4-FFF2-40B4-BE49-F238E27FC236}">
                    <a16:creationId xmlns:a16="http://schemas.microsoft.com/office/drawing/2014/main" id="{B72A9270-4E05-4BBC-B823-0035E257A176}"/>
                  </a:ext>
                </a:extLst>
              </p:cNvPr>
              <p:cNvSpPr txBox="1"/>
              <p:nvPr/>
            </p:nvSpPr>
            <p:spPr bwMode="auto">
              <a:xfrm>
                <a:off x="1544820" y="5533209"/>
                <a:ext cx="9040677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8315" name="Object 11">
                <a:extLst>
                  <a:ext uri="{FF2B5EF4-FFF2-40B4-BE49-F238E27FC236}">
                    <a16:creationId xmlns:a16="http://schemas.microsoft.com/office/drawing/2014/main" id="{B72A9270-4E05-4BBC-B823-0035E257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4820" y="5533209"/>
                <a:ext cx="9040677" cy="533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/>
      <p:bldP spid="98308" grpId="0"/>
      <p:bldP spid="98309" grpId="0"/>
      <p:bldP spid="98310" grpId="0"/>
      <p:bldP spid="98311" grpId="0"/>
      <p:bldP spid="98312" grpId="0"/>
      <p:bldP spid="98313" grpId="0" autoUpdateAnimBg="0"/>
      <p:bldP spid="98314" grpId="0"/>
      <p:bldP spid="98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837" name="Object 13">
                <a:extLst>
                  <a:ext uri="{FF2B5EF4-FFF2-40B4-BE49-F238E27FC236}">
                    <a16:creationId xmlns:a16="http://schemas.microsoft.com/office/drawing/2014/main" id="{5CF281D6-8627-48E7-86FE-655697CD737C}"/>
                  </a:ext>
                </a:extLst>
              </p:cNvPr>
              <p:cNvSpPr txBox="1"/>
              <p:nvPr/>
            </p:nvSpPr>
            <p:spPr bwMode="auto">
              <a:xfrm>
                <a:off x="1785258" y="348607"/>
                <a:ext cx="4649698" cy="10702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3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3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3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3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3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3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m:rPr>
                          <m:nor/>
                        </m:rPr>
                        <a:rPr lang="zh-CN" altLang="en-US" sz="3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3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837" name="Object 13">
                <a:extLst>
                  <a:ext uri="{FF2B5EF4-FFF2-40B4-BE49-F238E27FC236}">
                    <a16:creationId xmlns:a16="http://schemas.microsoft.com/office/drawing/2014/main" id="{5CF281D6-8627-48E7-86FE-655697CD7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5258" y="348607"/>
                <a:ext cx="4649698" cy="1070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38" name="Object 14">
                <a:extLst>
                  <a:ext uri="{FF2B5EF4-FFF2-40B4-BE49-F238E27FC236}">
                    <a16:creationId xmlns:a16="http://schemas.microsoft.com/office/drawing/2014/main" id="{F0AA614E-DE7B-4FFF-BE2D-20BC564AD26D}"/>
                  </a:ext>
                </a:extLst>
              </p:cNvPr>
              <p:cNvSpPr txBox="1"/>
              <p:nvPr/>
            </p:nvSpPr>
            <p:spPr bwMode="auto">
              <a:xfrm>
                <a:off x="2424114" y="1341439"/>
                <a:ext cx="5805486" cy="701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838" name="Object 14">
                <a:extLst>
                  <a:ext uri="{FF2B5EF4-FFF2-40B4-BE49-F238E27FC236}">
                    <a16:creationId xmlns:a16="http://schemas.microsoft.com/office/drawing/2014/main" id="{F0AA614E-DE7B-4FFF-BE2D-20BC564A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4114" y="1341439"/>
                <a:ext cx="5805486" cy="701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40" name="Object 16">
                <a:extLst>
                  <a:ext uri="{FF2B5EF4-FFF2-40B4-BE49-F238E27FC236}">
                    <a16:creationId xmlns:a16="http://schemas.microsoft.com/office/drawing/2014/main" id="{08F40E89-B791-4095-BB13-35FDB5F6B983}"/>
                  </a:ext>
                </a:extLst>
              </p:cNvPr>
              <p:cNvSpPr txBox="1"/>
              <p:nvPr/>
            </p:nvSpPr>
            <p:spPr bwMode="auto">
              <a:xfrm>
                <a:off x="2351089" y="2000251"/>
                <a:ext cx="6051766" cy="954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原式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func>
                            </m:e>
                          </m:ra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840" name="Object 16">
                <a:extLst>
                  <a:ext uri="{FF2B5EF4-FFF2-40B4-BE49-F238E27FC236}">
                    <a16:creationId xmlns:a16="http://schemas.microsoft.com/office/drawing/2014/main" id="{08F40E89-B791-4095-BB13-35FDB5F6B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089" y="2000251"/>
                <a:ext cx="6051766" cy="954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41" name="Object 17">
                <a:extLst>
                  <a:ext uri="{FF2B5EF4-FFF2-40B4-BE49-F238E27FC236}">
                    <a16:creationId xmlns:a16="http://schemas.microsoft.com/office/drawing/2014/main" id="{17E03E5B-DE9F-4E71-9946-8C816CE870B4}"/>
                  </a:ext>
                </a:extLst>
              </p:cNvPr>
              <p:cNvSpPr txBox="1"/>
              <p:nvPr/>
            </p:nvSpPr>
            <p:spPr bwMode="auto">
              <a:xfrm>
                <a:off x="5880100" y="2997200"/>
                <a:ext cx="3843338" cy="1208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841" name="Object 17">
                <a:extLst>
                  <a:ext uri="{FF2B5EF4-FFF2-40B4-BE49-F238E27FC236}">
                    <a16:creationId xmlns:a16="http://schemas.microsoft.com/office/drawing/2014/main" id="{17E03E5B-DE9F-4E71-9946-8C816CE8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0100" y="2997200"/>
                <a:ext cx="3843338" cy="1208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51" name="Object 27">
                <a:extLst>
                  <a:ext uri="{FF2B5EF4-FFF2-40B4-BE49-F238E27FC236}">
                    <a16:creationId xmlns:a16="http://schemas.microsoft.com/office/drawing/2014/main" id="{C2FE9263-C45E-463E-A9C2-9128EBD79461}"/>
                  </a:ext>
                </a:extLst>
              </p:cNvPr>
              <p:cNvSpPr txBox="1"/>
              <p:nvPr/>
            </p:nvSpPr>
            <p:spPr bwMode="auto">
              <a:xfrm>
                <a:off x="2716214" y="2954338"/>
                <a:ext cx="4032250" cy="10191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851" name="Object 27">
                <a:extLst>
                  <a:ext uri="{FF2B5EF4-FFF2-40B4-BE49-F238E27FC236}">
                    <a16:creationId xmlns:a16="http://schemas.microsoft.com/office/drawing/2014/main" id="{C2FE9263-C45E-463E-A9C2-9128EBD79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6214" y="2954338"/>
                <a:ext cx="4032250" cy="1019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52" name="Object 28">
                <a:extLst>
                  <a:ext uri="{FF2B5EF4-FFF2-40B4-BE49-F238E27FC236}">
                    <a16:creationId xmlns:a16="http://schemas.microsoft.com/office/drawing/2014/main" id="{58B21F88-06DB-4E01-88DC-6BE54218E390}"/>
                  </a:ext>
                </a:extLst>
              </p:cNvPr>
              <p:cNvSpPr txBox="1"/>
              <p:nvPr/>
            </p:nvSpPr>
            <p:spPr bwMode="auto">
              <a:xfrm>
                <a:off x="8167689" y="1125539"/>
                <a:ext cx="2477852" cy="1081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852" name="Object 28">
                <a:extLst>
                  <a:ext uri="{FF2B5EF4-FFF2-40B4-BE49-F238E27FC236}">
                    <a16:creationId xmlns:a16="http://schemas.microsoft.com/office/drawing/2014/main" id="{58B21F88-06DB-4E01-88DC-6BE54218E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67689" y="1125539"/>
                <a:ext cx="2477852" cy="1081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53" name="Object 29">
                <a:extLst>
                  <a:ext uri="{FF2B5EF4-FFF2-40B4-BE49-F238E27FC236}">
                    <a16:creationId xmlns:a16="http://schemas.microsoft.com/office/drawing/2014/main" id="{894DDC16-0131-405D-9A20-171A5D7E09B8}"/>
                  </a:ext>
                </a:extLst>
              </p:cNvPr>
              <p:cNvSpPr txBox="1"/>
              <p:nvPr/>
            </p:nvSpPr>
            <p:spPr bwMode="auto">
              <a:xfrm>
                <a:off x="2570380" y="5320036"/>
                <a:ext cx="5832475" cy="1257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853" name="Object 29">
                <a:extLst>
                  <a:ext uri="{FF2B5EF4-FFF2-40B4-BE49-F238E27FC236}">
                    <a16:creationId xmlns:a16="http://schemas.microsoft.com/office/drawing/2014/main" id="{894DDC16-0131-405D-9A20-171A5D7E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0380" y="5320036"/>
                <a:ext cx="5832475" cy="1257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54" name="Object 30">
                <a:extLst>
                  <a:ext uri="{FF2B5EF4-FFF2-40B4-BE49-F238E27FC236}">
                    <a16:creationId xmlns:a16="http://schemas.microsoft.com/office/drawing/2014/main" id="{8661C0A4-9E31-4D51-A8FE-D053D0CADBAA}"/>
                  </a:ext>
                </a:extLst>
              </p:cNvPr>
              <p:cNvSpPr txBox="1"/>
              <p:nvPr/>
            </p:nvSpPr>
            <p:spPr bwMode="auto">
              <a:xfrm>
                <a:off x="2667620" y="3973514"/>
                <a:ext cx="4113212" cy="1254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7854" name="Object 30">
                <a:extLst>
                  <a:ext uri="{FF2B5EF4-FFF2-40B4-BE49-F238E27FC236}">
                    <a16:creationId xmlns:a16="http://schemas.microsoft.com/office/drawing/2014/main" id="{8661C0A4-9E31-4D51-A8FE-D053D0CA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620" y="3973514"/>
                <a:ext cx="4113212" cy="12541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869" name="Group 45">
            <a:extLst>
              <a:ext uri="{FF2B5EF4-FFF2-40B4-BE49-F238E27FC236}">
                <a16:creationId xmlns:a16="http://schemas.microsoft.com/office/drawing/2014/main" id="{EEAE5C17-EC70-402E-B85A-4FEB4C49D449}"/>
              </a:ext>
            </a:extLst>
          </p:cNvPr>
          <p:cNvGrpSpPr>
            <a:grpSpLocks/>
          </p:cNvGrpSpPr>
          <p:nvPr/>
        </p:nvGrpSpPr>
        <p:grpSpPr bwMode="auto">
          <a:xfrm>
            <a:off x="9531352" y="4205286"/>
            <a:ext cx="1621715" cy="2166635"/>
            <a:chOff x="4480" y="2764"/>
            <a:chExt cx="940" cy="1215"/>
          </a:xfrm>
        </p:grpSpPr>
        <p:sp>
          <p:nvSpPr>
            <p:cNvPr id="77863" name="AutoShape 39">
              <a:extLst>
                <a:ext uri="{FF2B5EF4-FFF2-40B4-BE49-F238E27FC236}">
                  <a16:creationId xmlns:a16="http://schemas.microsoft.com/office/drawing/2014/main" id="{902A9185-4437-4E31-B432-DB9B0CDA58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75" y="2869"/>
              <a:ext cx="878" cy="668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7864" name="Arc 40">
              <a:extLst>
                <a:ext uri="{FF2B5EF4-FFF2-40B4-BE49-F238E27FC236}">
                  <a16:creationId xmlns:a16="http://schemas.microsoft.com/office/drawing/2014/main" id="{B3919C01-87E2-4217-BB1D-D5DC27D9B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" y="3478"/>
              <a:ext cx="60" cy="16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65" name="Object 41">
                  <a:extLst>
                    <a:ext uri="{FF2B5EF4-FFF2-40B4-BE49-F238E27FC236}">
                      <a16:creationId xmlns:a16="http://schemas.microsoft.com/office/drawing/2014/main" id="{EDC6DD70-7C7D-40AD-A629-4375E5B32618}"/>
                    </a:ext>
                  </a:extLst>
                </p:cNvPr>
                <p:cNvSpPr txBox="1"/>
                <p:nvPr/>
              </p:nvSpPr>
              <p:spPr bwMode="auto">
                <a:xfrm>
                  <a:off x="4662" y="3337"/>
                  <a:ext cx="25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77865" name="Object 41">
                  <a:extLst>
                    <a:ext uri="{FF2B5EF4-FFF2-40B4-BE49-F238E27FC236}">
                      <a16:creationId xmlns:a16="http://schemas.microsoft.com/office/drawing/2014/main" id="{EDC6DD70-7C7D-40AD-A629-4375E5B32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2" y="3337"/>
                  <a:ext cx="252" cy="25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66" name="Object 42">
                  <a:extLst>
                    <a:ext uri="{FF2B5EF4-FFF2-40B4-BE49-F238E27FC236}">
                      <a16:creationId xmlns:a16="http://schemas.microsoft.com/office/drawing/2014/main" id="{7FBF311C-CB6A-4C1A-8D4B-16D00D4881A4}"/>
                    </a:ext>
                  </a:extLst>
                </p:cNvPr>
                <p:cNvSpPr txBox="1"/>
                <p:nvPr/>
              </p:nvSpPr>
              <p:spPr bwMode="auto">
                <a:xfrm>
                  <a:off x="4591" y="2891"/>
                  <a:ext cx="310" cy="3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77866" name="Object 42">
                  <a:extLst>
                    <a:ext uri="{FF2B5EF4-FFF2-40B4-BE49-F238E27FC236}">
                      <a16:creationId xmlns:a16="http://schemas.microsoft.com/office/drawing/2014/main" id="{7FBF311C-CB6A-4C1A-8D4B-16D00D488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1" y="2891"/>
                  <a:ext cx="310" cy="31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67" name="Object 43">
                  <a:extLst>
                    <a:ext uri="{FF2B5EF4-FFF2-40B4-BE49-F238E27FC236}">
                      <a16:creationId xmlns:a16="http://schemas.microsoft.com/office/drawing/2014/main" id="{F13AA4E5-DEC1-42B3-98AE-1DA6E0236340}"/>
                    </a:ext>
                  </a:extLst>
                </p:cNvPr>
                <p:cNvSpPr txBox="1"/>
                <p:nvPr/>
              </p:nvSpPr>
              <p:spPr bwMode="auto">
                <a:xfrm>
                  <a:off x="5193" y="3267"/>
                  <a:ext cx="227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77867" name="Object 43">
                  <a:extLst>
                    <a:ext uri="{FF2B5EF4-FFF2-40B4-BE49-F238E27FC236}">
                      <a16:creationId xmlns:a16="http://schemas.microsoft.com/office/drawing/2014/main" id="{F13AA4E5-DEC1-42B3-98AE-1DA6E0236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93" y="3267"/>
                  <a:ext cx="227" cy="23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68" name="Object 44">
                  <a:extLst>
                    <a:ext uri="{FF2B5EF4-FFF2-40B4-BE49-F238E27FC236}">
                      <a16:creationId xmlns:a16="http://schemas.microsoft.com/office/drawing/2014/main" id="{D06F7BD5-CC58-49D9-9122-5D737CE8B030}"/>
                    </a:ext>
                  </a:extLst>
                </p:cNvPr>
                <p:cNvSpPr txBox="1"/>
                <p:nvPr/>
              </p:nvSpPr>
              <p:spPr bwMode="auto">
                <a:xfrm>
                  <a:off x="4480" y="3667"/>
                  <a:ext cx="852" cy="3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77868" name="Object 44">
                  <a:extLst>
                    <a:ext uri="{FF2B5EF4-FFF2-40B4-BE49-F238E27FC236}">
                      <a16:creationId xmlns:a16="http://schemas.microsoft.com/office/drawing/2014/main" id="{D06F7BD5-CC58-49D9-9122-5D737CE8B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80" y="3667"/>
                  <a:ext cx="852" cy="3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/>
      <p:bldP spid="77838" grpId="0"/>
      <p:bldP spid="77840" grpId="0"/>
      <p:bldP spid="77841" grpId="0"/>
      <p:bldP spid="77851" grpId="0"/>
      <p:bldP spid="77853" grpId="0"/>
      <p:bldP spid="778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>
            <a:extLst>
              <a:ext uri="{FF2B5EF4-FFF2-40B4-BE49-F238E27FC236}">
                <a16:creationId xmlns:a16="http://schemas.microsoft.com/office/drawing/2014/main" id="{A65A1FEF-463E-4877-A5DF-AD362207DDE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"/>
            <a:ext cx="1879600" cy="601663"/>
            <a:chOff x="384" y="192"/>
            <a:chExt cx="1184" cy="379"/>
          </a:xfrm>
        </p:grpSpPr>
        <p:sp>
          <p:nvSpPr>
            <p:cNvPr id="99331" name="Text Box 3">
              <a:extLst>
                <a:ext uri="{FF2B5EF4-FFF2-40B4-BE49-F238E27FC236}">
                  <a16:creationId xmlns:a16="http://schemas.microsoft.com/office/drawing/2014/main" id="{7CB2AD5C-4430-4BA5-82DA-2D4078CF7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"/>
              <a:ext cx="8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32" name="Object 4">
                  <a:extLst>
                    <a:ext uri="{FF2B5EF4-FFF2-40B4-BE49-F238E27FC236}">
                      <a16:creationId xmlns:a16="http://schemas.microsoft.com/office/drawing/2014/main" id="{A7DCCB3E-79BB-498A-BCCA-8A7E92A11630}"/>
                    </a:ext>
                  </a:extLst>
                </p:cNvPr>
                <p:cNvSpPr txBox="1"/>
                <p:nvPr/>
              </p:nvSpPr>
              <p:spPr bwMode="auto">
                <a:xfrm>
                  <a:off x="704" y="192"/>
                  <a:ext cx="864" cy="3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9332" name="Object 4">
                  <a:extLst>
                    <a:ext uri="{FF2B5EF4-FFF2-40B4-BE49-F238E27FC236}">
                      <a16:creationId xmlns:a16="http://schemas.microsoft.com/office/drawing/2014/main" id="{A7DCCB3E-79BB-498A-BCCA-8A7E92A11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4" y="192"/>
                  <a:ext cx="864" cy="3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333" name="Group 5">
            <a:extLst>
              <a:ext uri="{FF2B5EF4-FFF2-40B4-BE49-F238E27FC236}">
                <a16:creationId xmlns:a16="http://schemas.microsoft.com/office/drawing/2014/main" id="{E851A39B-8A02-4627-8955-B09FEC0D754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88900"/>
            <a:ext cx="3827463" cy="914400"/>
            <a:chOff x="1632" y="56"/>
            <a:chExt cx="2411" cy="576"/>
          </a:xfrm>
        </p:grpSpPr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7593C079-461B-4A4A-9B95-8C7269F5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92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35" name="Object 7">
                  <a:extLst>
                    <a:ext uri="{FF2B5EF4-FFF2-40B4-BE49-F238E27FC236}">
                      <a16:creationId xmlns:a16="http://schemas.microsoft.com/office/drawing/2014/main" id="{5142090A-F056-4B71-AA11-8CA933A0AF0C}"/>
                    </a:ext>
                  </a:extLst>
                </p:cNvPr>
                <p:cNvSpPr txBox="1"/>
                <p:nvPr/>
              </p:nvSpPr>
              <p:spPr bwMode="auto">
                <a:xfrm>
                  <a:off x="2016" y="56"/>
                  <a:ext cx="2027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9335" name="Object 7">
                  <a:extLst>
                    <a:ext uri="{FF2B5EF4-FFF2-40B4-BE49-F238E27FC236}">
                      <a16:creationId xmlns:a16="http://schemas.microsoft.com/office/drawing/2014/main" id="{5142090A-F056-4B71-AA11-8CA933A0A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6" y="56"/>
                  <a:ext cx="2027" cy="5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336" name="Group 8">
            <a:extLst>
              <a:ext uri="{FF2B5EF4-FFF2-40B4-BE49-F238E27FC236}">
                <a16:creationId xmlns:a16="http://schemas.microsoft.com/office/drawing/2014/main" id="{D775E535-14F4-453C-B029-C242035AB302}"/>
              </a:ext>
            </a:extLst>
          </p:cNvPr>
          <p:cNvGrpSpPr>
            <a:grpSpLocks/>
          </p:cNvGrpSpPr>
          <p:nvPr/>
        </p:nvGrpSpPr>
        <p:grpSpPr bwMode="auto">
          <a:xfrm>
            <a:off x="2243137" y="1143001"/>
            <a:ext cx="1760971" cy="601663"/>
            <a:chOff x="384" y="816"/>
            <a:chExt cx="987" cy="379"/>
          </a:xfrm>
        </p:grpSpPr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A35B7A18-9721-4F90-BF00-6238D8972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25"/>
              <a:ext cx="8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38" name="Object 10">
                  <a:extLst>
                    <a:ext uri="{FF2B5EF4-FFF2-40B4-BE49-F238E27FC236}">
                      <a16:creationId xmlns:a16="http://schemas.microsoft.com/office/drawing/2014/main" id="{8207F54E-3473-4D0B-A88B-1F79942115B1}"/>
                    </a:ext>
                  </a:extLst>
                </p:cNvPr>
                <p:cNvSpPr txBox="1"/>
                <p:nvPr/>
              </p:nvSpPr>
              <p:spPr bwMode="auto">
                <a:xfrm>
                  <a:off x="664" y="816"/>
                  <a:ext cx="707" cy="3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9338" name="Object 10">
                  <a:extLst>
                    <a:ext uri="{FF2B5EF4-FFF2-40B4-BE49-F238E27FC236}">
                      <a16:creationId xmlns:a16="http://schemas.microsoft.com/office/drawing/2014/main" id="{8207F54E-3473-4D0B-A88B-1F7994211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4" y="816"/>
                  <a:ext cx="707" cy="3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339" name="Group 11">
            <a:extLst>
              <a:ext uri="{FF2B5EF4-FFF2-40B4-BE49-F238E27FC236}">
                <a16:creationId xmlns:a16="http://schemas.microsoft.com/office/drawing/2014/main" id="{BFD94E7F-7C69-4949-99F2-11DE105073A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5000"/>
            <a:ext cx="1981199" cy="536575"/>
            <a:chOff x="384" y="1144"/>
            <a:chExt cx="1125" cy="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40" name="Object 12">
                  <a:extLst>
                    <a:ext uri="{FF2B5EF4-FFF2-40B4-BE49-F238E27FC236}">
                      <a16:creationId xmlns:a16="http://schemas.microsoft.com/office/drawing/2014/main" id="{FC6E2ECE-B4DF-4BDF-8D39-F8D487713684}"/>
                    </a:ext>
                  </a:extLst>
                </p:cNvPr>
                <p:cNvSpPr txBox="1"/>
                <p:nvPr/>
              </p:nvSpPr>
              <p:spPr bwMode="auto">
                <a:xfrm>
                  <a:off x="730" y="1144"/>
                  <a:ext cx="779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9340" name="Object 12">
                  <a:extLst>
                    <a:ext uri="{FF2B5EF4-FFF2-40B4-BE49-F238E27FC236}">
                      <a16:creationId xmlns:a16="http://schemas.microsoft.com/office/drawing/2014/main" id="{FC6E2ECE-B4DF-4BDF-8D39-F8D487713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0" y="1144"/>
                  <a:ext cx="779" cy="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341" name="Text Box 13">
              <a:extLst>
                <a:ext uri="{FF2B5EF4-FFF2-40B4-BE49-F238E27FC236}">
                  <a16:creationId xmlns:a16="http://schemas.microsoft.com/office/drawing/2014/main" id="{2BEC4810-ED61-4133-8EF6-2028DA9A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52"/>
              <a:ext cx="3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</p:grpSp>
      <p:grpSp>
        <p:nvGrpSpPr>
          <p:cNvPr id="99342" name="Group 14">
            <a:extLst>
              <a:ext uri="{FF2B5EF4-FFF2-40B4-BE49-F238E27FC236}">
                <a16:creationId xmlns:a16="http://schemas.microsoft.com/office/drawing/2014/main" id="{776F39A4-B541-4307-81A4-80059F3CDEA7}"/>
              </a:ext>
            </a:extLst>
          </p:cNvPr>
          <p:cNvGrpSpPr>
            <a:grpSpLocks/>
          </p:cNvGrpSpPr>
          <p:nvPr/>
        </p:nvGrpSpPr>
        <p:grpSpPr bwMode="auto">
          <a:xfrm>
            <a:off x="4114799" y="1008064"/>
            <a:ext cx="3574814" cy="822325"/>
            <a:chOff x="1728" y="741"/>
            <a:chExt cx="1746" cy="518"/>
          </a:xfrm>
        </p:grpSpPr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0CCB8F87-7723-4911-8AEE-CF07FF82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816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44" name="Object 16">
                  <a:extLst>
                    <a:ext uri="{FF2B5EF4-FFF2-40B4-BE49-F238E27FC236}">
                      <a16:creationId xmlns:a16="http://schemas.microsoft.com/office/drawing/2014/main" id="{E58C05D7-1F5A-49D3-A51B-BDCFFF6B8C41}"/>
                    </a:ext>
                  </a:extLst>
                </p:cNvPr>
                <p:cNvSpPr txBox="1"/>
                <p:nvPr/>
              </p:nvSpPr>
              <p:spPr bwMode="auto">
                <a:xfrm>
                  <a:off x="2113" y="741"/>
                  <a:ext cx="1361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9344" name="Object 16">
                  <a:extLst>
                    <a:ext uri="{FF2B5EF4-FFF2-40B4-BE49-F238E27FC236}">
                      <a16:creationId xmlns:a16="http://schemas.microsoft.com/office/drawing/2014/main" id="{E58C05D7-1F5A-49D3-A51B-BDCFFF6B8C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3" y="741"/>
                  <a:ext cx="1361" cy="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345" name="Group 17">
            <a:extLst>
              <a:ext uri="{FF2B5EF4-FFF2-40B4-BE49-F238E27FC236}">
                <a16:creationId xmlns:a16="http://schemas.microsoft.com/office/drawing/2014/main" id="{62376DB4-1641-4BCA-9328-5DF4F3F3838C}"/>
              </a:ext>
            </a:extLst>
          </p:cNvPr>
          <p:cNvGrpSpPr>
            <a:grpSpLocks/>
          </p:cNvGrpSpPr>
          <p:nvPr/>
        </p:nvGrpSpPr>
        <p:grpSpPr bwMode="auto">
          <a:xfrm>
            <a:off x="4228011" y="1836738"/>
            <a:ext cx="3505200" cy="882650"/>
            <a:chOff x="1680" y="1076"/>
            <a:chExt cx="1872" cy="556"/>
          </a:xfrm>
        </p:grpSpPr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A3F20674-3E80-4C6D-A66B-DBA027E83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61"/>
              <a:ext cx="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47" name="Object 19">
                  <a:extLst>
                    <a:ext uri="{FF2B5EF4-FFF2-40B4-BE49-F238E27FC236}">
                      <a16:creationId xmlns:a16="http://schemas.microsoft.com/office/drawing/2014/main" id="{4F6C4B50-DDB8-4870-8365-C955867C4C2C}"/>
                    </a:ext>
                  </a:extLst>
                </p:cNvPr>
                <p:cNvSpPr txBox="1"/>
                <p:nvPr/>
              </p:nvSpPr>
              <p:spPr bwMode="auto">
                <a:xfrm>
                  <a:off x="2064" y="1076"/>
                  <a:ext cx="1488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9347" name="Object 19">
                  <a:extLst>
                    <a:ext uri="{FF2B5EF4-FFF2-40B4-BE49-F238E27FC236}">
                      <a16:creationId xmlns:a16="http://schemas.microsoft.com/office/drawing/2014/main" id="{4F6C4B50-DDB8-4870-8365-C955867C4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4" y="1076"/>
                  <a:ext cx="1488" cy="5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348" name="Object 20">
                <a:extLst>
                  <a:ext uri="{FF2B5EF4-FFF2-40B4-BE49-F238E27FC236}">
                    <a16:creationId xmlns:a16="http://schemas.microsoft.com/office/drawing/2014/main" id="{A572367F-F808-4FFF-8903-4177CF2CFE00}"/>
                  </a:ext>
                </a:extLst>
              </p:cNvPr>
              <p:cNvSpPr txBox="1"/>
              <p:nvPr/>
            </p:nvSpPr>
            <p:spPr bwMode="auto">
              <a:xfrm>
                <a:off x="1985555" y="2743201"/>
                <a:ext cx="5185266" cy="1216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9348" name="Object 20">
                <a:extLst>
                  <a:ext uri="{FF2B5EF4-FFF2-40B4-BE49-F238E27FC236}">
                    <a16:creationId xmlns:a16="http://schemas.microsoft.com/office/drawing/2014/main" id="{A572367F-F808-4FFF-8903-4177CF2CF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5555" y="2743201"/>
                <a:ext cx="5185266" cy="12160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349" name="Object 21">
                <a:extLst>
                  <a:ext uri="{FF2B5EF4-FFF2-40B4-BE49-F238E27FC236}">
                    <a16:creationId xmlns:a16="http://schemas.microsoft.com/office/drawing/2014/main" id="{0637B1D8-C0FD-4C01-B335-5309EC3F4F31}"/>
                  </a:ext>
                </a:extLst>
              </p:cNvPr>
              <p:cNvSpPr txBox="1"/>
              <p:nvPr/>
            </p:nvSpPr>
            <p:spPr bwMode="auto">
              <a:xfrm>
                <a:off x="7170820" y="2824163"/>
                <a:ext cx="4884821" cy="1135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9349" name="Object 21">
                <a:extLst>
                  <a:ext uri="{FF2B5EF4-FFF2-40B4-BE49-F238E27FC236}">
                    <a16:creationId xmlns:a16="http://schemas.microsoft.com/office/drawing/2014/main" id="{0637B1D8-C0FD-4C01-B335-5309EC3F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0820" y="2824163"/>
                <a:ext cx="4884821" cy="1135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350" name="Object 22">
                <a:extLst>
                  <a:ext uri="{FF2B5EF4-FFF2-40B4-BE49-F238E27FC236}">
                    <a16:creationId xmlns:a16="http://schemas.microsoft.com/office/drawing/2014/main" id="{14B0F0E6-5CED-4C61-8038-3ACE9C333B64}"/>
                  </a:ext>
                </a:extLst>
              </p:cNvPr>
              <p:cNvSpPr txBox="1"/>
              <p:nvPr/>
            </p:nvSpPr>
            <p:spPr bwMode="auto">
              <a:xfrm>
                <a:off x="2233614" y="4114801"/>
                <a:ext cx="7074015" cy="1216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9350" name="Object 22">
                <a:extLst>
                  <a:ext uri="{FF2B5EF4-FFF2-40B4-BE49-F238E27FC236}">
                    <a16:creationId xmlns:a16="http://schemas.microsoft.com/office/drawing/2014/main" id="{14B0F0E6-5CED-4C61-8038-3ACE9C33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614" y="4114801"/>
                <a:ext cx="7074015" cy="1216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351" name="Object 23">
                <a:extLst>
                  <a:ext uri="{FF2B5EF4-FFF2-40B4-BE49-F238E27FC236}">
                    <a16:creationId xmlns:a16="http://schemas.microsoft.com/office/drawing/2014/main" id="{AFC285CE-DFFE-41AD-B8AA-35C18A527BFF}"/>
                  </a:ext>
                </a:extLst>
              </p:cNvPr>
              <p:cNvSpPr txBox="1"/>
              <p:nvPr/>
            </p:nvSpPr>
            <p:spPr bwMode="auto">
              <a:xfrm>
                <a:off x="2209799" y="5418138"/>
                <a:ext cx="7261459" cy="1135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9351" name="Object 23">
                <a:extLst>
                  <a:ext uri="{FF2B5EF4-FFF2-40B4-BE49-F238E27FC236}">
                    <a16:creationId xmlns:a16="http://schemas.microsoft.com/office/drawing/2014/main" id="{AFC285CE-DFFE-41AD-B8AA-35C18A527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799" y="5418138"/>
                <a:ext cx="7261459" cy="11350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/>
      <p:bldP spid="99349" grpId="0"/>
      <p:bldP spid="99350" grpId="0"/>
      <p:bldP spid="993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354" name="Object 2">
                <a:extLst>
                  <a:ext uri="{FF2B5EF4-FFF2-40B4-BE49-F238E27FC236}">
                    <a16:creationId xmlns:a16="http://schemas.microsoft.com/office/drawing/2014/main" id="{40FC7E43-1CCE-483B-A88D-82B30E109998}"/>
                  </a:ext>
                </a:extLst>
              </p:cNvPr>
              <p:cNvSpPr txBox="1"/>
              <p:nvPr/>
            </p:nvSpPr>
            <p:spPr bwMode="auto">
              <a:xfrm>
                <a:off x="2362200" y="1524000"/>
                <a:ext cx="5486400" cy="1144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0354" name="Object 2">
                <a:extLst>
                  <a:ext uri="{FF2B5EF4-FFF2-40B4-BE49-F238E27FC236}">
                    <a16:creationId xmlns:a16="http://schemas.microsoft.com/office/drawing/2014/main" id="{40FC7E43-1CCE-483B-A88D-82B30E10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24000"/>
                <a:ext cx="5486400" cy="1144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355" name="Object 3">
                <a:extLst>
                  <a:ext uri="{FF2B5EF4-FFF2-40B4-BE49-F238E27FC236}">
                    <a16:creationId xmlns:a16="http://schemas.microsoft.com/office/drawing/2014/main" id="{C41C0580-46AC-4355-A321-5CD8BB2299DC}"/>
                  </a:ext>
                </a:extLst>
              </p:cNvPr>
              <p:cNvSpPr txBox="1"/>
              <p:nvPr/>
            </p:nvSpPr>
            <p:spPr bwMode="auto">
              <a:xfrm>
                <a:off x="2409826" y="2971800"/>
                <a:ext cx="6880225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0355" name="Object 3">
                <a:extLst>
                  <a:ext uri="{FF2B5EF4-FFF2-40B4-BE49-F238E27FC236}">
                    <a16:creationId xmlns:a16="http://schemas.microsoft.com/office/drawing/2014/main" id="{C41C0580-46AC-4355-A321-5CD8BB22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9826" y="2971800"/>
                <a:ext cx="6880225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356" name="Object 4">
                <a:extLst>
                  <a:ext uri="{FF2B5EF4-FFF2-40B4-BE49-F238E27FC236}">
                    <a16:creationId xmlns:a16="http://schemas.microsoft.com/office/drawing/2014/main" id="{5EEEB3EB-2A57-4D63-AC0A-EEE9DC394303}"/>
                  </a:ext>
                </a:extLst>
              </p:cNvPr>
              <p:cNvSpPr txBox="1"/>
              <p:nvPr/>
            </p:nvSpPr>
            <p:spPr bwMode="auto">
              <a:xfrm>
                <a:off x="2286000" y="3810000"/>
                <a:ext cx="3962400" cy="2590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0356" name="Object 4">
                <a:extLst>
                  <a:ext uri="{FF2B5EF4-FFF2-40B4-BE49-F238E27FC236}">
                    <a16:creationId xmlns:a16="http://schemas.microsoft.com/office/drawing/2014/main" id="{5EEEB3EB-2A57-4D63-AC0A-EEE9DC39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810000"/>
                <a:ext cx="3962400" cy="2590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357" name="Object 5">
                <a:extLst>
                  <a:ext uri="{FF2B5EF4-FFF2-40B4-BE49-F238E27FC236}">
                    <a16:creationId xmlns:a16="http://schemas.microsoft.com/office/drawing/2014/main" id="{6061EDFF-65BA-48A9-AD31-D67367C31906}"/>
                  </a:ext>
                </a:extLst>
              </p:cNvPr>
              <p:cNvSpPr txBox="1"/>
              <p:nvPr/>
            </p:nvSpPr>
            <p:spPr bwMode="auto">
              <a:xfrm>
                <a:off x="6172199" y="3657600"/>
                <a:ext cx="3117851" cy="304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0357" name="Object 5">
                <a:extLst>
                  <a:ext uri="{FF2B5EF4-FFF2-40B4-BE49-F238E27FC236}">
                    <a16:creationId xmlns:a16="http://schemas.microsoft.com/office/drawing/2014/main" id="{6061EDFF-65BA-48A9-AD31-D67367C3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199" y="3657600"/>
                <a:ext cx="3117851" cy="304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358" name="Group 6">
            <a:extLst>
              <a:ext uri="{FF2B5EF4-FFF2-40B4-BE49-F238E27FC236}">
                <a16:creationId xmlns:a16="http://schemas.microsoft.com/office/drawing/2014/main" id="{7AC1D97E-3F70-4DA8-B2BA-81A728C042C5}"/>
              </a:ext>
            </a:extLst>
          </p:cNvPr>
          <p:cNvGrpSpPr>
            <a:grpSpLocks/>
          </p:cNvGrpSpPr>
          <p:nvPr/>
        </p:nvGrpSpPr>
        <p:grpSpPr bwMode="auto">
          <a:xfrm>
            <a:off x="837040" y="153194"/>
            <a:ext cx="6843919" cy="1219200"/>
            <a:chOff x="1" y="96"/>
            <a:chExt cx="4175" cy="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59" name="Object 7">
                  <a:extLst>
                    <a:ext uri="{FF2B5EF4-FFF2-40B4-BE49-F238E27FC236}">
                      <a16:creationId xmlns:a16="http://schemas.microsoft.com/office/drawing/2014/main" id="{6215A283-4C0C-42D0-867C-34649183941E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96"/>
                  <a:ext cx="3408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0359" name="Object 7">
                  <a:extLst>
                    <a:ext uri="{FF2B5EF4-FFF2-40B4-BE49-F238E27FC236}">
                      <a16:creationId xmlns:a16="http://schemas.microsoft.com/office/drawing/2014/main" id="{6215A283-4C0C-42D0-867C-346491839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96"/>
                  <a:ext cx="3408" cy="7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360" name="Text Box 8">
              <a:extLst>
                <a:ext uri="{FF2B5EF4-FFF2-40B4-BE49-F238E27FC236}">
                  <a16:creationId xmlns:a16="http://schemas.microsoft.com/office/drawing/2014/main" id="{3748BC76-ADC0-4B84-B211-B557B8FD0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315"/>
              <a:ext cx="6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11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5" grpId="0"/>
      <p:bldP spid="1003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378" name="Object 2">
                <a:extLst>
                  <a:ext uri="{FF2B5EF4-FFF2-40B4-BE49-F238E27FC236}">
                    <a16:creationId xmlns:a16="http://schemas.microsoft.com/office/drawing/2014/main" id="{01C2AD99-3304-4E4A-ABFF-B462283394EC}"/>
                  </a:ext>
                </a:extLst>
              </p:cNvPr>
              <p:cNvSpPr txBox="1"/>
              <p:nvPr/>
            </p:nvSpPr>
            <p:spPr bwMode="auto">
              <a:xfrm>
                <a:off x="1510299" y="744538"/>
                <a:ext cx="6854055" cy="1146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1378" name="Object 2">
                <a:extLst>
                  <a:ext uri="{FF2B5EF4-FFF2-40B4-BE49-F238E27FC236}">
                    <a16:creationId xmlns:a16="http://schemas.microsoft.com/office/drawing/2014/main" id="{01C2AD99-3304-4E4A-ABFF-B4622833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0299" y="744538"/>
                <a:ext cx="6854055" cy="1146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379" name="Object 3">
                <a:extLst>
                  <a:ext uri="{FF2B5EF4-FFF2-40B4-BE49-F238E27FC236}">
                    <a16:creationId xmlns:a16="http://schemas.microsoft.com/office/drawing/2014/main" id="{F1B04A80-F34A-4D76-A2B8-89E81918A0C9}"/>
                  </a:ext>
                </a:extLst>
              </p:cNvPr>
              <p:cNvSpPr txBox="1"/>
              <p:nvPr/>
            </p:nvSpPr>
            <p:spPr bwMode="auto">
              <a:xfrm>
                <a:off x="1583323" y="2174874"/>
                <a:ext cx="7909020" cy="1144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1379" name="Object 3">
                <a:extLst>
                  <a:ext uri="{FF2B5EF4-FFF2-40B4-BE49-F238E27FC236}">
                    <a16:creationId xmlns:a16="http://schemas.microsoft.com/office/drawing/2014/main" id="{F1B04A80-F34A-4D76-A2B8-89E81918A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323" y="2174874"/>
                <a:ext cx="7909020" cy="1144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380" name="Object 4">
                <a:extLst>
                  <a:ext uri="{FF2B5EF4-FFF2-40B4-BE49-F238E27FC236}">
                    <a16:creationId xmlns:a16="http://schemas.microsoft.com/office/drawing/2014/main" id="{4CE2C565-5C1D-42D9-8BD9-AD279001EF04}"/>
                  </a:ext>
                </a:extLst>
              </p:cNvPr>
              <p:cNvSpPr txBox="1"/>
              <p:nvPr/>
            </p:nvSpPr>
            <p:spPr bwMode="auto">
              <a:xfrm>
                <a:off x="1682929" y="3429000"/>
                <a:ext cx="5440363" cy="1090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1380" name="Object 4">
                <a:extLst>
                  <a:ext uri="{FF2B5EF4-FFF2-40B4-BE49-F238E27FC236}">
                    <a16:creationId xmlns:a16="http://schemas.microsoft.com/office/drawing/2014/main" id="{4CE2C565-5C1D-42D9-8BD9-AD279001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929" y="3429000"/>
                <a:ext cx="5440363" cy="1090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  <p:bldP spid="101379" grpId="0"/>
      <p:bldP spid="1013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Object 5">
                <a:extLst>
                  <a:ext uri="{FF2B5EF4-FFF2-40B4-BE49-F238E27FC236}">
                    <a16:creationId xmlns:a16="http://schemas.microsoft.com/office/drawing/2014/main" id="{CF77AC7F-0668-49FC-931B-DC369C044730}"/>
                  </a:ext>
                </a:extLst>
              </p:cNvPr>
              <p:cNvSpPr txBox="1"/>
              <p:nvPr/>
            </p:nvSpPr>
            <p:spPr bwMode="auto">
              <a:xfrm>
                <a:off x="1880688" y="514168"/>
                <a:ext cx="2830649" cy="1068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1381" name="Object 5">
                <a:extLst>
                  <a:ext uri="{FF2B5EF4-FFF2-40B4-BE49-F238E27FC236}">
                    <a16:creationId xmlns:a16="http://schemas.microsoft.com/office/drawing/2014/main" id="{CF77AC7F-0668-49FC-931B-DC369C04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0688" y="514168"/>
                <a:ext cx="2830649" cy="1068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382" name="Object 6">
                <a:extLst>
                  <a:ext uri="{FF2B5EF4-FFF2-40B4-BE49-F238E27FC236}">
                    <a16:creationId xmlns:a16="http://schemas.microsoft.com/office/drawing/2014/main" id="{FE335A91-4C2D-41DA-A66E-8472702DA394}"/>
                  </a:ext>
                </a:extLst>
              </p:cNvPr>
              <p:cNvSpPr txBox="1"/>
              <p:nvPr/>
            </p:nvSpPr>
            <p:spPr bwMode="auto">
              <a:xfrm>
                <a:off x="1837145" y="2050980"/>
                <a:ext cx="6816227" cy="1109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1382" name="Object 6">
                <a:extLst>
                  <a:ext uri="{FF2B5EF4-FFF2-40B4-BE49-F238E27FC236}">
                    <a16:creationId xmlns:a16="http://schemas.microsoft.com/office/drawing/2014/main" id="{FE335A91-4C2D-41DA-A66E-8472702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145" y="2050980"/>
                <a:ext cx="6816227" cy="1109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383" name="Object 7">
                <a:extLst>
                  <a:ext uri="{FF2B5EF4-FFF2-40B4-BE49-F238E27FC236}">
                    <a16:creationId xmlns:a16="http://schemas.microsoft.com/office/drawing/2014/main" id="{C59B5CD4-F976-411F-8F15-BC10F52E89A2}"/>
                  </a:ext>
                </a:extLst>
              </p:cNvPr>
              <p:cNvSpPr txBox="1"/>
              <p:nvPr/>
            </p:nvSpPr>
            <p:spPr bwMode="auto">
              <a:xfrm>
                <a:off x="2057807" y="3629068"/>
                <a:ext cx="6816227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1383" name="Object 7">
                <a:extLst>
                  <a:ext uri="{FF2B5EF4-FFF2-40B4-BE49-F238E27FC236}">
                    <a16:creationId xmlns:a16="http://schemas.microsoft.com/office/drawing/2014/main" id="{C59B5CD4-F976-411F-8F15-BC10F52E8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807" y="3629068"/>
                <a:ext cx="6816227" cy="1143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384" name="Text Box 8">
            <a:extLst>
              <a:ext uri="{FF2B5EF4-FFF2-40B4-BE49-F238E27FC236}">
                <a16:creationId xmlns:a16="http://schemas.microsoft.com/office/drawing/2014/main" id="{94CC1D6C-1403-4576-8469-27EB6B48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74" y="820554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5962CA4C-AC9D-4376-B1A0-FB3E51F5C4C5}"/>
                  </a:ext>
                </a:extLst>
              </p:cNvPr>
              <p:cNvSpPr txBox="1"/>
              <p:nvPr/>
            </p:nvSpPr>
            <p:spPr bwMode="auto">
              <a:xfrm>
                <a:off x="1837145" y="5016117"/>
                <a:ext cx="6923678" cy="1106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5962CA4C-AC9D-4376-B1A0-FB3E51F5C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145" y="5016117"/>
                <a:ext cx="6923678" cy="1106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1805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01382" grpId="0"/>
      <p:bldP spid="101383" grpId="0"/>
      <p:bldP spid="101384" grpId="0" autoUpdateAnimBg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>
            <a:extLst>
              <a:ext uri="{FF2B5EF4-FFF2-40B4-BE49-F238E27FC236}">
                <a16:creationId xmlns:a16="http://schemas.microsoft.com/office/drawing/2014/main" id="{59451005-FF00-45C2-BEFA-AB46CC25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46" y="275049"/>
            <a:ext cx="731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五、三角函数有理式的积分</a:t>
            </a:r>
          </a:p>
        </p:txBody>
      </p:sp>
      <p:grpSp>
        <p:nvGrpSpPr>
          <p:cNvPr id="102404" name="Group 4">
            <a:extLst>
              <a:ext uri="{FF2B5EF4-FFF2-40B4-BE49-F238E27FC236}">
                <a16:creationId xmlns:a16="http://schemas.microsoft.com/office/drawing/2014/main" id="{25F188DB-A344-4448-87AE-B68A0CE75D06}"/>
              </a:ext>
            </a:extLst>
          </p:cNvPr>
          <p:cNvGrpSpPr>
            <a:grpSpLocks/>
          </p:cNvGrpSpPr>
          <p:nvPr/>
        </p:nvGrpSpPr>
        <p:grpSpPr bwMode="auto">
          <a:xfrm>
            <a:off x="932045" y="1183485"/>
            <a:ext cx="8763000" cy="2514600"/>
            <a:chOff x="240" y="1440"/>
            <a:chExt cx="5520" cy="1584"/>
          </a:xfrm>
        </p:grpSpPr>
        <p:sp>
          <p:nvSpPr>
            <p:cNvPr id="102405" name="Text Box 5">
              <a:extLst>
                <a:ext uri="{FF2B5EF4-FFF2-40B4-BE49-F238E27FC236}">
                  <a16:creationId xmlns:a16="http://schemas.microsoft.com/office/drawing/2014/main" id="{548CBBC6-3304-4946-87FE-FF01874D4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440"/>
              <a:ext cx="5520" cy="1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三角函数有理式是指由三角函数和常数经过有限四则运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算所构成的函数，由于各种三角函数都可用            及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            的有理式表示，故三角函数有理式也就是                  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                          的有理式，记作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06" name="Object 6">
                  <a:extLst>
                    <a:ext uri="{FF2B5EF4-FFF2-40B4-BE49-F238E27FC236}">
                      <a16:creationId xmlns:a16="http://schemas.microsoft.com/office/drawing/2014/main" id="{171502BC-15DE-489A-9701-12898941518E}"/>
                    </a:ext>
                  </a:extLst>
                </p:cNvPr>
                <p:cNvSpPr txBox="1"/>
                <p:nvPr/>
              </p:nvSpPr>
              <p:spPr bwMode="auto">
                <a:xfrm>
                  <a:off x="384" y="2640"/>
                  <a:ext cx="127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2406" name="Object 6">
                  <a:extLst>
                    <a:ext uri="{FF2B5EF4-FFF2-40B4-BE49-F238E27FC236}">
                      <a16:creationId xmlns:a16="http://schemas.microsoft.com/office/drawing/2014/main" id="{171502BC-15DE-489A-9701-128989415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" y="2640"/>
                  <a:ext cx="1272" cy="3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07" name="Object 7">
                  <a:extLst>
                    <a:ext uri="{FF2B5EF4-FFF2-40B4-BE49-F238E27FC236}">
                      <a16:creationId xmlns:a16="http://schemas.microsoft.com/office/drawing/2014/main" id="{B4F049F1-EBF2-4837-AF9C-98CA63520DC8}"/>
                    </a:ext>
                  </a:extLst>
                </p:cNvPr>
                <p:cNvSpPr txBox="1"/>
                <p:nvPr/>
              </p:nvSpPr>
              <p:spPr bwMode="auto">
                <a:xfrm>
                  <a:off x="4612" y="1814"/>
                  <a:ext cx="632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2407" name="Object 7">
                  <a:extLst>
                    <a:ext uri="{FF2B5EF4-FFF2-40B4-BE49-F238E27FC236}">
                      <a16:creationId xmlns:a16="http://schemas.microsoft.com/office/drawing/2014/main" id="{B4F049F1-EBF2-4837-AF9C-98CA6352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12" y="1814"/>
                  <a:ext cx="632" cy="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08" name="Object 8">
                  <a:extLst>
                    <a:ext uri="{FF2B5EF4-FFF2-40B4-BE49-F238E27FC236}">
                      <a16:creationId xmlns:a16="http://schemas.microsoft.com/office/drawing/2014/main" id="{08143A7B-BFA6-4943-B641-F3D5EBC3B9A6}"/>
                    </a:ext>
                  </a:extLst>
                </p:cNvPr>
                <p:cNvSpPr txBox="1"/>
                <p:nvPr/>
              </p:nvSpPr>
              <p:spPr bwMode="auto">
                <a:xfrm>
                  <a:off x="288" y="2245"/>
                  <a:ext cx="732" cy="2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2408" name="Object 8">
                  <a:extLst>
                    <a:ext uri="{FF2B5EF4-FFF2-40B4-BE49-F238E27FC236}">
                      <a16:creationId xmlns:a16="http://schemas.microsoft.com/office/drawing/2014/main" id="{08143A7B-BFA6-4943-B641-F3D5EBC3B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" y="2245"/>
                  <a:ext cx="732" cy="2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09" name="Object 9">
                  <a:extLst>
                    <a:ext uri="{FF2B5EF4-FFF2-40B4-BE49-F238E27FC236}">
                      <a16:creationId xmlns:a16="http://schemas.microsoft.com/office/drawing/2014/main" id="{2329FA4A-6A6B-4874-B0D6-0AEAE006D1D9}"/>
                    </a:ext>
                  </a:extLst>
                </p:cNvPr>
                <p:cNvSpPr txBox="1"/>
                <p:nvPr/>
              </p:nvSpPr>
              <p:spPr bwMode="auto">
                <a:xfrm>
                  <a:off x="3320" y="2640"/>
                  <a:ext cx="1576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2409" name="Object 9">
                  <a:extLst>
                    <a:ext uri="{FF2B5EF4-FFF2-40B4-BE49-F238E27FC236}">
                      <a16:creationId xmlns:a16="http://schemas.microsoft.com/office/drawing/2014/main" id="{2329FA4A-6A6B-4874-B0D6-0AEAE006D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20" y="2640"/>
                  <a:ext cx="1576" cy="3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410" name="Group 10">
            <a:extLst>
              <a:ext uri="{FF2B5EF4-FFF2-40B4-BE49-F238E27FC236}">
                <a16:creationId xmlns:a16="http://schemas.microsoft.com/office/drawing/2014/main" id="{32721326-58C5-4FCF-8E05-BD29647C3D6D}"/>
              </a:ext>
            </a:extLst>
          </p:cNvPr>
          <p:cNvGrpSpPr>
            <a:grpSpLocks/>
          </p:cNvGrpSpPr>
          <p:nvPr/>
        </p:nvGrpSpPr>
        <p:grpSpPr bwMode="auto">
          <a:xfrm>
            <a:off x="1324275" y="4032334"/>
            <a:ext cx="5153025" cy="1333500"/>
            <a:chOff x="480" y="2974"/>
            <a:chExt cx="3246" cy="840"/>
          </a:xfrm>
        </p:grpSpPr>
        <p:sp>
          <p:nvSpPr>
            <p:cNvPr id="102411" name="Text Box 11">
              <a:extLst>
                <a:ext uri="{FF2B5EF4-FFF2-40B4-BE49-F238E27FC236}">
                  <a16:creationId xmlns:a16="http://schemas.microsoft.com/office/drawing/2014/main" id="{1BD3CC28-0EA5-422C-B752-B2CECC175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68"/>
              <a:ext cx="18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13       </a:t>
              </a:r>
              <a:r>
                <a:rPr lang="zh-CN" altLang="en-US" sz="2800" b="1" dirty="0"/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12" name="Object 12">
                  <a:extLst>
                    <a:ext uri="{FF2B5EF4-FFF2-40B4-BE49-F238E27FC236}">
                      <a16:creationId xmlns:a16="http://schemas.microsoft.com/office/drawing/2014/main" id="{96FFFABE-2D47-4B44-8BD5-02188865EA1E}"/>
                    </a:ext>
                  </a:extLst>
                </p:cNvPr>
                <p:cNvSpPr txBox="1"/>
                <p:nvPr/>
              </p:nvSpPr>
              <p:spPr bwMode="auto">
                <a:xfrm>
                  <a:off x="1518" y="2974"/>
                  <a:ext cx="2208" cy="8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b="1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2412" name="Object 12">
                  <a:extLst>
                    <a:ext uri="{FF2B5EF4-FFF2-40B4-BE49-F238E27FC236}">
                      <a16:creationId xmlns:a16="http://schemas.microsoft.com/office/drawing/2014/main" id="{96FFFABE-2D47-4B44-8BD5-02188865E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8" y="2974"/>
                  <a:ext cx="2208" cy="8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414" name="Text Box 14">
                <a:extLst>
                  <a:ext uri="{FF2B5EF4-FFF2-40B4-BE49-F238E27FC236}">
                    <a16:creationId xmlns:a16="http://schemas.microsoft.com/office/drawing/2014/main" id="{FD5C65C2-1B6B-4947-B554-5E13BDD672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246" y="5514088"/>
                <a:ext cx="10719336" cy="664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有三角公式知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sz="2800" b="1" dirty="0"/>
                  <a:t> 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sz="2800" b="1" dirty="0"/>
                  <a:t>   都可以用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sz="2800" b="1" dirty="0"/>
                  <a:t>   的有理式表示，即</a:t>
                </a:r>
              </a:p>
            </p:txBody>
          </p:sp>
        </mc:Choice>
        <mc:Fallback xmlns="">
          <p:sp>
            <p:nvSpPr>
              <p:cNvPr id="102414" name="Text Box 14">
                <a:extLst>
                  <a:ext uri="{FF2B5EF4-FFF2-40B4-BE49-F238E27FC236}">
                    <a16:creationId xmlns:a16="http://schemas.microsoft.com/office/drawing/2014/main" id="{FD5C65C2-1B6B-4947-B554-5E13BDD67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9246" y="5514088"/>
                <a:ext cx="10719336" cy="664862"/>
              </a:xfrm>
              <a:prstGeom prst="rect">
                <a:avLst/>
              </a:prstGeom>
              <a:blipFill>
                <a:blip r:embed="rId7"/>
                <a:stretch>
                  <a:fillRect l="-1195" t="-6422" b="-73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426" name="Object 2">
                <a:extLst>
                  <a:ext uri="{FF2B5EF4-FFF2-40B4-BE49-F238E27FC236}">
                    <a16:creationId xmlns:a16="http://schemas.microsoft.com/office/drawing/2014/main" id="{5EB6C22A-3D57-4D7B-9986-2F2291DA257A}"/>
                  </a:ext>
                </a:extLst>
              </p:cNvPr>
              <p:cNvSpPr txBox="1"/>
              <p:nvPr/>
            </p:nvSpPr>
            <p:spPr bwMode="auto">
              <a:xfrm>
                <a:off x="1828800" y="298766"/>
                <a:ext cx="6923314" cy="16427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3426" name="Object 2">
                <a:extLst>
                  <a:ext uri="{FF2B5EF4-FFF2-40B4-BE49-F238E27FC236}">
                    <a16:creationId xmlns:a16="http://schemas.microsoft.com/office/drawing/2014/main" id="{5EB6C22A-3D57-4D7B-9986-2F2291DA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298766"/>
                <a:ext cx="6923314" cy="1642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27" name="Object 3">
                <a:extLst>
                  <a:ext uri="{FF2B5EF4-FFF2-40B4-BE49-F238E27FC236}">
                    <a16:creationId xmlns:a16="http://schemas.microsoft.com/office/drawing/2014/main" id="{CE6F675D-7EB3-4D52-97BC-A25A75E0A0C3}"/>
                  </a:ext>
                </a:extLst>
              </p:cNvPr>
              <p:cNvSpPr txBox="1"/>
              <p:nvPr/>
            </p:nvSpPr>
            <p:spPr bwMode="auto">
              <a:xfrm>
                <a:off x="2111317" y="2212977"/>
                <a:ext cx="3984683" cy="1035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3427" name="Object 3">
                <a:extLst>
                  <a:ext uri="{FF2B5EF4-FFF2-40B4-BE49-F238E27FC236}">
                    <a16:creationId xmlns:a16="http://schemas.microsoft.com/office/drawing/2014/main" id="{CE6F675D-7EB3-4D52-97BC-A25A75E0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1317" y="2212977"/>
                <a:ext cx="3984683" cy="1035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28" name="Object 4">
                <a:extLst>
                  <a:ext uri="{FF2B5EF4-FFF2-40B4-BE49-F238E27FC236}">
                    <a16:creationId xmlns:a16="http://schemas.microsoft.com/office/drawing/2014/main" id="{8F099F93-0A87-4FBC-BBF7-3BA3BB60A8EB}"/>
                  </a:ext>
                </a:extLst>
              </p:cNvPr>
              <p:cNvSpPr txBox="1"/>
              <p:nvPr/>
            </p:nvSpPr>
            <p:spPr bwMode="auto">
              <a:xfrm>
                <a:off x="2917826" y="4040189"/>
                <a:ext cx="1967683" cy="10620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3428" name="Object 4">
                <a:extLst>
                  <a:ext uri="{FF2B5EF4-FFF2-40B4-BE49-F238E27FC236}">
                    <a16:creationId xmlns:a16="http://schemas.microsoft.com/office/drawing/2014/main" id="{8F099F93-0A87-4FBC-BBF7-3BA3BB60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7826" y="4040189"/>
                <a:ext cx="1967683" cy="1062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29" name="Text Box 5">
            <a:extLst>
              <a:ext uri="{FF2B5EF4-FFF2-40B4-BE49-F238E27FC236}">
                <a16:creationId xmlns:a16="http://schemas.microsoft.com/office/drawing/2014/main" id="{1B66D0C6-EFE6-4154-B44F-DEE367A31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17" y="4192046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30" name="Object 6">
                <a:extLst>
                  <a:ext uri="{FF2B5EF4-FFF2-40B4-BE49-F238E27FC236}">
                    <a16:creationId xmlns:a16="http://schemas.microsoft.com/office/drawing/2014/main" id="{F00C7A09-6B3E-4725-9E4E-B78C16DD06C5}"/>
                  </a:ext>
                </a:extLst>
              </p:cNvPr>
              <p:cNvSpPr txBox="1"/>
              <p:nvPr/>
            </p:nvSpPr>
            <p:spPr bwMode="auto">
              <a:xfrm>
                <a:off x="3184610" y="5334454"/>
                <a:ext cx="2498725" cy="1141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3430" name="Object 6">
                <a:extLst>
                  <a:ext uri="{FF2B5EF4-FFF2-40B4-BE49-F238E27FC236}">
                    <a16:creationId xmlns:a16="http://schemas.microsoft.com/office/drawing/2014/main" id="{F00C7A09-6B3E-4725-9E4E-B78C16DD0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4610" y="5334454"/>
                <a:ext cx="2498725" cy="11414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31" name="Object 7">
                <a:extLst>
                  <a:ext uri="{FF2B5EF4-FFF2-40B4-BE49-F238E27FC236}">
                    <a16:creationId xmlns:a16="http://schemas.microsoft.com/office/drawing/2014/main" id="{C9452DF1-0374-4515-A873-1C9178C3F973}"/>
                  </a:ext>
                </a:extLst>
              </p:cNvPr>
              <p:cNvSpPr txBox="1"/>
              <p:nvPr/>
            </p:nvSpPr>
            <p:spPr bwMode="auto">
              <a:xfrm>
                <a:off x="6508667" y="5233406"/>
                <a:ext cx="2541588" cy="1220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3431" name="Object 7">
                <a:extLst>
                  <a:ext uri="{FF2B5EF4-FFF2-40B4-BE49-F238E27FC236}">
                    <a16:creationId xmlns:a16="http://schemas.microsoft.com/office/drawing/2014/main" id="{C9452DF1-0374-4515-A873-1C9178C3F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8667" y="5233406"/>
                <a:ext cx="2541588" cy="1220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32" name="Object 8">
                <a:extLst>
                  <a:ext uri="{FF2B5EF4-FFF2-40B4-BE49-F238E27FC236}">
                    <a16:creationId xmlns:a16="http://schemas.microsoft.com/office/drawing/2014/main" id="{DA09C544-07F4-4230-B20C-B0758DB8A5AC}"/>
                  </a:ext>
                </a:extLst>
              </p:cNvPr>
              <p:cNvSpPr txBox="1"/>
              <p:nvPr/>
            </p:nvSpPr>
            <p:spPr bwMode="auto">
              <a:xfrm>
                <a:off x="8221196" y="3976011"/>
                <a:ext cx="2582862" cy="1139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3432" name="Object 8">
                <a:extLst>
                  <a:ext uri="{FF2B5EF4-FFF2-40B4-BE49-F238E27FC236}">
                    <a16:creationId xmlns:a16="http://schemas.microsoft.com/office/drawing/2014/main" id="{DA09C544-07F4-4230-B20C-B0758DB8A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1196" y="3976011"/>
                <a:ext cx="2582862" cy="1139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33" name="Object 9">
                <a:extLst>
                  <a:ext uri="{FF2B5EF4-FFF2-40B4-BE49-F238E27FC236}">
                    <a16:creationId xmlns:a16="http://schemas.microsoft.com/office/drawing/2014/main" id="{108F8FAA-CCAE-4A61-B840-FB1071870B3E}"/>
                  </a:ext>
                </a:extLst>
              </p:cNvPr>
              <p:cNvSpPr txBox="1"/>
              <p:nvPr/>
            </p:nvSpPr>
            <p:spPr bwMode="auto">
              <a:xfrm>
                <a:off x="5374773" y="4200155"/>
                <a:ext cx="2582862" cy="5531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3433" name="Object 9">
                <a:extLst>
                  <a:ext uri="{FF2B5EF4-FFF2-40B4-BE49-F238E27FC236}">
                    <a16:creationId xmlns:a16="http://schemas.microsoft.com/office/drawing/2014/main" id="{108F8FAA-CCAE-4A61-B840-FB107187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4773" y="4200155"/>
                <a:ext cx="2582862" cy="553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34" name="Object 10">
                <a:extLst>
                  <a:ext uri="{FF2B5EF4-FFF2-40B4-BE49-F238E27FC236}">
                    <a16:creationId xmlns:a16="http://schemas.microsoft.com/office/drawing/2014/main" id="{C4A627D9-D584-4518-AC3E-78DB33080625}"/>
                  </a:ext>
                </a:extLst>
              </p:cNvPr>
              <p:cNvSpPr txBox="1"/>
              <p:nvPr/>
            </p:nvSpPr>
            <p:spPr bwMode="auto">
              <a:xfrm>
                <a:off x="5854700" y="1981200"/>
                <a:ext cx="4508500" cy="182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3434" name="Object 10">
                <a:extLst>
                  <a:ext uri="{FF2B5EF4-FFF2-40B4-BE49-F238E27FC236}">
                    <a16:creationId xmlns:a16="http://schemas.microsoft.com/office/drawing/2014/main" id="{C4A627D9-D584-4518-AC3E-78DB33080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4700" y="1981200"/>
                <a:ext cx="4508500" cy="1828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/>
      <p:bldP spid="103428" grpId="0"/>
      <p:bldP spid="103429" grpId="0" autoUpdateAnimBg="0"/>
      <p:bldP spid="103430" grpId="0"/>
      <p:bldP spid="103431" grpId="0"/>
      <p:bldP spid="103432" grpId="0"/>
      <p:bldP spid="103433" grpId="0"/>
      <p:bldP spid="1034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450" name="Object 2">
                <a:extLst>
                  <a:ext uri="{FF2B5EF4-FFF2-40B4-BE49-F238E27FC236}">
                    <a16:creationId xmlns:a16="http://schemas.microsoft.com/office/drawing/2014/main" id="{2D26E1D6-E7D8-4601-86CE-B54FD2B8A3EB}"/>
                  </a:ext>
                </a:extLst>
              </p:cNvPr>
              <p:cNvSpPr txBox="1"/>
              <p:nvPr/>
            </p:nvSpPr>
            <p:spPr bwMode="auto">
              <a:xfrm>
                <a:off x="1837713" y="511584"/>
                <a:ext cx="3392489" cy="1177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4450" name="Object 2">
                <a:extLst>
                  <a:ext uri="{FF2B5EF4-FFF2-40B4-BE49-F238E27FC236}">
                    <a16:creationId xmlns:a16="http://schemas.microsoft.com/office/drawing/2014/main" id="{2D26E1D6-E7D8-4601-86CE-B54FD2B8A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713" y="511584"/>
                <a:ext cx="3392489" cy="1177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51" name="Text Box 3">
            <a:extLst>
              <a:ext uri="{FF2B5EF4-FFF2-40B4-BE49-F238E27FC236}">
                <a16:creationId xmlns:a16="http://schemas.microsoft.com/office/drawing/2014/main" id="{3F63288D-4A28-4B4E-BA12-0D4B23BC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14" y="833845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于是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52" name="Object 4">
                <a:extLst>
                  <a:ext uri="{FF2B5EF4-FFF2-40B4-BE49-F238E27FC236}">
                    <a16:creationId xmlns:a16="http://schemas.microsoft.com/office/drawing/2014/main" id="{4D8DA956-10A8-4A29-BB79-99196CD88B75}"/>
                  </a:ext>
                </a:extLst>
              </p:cNvPr>
              <p:cNvSpPr txBox="1"/>
              <p:nvPr/>
            </p:nvSpPr>
            <p:spPr bwMode="auto">
              <a:xfrm>
                <a:off x="5230202" y="276892"/>
                <a:ext cx="4641097" cy="18166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4452" name="Object 4">
                <a:extLst>
                  <a:ext uri="{FF2B5EF4-FFF2-40B4-BE49-F238E27FC236}">
                    <a16:creationId xmlns:a16="http://schemas.microsoft.com/office/drawing/2014/main" id="{4D8DA956-10A8-4A29-BB79-99196CD8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0202" y="276892"/>
                <a:ext cx="4641097" cy="1816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53" name="Object 5">
                <a:extLst>
                  <a:ext uri="{FF2B5EF4-FFF2-40B4-BE49-F238E27FC236}">
                    <a16:creationId xmlns:a16="http://schemas.microsoft.com/office/drawing/2014/main" id="{88A4E82C-5CD9-4726-A9F2-27623CE4ACBC}"/>
                  </a:ext>
                </a:extLst>
              </p:cNvPr>
              <p:cNvSpPr txBox="1"/>
              <p:nvPr/>
            </p:nvSpPr>
            <p:spPr bwMode="auto">
              <a:xfrm>
                <a:off x="1931378" y="2129246"/>
                <a:ext cx="8329243" cy="1160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4453" name="Object 5">
                <a:extLst>
                  <a:ext uri="{FF2B5EF4-FFF2-40B4-BE49-F238E27FC236}">
                    <a16:creationId xmlns:a16="http://schemas.microsoft.com/office/drawing/2014/main" id="{88A4E82C-5CD9-4726-A9F2-27623CE4A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1378" y="2129246"/>
                <a:ext cx="8329243" cy="116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54" name="Object 6">
                <a:extLst>
                  <a:ext uri="{FF2B5EF4-FFF2-40B4-BE49-F238E27FC236}">
                    <a16:creationId xmlns:a16="http://schemas.microsoft.com/office/drawing/2014/main" id="{09131CF5-E95C-45A3-B79D-E1C281CE837D}"/>
                  </a:ext>
                </a:extLst>
              </p:cNvPr>
              <p:cNvSpPr txBox="1"/>
              <p:nvPr/>
            </p:nvSpPr>
            <p:spPr bwMode="auto">
              <a:xfrm>
                <a:off x="1909152" y="3500845"/>
                <a:ext cx="6938963" cy="1157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4454" name="Object 6">
                <a:extLst>
                  <a:ext uri="{FF2B5EF4-FFF2-40B4-BE49-F238E27FC236}">
                    <a16:creationId xmlns:a16="http://schemas.microsoft.com/office/drawing/2014/main" id="{09131CF5-E95C-45A3-B79D-E1C281CE8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9152" y="3500845"/>
                <a:ext cx="6938963" cy="1157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55" name="Object 7">
                <a:extLst>
                  <a:ext uri="{FF2B5EF4-FFF2-40B4-BE49-F238E27FC236}">
                    <a16:creationId xmlns:a16="http://schemas.microsoft.com/office/drawing/2014/main" id="{4DF28327-C626-45EF-A20B-A271D683ED0E}"/>
                  </a:ext>
                </a:extLst>
              </p:cNvPr>
              <p:cNvSpPr txBox="1"/>
              <p:nvPr/>
            </p:nvSpPr>
            <p:spPr bwMode="auto">
              <a:xfrm>
                <a:off x="1456714" y="5366483"/>
                <a:ext cx="8033585" cy="1144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4455" name="Object 7">
                <a:extLst>
                  <a:ext uri="{FF2B5EF4-FFF2-40B4-BE49-F238E27FC236}">
                    <a16:creationId xmlns:a16="http://schemas.microsoft.com/office/drawing/2014/main" id="{4DF28327-C626-45EF-A20B-A271D683E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6714" y="5366483"/>
                <a:ext cx="8033585" cy="1144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56" name="Text Box 8">
            <a:extLst>
              <a:ext uri="{FF2B5EF4-FFF2-40B4-BE49-F238E27FC236}">
                <a16:creationId xmlns:a16="http://schemas.microsoft.com/office/drawing/2014/main" id="{74DFCB96-25A5-4602-87A6-E5F1886A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807" y="4687036"/>
            <a:ext cx="55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一般地对于三角有理式的积分，令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57" name="Object 9">
                <a:extLst>
                  <a:ext uri="{FF2B5EF4-FFF2-40B4-BE49-F238E27FC236}">
                    <a16:creationId xmlns:a16="http://schemas.microsoft.com/office/drawing/2014/main" id="{1559B88D-D527-4BCF-883A-C31E7B0E5C47}"/>
                  </a:ext>
                </a:extLst>
              </p:cNvPr>
              <p:cNvSpPr txBox="1"/>
              <p:nvPr/>
            </p:nvSpPr>
            <p:spPr bwMode="auto">
              <a:xfrm>
                <a:off x="6890728" y="4491446"/>
                <a:ext cx="1957387" cy="1076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4457" name="Object 9">
                <a:extLst>
                  <a:ext uri="{FF2B5EF4-FFF2-40B4-BE49-F238E27FC236}">
                    <a16:creationId xmlns:a16="http://schemas.microsoft.com/office/drawing/2014/main" id="{1559B88D-D527-4BCF-883A-C31E7B0E5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0728" y="4491446"/>
                <a:ext cx="1957387" cy="1076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utoUpdateAnimBg="0"/>
      <p:bldP spid="104452" grpId="0"/>
      <p:bldP spid="104453" grpId="0"/>
      <p:bldP spid="104454" grpId="0"/>
      <p:bldP spid="104455" grpId="0"/>
      <p:bldP spid="104456" grpId="0" autoUpdateAnimBg="0"/>
      <p:bldP spid="1044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BF8EB90D-25CD-4029-A391-C717F71DD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969" y="257344"/>
            <a:ext cx="4899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六、简单无理函数的积分</a:t>
            </a:r>
          </a:p>
        </p:txBody>
      </p:sp>
      <p:grpSp>
        <p:nvGrpSpPr>
          <p:cNvPr id="105475" name="Group 3">
            <a:extLst>
              <a:ext uri="{FF2B5EF4-FFF2-40B4-BE49-F238E27FC236}">
                <a16:creationId xmlns:a16="http://schemas.microsoft.com/office/drawing/2014/main" id="{AA40BB1A-8022-496D-868D-C63BB35B8885}"/>
              </a:ext>
            </a:extLst>
          </p:cNvPr>
          <p:cNvGrpSpPr>
            <a:grpSpLocks/>
          </p:cNvGrpSpPr>
          <p:nvPr/>
        </p:nvGrpSpPr>
        <p:grpSpPr bwMode="auto">
          <a:xfrm>
            <a:off x="1663338" y="741363"/>
            <a:ext cx="7467600" cy="1244599"/>
            <a:chOff x="384" y="464"/>
            <a:chExt cx="4704" cy="795"/>
          </a:xfrm>
        </p:grpSpPr>
        <p:sp>
          <p:nvSpPr>
            <p:cNvPr id="105476" name="Text Box 4">
              <a:extLst>
                <a:ext uri="{FF2B5EF4-FFF2-40B4-BE49-F238E27FC236}">
                  <a16:creationId xmlns:a16="http://schemas.microsoft.com/office/drawing/2014/main" id="{CBE4AF40-546A-402C-B009-44186A70D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40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主要讨论                              及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77" name="Object 5">
                  <a:extLst>
                    <a:ext uri="{FF2B5EF4-FFF2-40B4-BE49-F238E27FC236}">
                      <a16:creationId xmlns:a16="http://schemas.microsoft.com/office/drawing/2014/main" id="{86A6559E-F2A8-4D4B-ACA9-DAE896963AB0}"/>
                    </a:ext>
                  </a:extLst>
                </p:cNvPr>
                <p:cNvSpPr txBox="1"/>
                <p:nvPr/>
              </p:nvSpPr>
              <p:spPr bwMode="auto">
                <a:xfrm>
                  <a:off x="1392" y="658"/>
                  <a:ext cx="1620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ra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05477" name="Object 5">
                  <a:extLst>
                    <a:ext uri="{FF2B5EF4-FFF2-40B4-BE49-F238E27FC236}">
                      <a16:creationId xmlns:a16="http://schemas.microsoft.com/office/drawing/2014/main" id="{86A6559E-F2A8-4D4B-ACA9-DAE896963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658"/>
                  <a:ext cx="1620" cy="4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78" name="Object 6">
                  <a:extLst>
                    <a:ext uri="{FF2B5EF4-FFF2-40B4-BE49-F238E27FC236}">
                      <a16:creationId xmlns:a16="http://schemas.microsoft.com/office/drawing/2014/main" id="{C081356E-17A6-44AB-9D5E-73C35B95F521}"/>
                    </a:ext>
                  </a:extLst>
                </p:cNvPr>
                <p:cNvSpPr txBox="1"/>
                <p:nvPr/>
              </p:nvSpPr>
              <p:spPr bwMode="auto">
                <a:xfrm>
                  <a:off x="3220" y="464"/>
                  <a:ext cx="1868" cy="7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𝒄𝒙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den>
                            </m:f>
                          </m:e>
                        </m:ra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78" name="Object 6">
                  <a:extLst>
                    <a:ext uri="{FF2B5EF4-FFF2-40B4-BE49-F238E27FC236}">
                      <a16:creationId xmlns:a16="http://schemas.microsoft.com/office/drawing/2014/main" id="{C081356E-17A6-44AB-9D5E-73C35B95F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0" y="464"/>
                  <a:ext cx="1868" cy="7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479" name="Group 7">
            <a:extLst>
              <a:ext uri="{FF2B5EF4-FFF2-40B4-BE49-F238E27FC236}">
                <a16:creationId xmlns:a16="http://schemas.microsoft.com/office/drawing/2014/main" id="{5C9E9AE6-1554-4013-891E-73C35C97274E}"/>
              </a:ext>
            </a:extLst>
          </p:cNvPr>
          <p:cNvGrpSpPr>
            <a:grpSpLocks/>
          </p:cNvGrpSpPr>
          <p:nvPr/>
        </p:nvGrpSpPr>
        <p:grpSpPr bwMode="auto">
          <a:xfrm>
            <a:off x="1663338" y="1749426"/>
            <a:ext cx="2667000" cy="1074737"/>
            <a:chOff x="384" y="1099"/>
            <a:chExt cx="1680" cy="677"/>
          </a:xfrm>
        </p:grpSpPr>
        <p:sp>
          <p:nvSpPr>
            <p:cNvPr id="105480" name="Text Box 8">
              <a:extLst>
                <a:ext uri="{FF2B5EF4-FFF2-40B4-BE49-F238E27FC236}">
                  <a16:creationId xmlns:a16="http://schemas.microsoft.com/office/drawing/2014/main" id="{2DFF4483-37F1-409B-941E-88A94E9D4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57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例</a:t>
              </a:r>
              <a:r>
                <a:rPr lang="en-US" altLang="zh-CN" sz="2800" b="1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1099"/>
                  <a:ext cx="1296" cy="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099"/>
                  <a:ext cx="1296" cy="6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7D377DBE-A5C0-4E2C-B679-391E78CC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338" y="3128962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/>
              <p:nvPr/>
            </p:nvSpPr>
            <p:spPr bwMode="auto">
              <a:xfrm>
                <a:off x="2501538" y="2820988"/>
                <a:ext cx="2139950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538" y="2820988"/>
                <a:ext cx="2139950" cy="1222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84" name="Text Box 12">
            <a:extLst>
              <a:ext uri="{FF2B5EF4-FFF2-40B4-BE49-F238E27FC236}">
                <a16:creationId xmlns:a16="http://schemas.microsoft.com/office/drawing/2014/main" id="{A6F97542-0B4C-4DA3-B4C8-E849A3F6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938" y="451485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5" name="Object 13">
                <a:extLst>
                  <a:ext uri="{FF2B5EF4-FFF2-40B4-BE49-F238E27FC236}">
                    <a16:creationId xmlns:a16="http://schemas.microsoft.com/office/drawing/2014/main" id="{1167405F-8E4A-4628-A522-DEB5CF2DE2D6}"/>
                  </a:ext>
                </a:extLst>
              </p:cNvPr>
              <p:cNvSpPr txBox="1"/>
              <p:nvPr/>
            </p:nvSpPr>
            <p:spPr bwMode="auto">
              <a:xfrm>
                <a:off x="2272938" y="4119562"/>
                <a:ext cx="2351088" cy="1296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ra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85" name="Object 13">
                <a:extLst>
                  <a:ext uri="{FF2B5EF4-FFF2-40B4-BE49-F238E27FC236}">
                    <a16:creationId xmlns:a16="http://schemas.microsoft.com/office/drawing/2014/main" id="{1167405F-8E4A-4628-A522-DEB5CF2DE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2938" y="4119562"/>
                <a:ext cx="2351088" cy="1296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86" name="Object 14">
                <a:extLst>
                  <a:ext uri="{FF2B5EF4-FFF2-40B4-BE49-F238E27FC236}">
                    <a16:creationId xmlns:a16="http://schemas.microsoft.com/office/drawing/2014/main" id="{97688CBE-E18A-4E42-8B3D-766D2A4DE87E}"/>
                  </a:ext>
                </a:extLst>
              </p:cNvPr>
              <p:cNvSpPr txBox="1"/>
              <p:nvPr/>
            </p:nvSpPr>
            <p:spPr bwMode="auto">
              <a:xfrm>
                <a:off x="2667000" y="5416550"/>
                <a:ext cx="2438400" cy="1365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86" name="Object 14">
                <a:extLst>
                  <a:ext uri="{FF2B5EF4-FFF2-40B4-BE49-F238E27FC236}">
                    <a16:creationId xmlns:a16="http://schemas.microsoft.com/office/drawing/2014/main" id="{97688CBE-E18A-4E42-8B3D-766D2A4D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416550"/>
                <a:ext cx="2438400" cy="1365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87" name="Text Box 15">
            <a:extLst>
              <a:ext uri="{FF2B5EF4-FFF2-40B4-BE49-F238E27FC236}">
                <a16:creationId xmlns:a16="http://schemas.microsoft.com/office/drawing/2014/main" id="{64B8FADF-0A84-44CE-A5D1-C29C17BD1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893643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4</a:t>
            </a:r>
          </a:p>
        </p:txBody>
      </p:sp>
      <p:grpSp>
        <p:nvGrpSpPr>
          <p:cNvPr id="105488" name="Group 16">
            <a:extLst>
              <a:ext uri="{FF2B5EF4-FFF2-40B4-BE49-F238E27FC236}">
                <a16:creationId xmlns:a16="http://schemas.microsoft.com/office/drawing/2014/main" id="{C4450711-708A-441C-8DE5-825A063E3ECD}"/>
              </a:ext>
            </a:extLst>
          </p:cNvPr>
          <p:cNvGrpSpPr>
            <a:grpSpLocks/>
          </p:cNvGrpSpPr>
          <p:nvPr/>
        </p:nvGrpSpPr>
        <p:grpSpPr bwMode="auto">
          <a:xfrm>
            <a:off x="6010276" y="5307023"/>
            <a:ext cx="4970648" cy="1180090"/>
            <a:chOff x="2496" y="3525"/>
            <a:chExt cx="2866" cy="648"/>
          </a:xfrm>
        </p:grpSpPr>
        <p:sp>
          <p:nvSpPr>
            <p:cNvPr id="105489" name="Text Box 17">
              <a:extLst>
                <a:ext uri="{FF2B5EF4-FFF2-40B4-BE49-F238E27FC236}">
                  <a16:creationId xmlns:a16="http://schemas.microsoft.com/office/drawing/2014/main" id="{89F95C84-ECF8-44DF-BDBB-5311F1F6B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744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90" name="Object 18">
                  <a:extLst>
                    <a:ext uri="{FF2B5EF4-FFF2-40B4-BE49-F238E27FC236}">
                      <a16:creationId xmlns:a16="http://schemas.microsoft.com/office/drawing/2014/main" id="{5CF342A1-AC6B-4BFC-8C7F-9670A87A091B}"/>
                    </a:ext>
                  </a:extLst>
                </p:cNvPr>
                <p:cNvSpPr txBox="1"/>
                <p:nvPr/>
              </p:nvSpPr>
              <p:spPr bwMode="auto">
                <a:xfrm>
                  <a:off x="2880" y="3525"/>
                  <a:ext cx="2482" cy="6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ra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90" name="Object 18">
                  <a:extLst>
                    <a:ext uri="{FF2B5EF4-FFF2-40B4-BE49-F238E27FC236}">
                      <a16:creationId xmlns:a16="http://schemas.microsoft.com/office/drawing/2014/main" id="{5CF342A1-AC6B-4BFC-8C7F-9670A87A0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3525"/>
                  <a:ext cx="2482" cy="6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491" name="Group 19">
            <a:extLst>
              <a:ext uri="{FF2B5EF4-FFF2-40B4-BE49-F238E27FC236}">
                <a16:creationId xmlns:a16="http://schemas.microsoft.com/office/drawing/2014/main" id="{90D37004-0082-4741-9C45-1B162B956E35}"/>
              </a:ext>
            </a:extLst>
          </p:cNvPr>
          <p:cNvGrpSpPr>
            <a:grpSpLocks/>
          </p:cNvGrpSpPr>
          <p:nvPr/>
        </p:nvGrpSpPr>
        <p:grpSpPr bwMode="auto">
          <a:xfrm>
            <a:off x="5386026" y="4494122"/>
            <a:ext cx="1784350" cy="700089"/>
            <a:chOff x="2592" y="2889"/>
            <a:chExt cx="1124" cy="441"/>
          </a:xfrm>
        </p:grpSpPr>
        <p:sp>
          <p:nvSpPr>
            <p:cNvPr id="105492" name="Text Box 20">
              <a:extLst>
                <a:ext uri="{FF2B5EF4-FFF2-40B4-BE49-F238E27FC236}">
                  <a16:creationId xmlns:a16="http://schemas.microsoft.com/office/drawing/2014/main" id="{541B7586-9A93-4D56-BFBE-9F1EE606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9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93" name="Object 21">
                  <a:extLst>
                    <a:ext uri="{FF2B5EF4-FFF2-40B4-BE49-F238E27FC236}">
                      <a16:creationId xmlns:a16="http://schemas.microsoft.com/office/drawing/2014/main" id="{34D0D82A-6D58-4673-9494-C6BD9D422800}"/>
                    </a:ext>
                  </a:extLst>
                </p:cNvPr>
                <p:cNvSpPr txBox="1"/>
                <p:nvPr/>
              </p:nvSpPr>
              <p:spPr bwMode="auto">
                <a:xfrm>
                  <a:off x="2948" y="2904"/>
                  <a:ext cx="768" cy="4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93" name="Object 21">
                  <a:extLst>
                    <a:ext uri="{FF2B5EF4-FFF2-40B4-BE49-F238E27FC236}">
                      <a16:creationId xmlns:a16="http://schemas.microsoft.com/office/drawing/2014/main" id="{34D0D82A-6D58-4673-9494-C6BD9D42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48" y="2904"/>
                  <a:ext cx="768" cy="4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494" name="Group 22">
            <a:extLst>
              <a:ext uri="{FF2B5EF4-FFF2-40B4-BE49-F238E27FC236}">
                <a16:creationId xmlns:a16="http://schemas.microsoft.com/office/drawing/2014/main" id="{C1F52F34-271A-4C72-80C3-A6084B0B1771}"/>
              </a:ext>
            </a:extLst>
          </p:cNvPr>
          <p:cNvGrpSpPr>
            <a:grpSpLocks/>
          </p:cNvGrpSpPr>
          <p:nvPr/>
        </p:nvGrpSpPr>
        <p:grpSpPr bwMode="auto">
          <a:xfrm>
            <a:off x="5351101" y="3133508"/>
            <a:ext cx="2419350" cy="885825"/>
            <a:chOff x="2832" y="2069"/>
            <a:chExt cx="1524" cy="558"/>
          </a:xfrm>
        </p:grpSpPr>
        <p:sp>
          <p:nvSpPr>
            <p:cNvPr id="105495" name="Text Box 23">
              <a:extLst>
                <a:ext uri="{FF2B5EF4-FFF2-40B4-BE49-F238E27FC236}">
                  <a16:creationId xmlns:a16="http://schemas.microsoft.com/office/drawing/2014/main" id="{00F48BCF-16E4-434F-A982-6E7D3B485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73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96" name="Object 24">
                  <a:extLst>
                    <a:ext uri="{FF2B5EF4-FFF2-40B4-BE49-F238E27FC236}">
                      <a16:creationId xmlns:a16="http://schemas.microsoft.com/office/drawing/2014/main" id="{3C97B96A-B275-4123-8149-8CCDE5B12383}"/>
                    </a:ext>
                  </a:extLst>
                </p:cNvPr>
                <p:cNvSpPr txBox="1"/>
                <p:nvPr/>
              </p:nvSpPr>
              <p:spPr bwMode="auto">
                <a:xfrm>
                  <a:off x="3156" y="2069"/>
                  <a:ext cx="1200" cy="5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g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96" name="Object 24">
                  <a:extLst>
                    <a:ext uri="{FF2B5EF4-FFF2-40B4-BE49-F238E27FC236}">
                      <a16:creationId xmlns:a16="http://schemas.microsoft.com/office/drawing/2014/main" id="{3C97B96A-B275-4123-8149-8CCDE5B12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6" y="2069"/>
                  <a:ext cx="1200" cy="55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497" name="Group 25">
            <a:extLst>
              <a:ext uri="{FF2B5EF4-FFF2-40B4-BE49-F238E27FC236}">
                <a16:creationId xmlns:a16="http://schemas.microsoft.com/office/drawing/2014/main" id="{3EDD3B75-A6B9-4230-8B20-19256A857A89}"/>
              </a:ext>
            </a:extLst>
          </p:cNvPr>
          <p:cNvGrpSpPr>
            <a:grpSpLocks/>
          </p:cNvGrpSpPr>
          <p:nvPr/>
        </p:nvGrpSpPr>
        <p:grpSpPr bwMode="auto">
          <a:xfrm>
            <a:off x="5244739" y="2062161"/>
            <a:ext cx="3446463" cy="660399"/>
            <a:chOff x="2784" y="1248"/>
            <a:chExt cx="2171" cy="416"/>
          </a:xfrm>
        </p:grpSpPr>
        <p:sp>
          <p:nvSpPr>
            <p:cNvPr id="105498" name="Text Box 26">
              <a:extLst>
                <a:ext uri="{FF2B5EF4-FFF2-40B4-BE49-F238E27FC236}">
                  <a16:creationId xmlns:a16="http://schemas.microsoft.com/office/drawing/2014/main" id="{EB1EA21E-1291-4E83-B56D-EC705B26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/>
                <p:nvPr/>
              </p:nvSpPr>
              <p:spPr bwMode="auto">
                <a:xfrm>
                  <a:off x="3167" y="1253"/>
                  <a:ext cx="1788" cy="4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7" y="1253"/>
                  <a:ext cx="1788" cy="4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9998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82" grpId="0" autoUpdateAnimBg="0"/>
      <p:bldP spid="105484" grpId="0" autoUpdateAnimBg="0"/>
      <p:bldP spid="105485" grpId="0"/>
      <p:bldP spid="105486" grpId="0"/>
      <p:bldP spid="10548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9" name="Group 7">
            <a:extLst>
              <a:ext uri="{FF2B5EF4-FFF2-40B4-BE49-F238E27FC236}">
                <a16:creationId xmlns:a16="http://schemas.microsoft.com/office/drawing/2014/main" id="{5C9E9AE6-1554-4013-891E-73C35C97274E}"/>
              </a:ext>
            </a:extLst>
          </p:cNvPr>
          <p:cNvGrpSpPr>
            <a:grpSpLocks/>
          </p:cNvGrpSpPr>
          <p:nvPr/>
        </p:nvGrpSpPr>
        <p:grpSpPr bwMode="auto">
          <a:xfrm>
            <a:off x="1806341" y="692235"/>
            <a:ext cx="2667000" cy="1074737"/>
            <a:chOff x="384" y="1099"/>
            <a:chExt cx="1680" cy="677"/>
          </a:xfrm>
        </p:grpSpPr>
        <p:sp>
          <p:nvSpPr>
            <p:cNvPr id="105480" name="Text Box 8">
              <a:extLst>
                <a:ext uri="{FF2B5EF4-FFF2-40B4-BE49-F238E27FC236}">
                  <a16:creationId xmlns:a16="http://schemas.microsoft.com/office/drawing/2014/main" id="{2DFF4483-37F1-409B-941E-88A94E9D4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57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例</a:t>
              </a:r>
              <a:r>
                <a:rPr lang="en-US" altLang="zh-CN" sz="2800" b="1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1099"/>
                  <a:ext cx="1296" cy="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099"/>
                  <a:ext cx="1296" cy="6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7D377DBE-A5C0-4E2C-B679-391E78CC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341" y="2071771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/>
              <p:nvPr/>
            </p:nvSpPr>
            <p:spPr bwMode="auto">
              <a:xfrm>
                <a:off x="3065261" y="2744511"/>
                <a:ext cx="2139950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𝒕𝒅𝒕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5261" y="2744511"/>
                <a:ext cx="2139950" cy="1222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97" name="Group 25">
            <a:extLst>
              <a:ext uri="{FF2B5EF4-FFF2-40B4-BE49-F238E27FC236}">
                <a16:creationId xmlns:a16="http://schemas.microsoft.com/office/drawing/2014/main" id="{3EDD3B75-A6B9-4230-8B20-19256A857A89}"/>
              </a:ext>
            </a:extLst>
          </p:cNvPr>
          <p:cNvGrpSpPr>
            <a:grpSpLocks/>
          </p:cNvGrpSpPr>
          <p:nvPr/>
        </p:nvGrpSpPr>
        <p:grpSpPr bwMode="auto">
          <a:xfrm>
            <a:off x="2941520" y="1908079"/>
            <a:ext cx="4656139" cy="695324"/>
            <a:chOff x="2784" y="1226"/>
            <a:chExt cx="2933" cy="438"/>
          </a:xfrm>
        </p:grpSpPr>
        <p:sp>
          <p:nvSpPr>
            <p:cNvPr id="105498" name="Text Box 26">
              <a:extLst>
                <a:ext uri="{FF2B5EF4-FFF2-40B4-BE49-F238E27FC236}">
                  <a16:creationId xmlns:a16="http://schemas.microsoft.com/office/drawing/2014/main" id="{EB1EA21E-1291-4E83-B56D-EC705B26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/>
                <p:nvPr/>
              </p:nvSpPr>
              <p:spPr bwMode="auto">
                <a:xfrm>
                  <a:off x="3167" y="1226"/>
                  <a:ext cx="2550" cy="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altLang="zh-CN" sz="2800" b="1" dirty="0"/>
                    <a:t>,  </a:t>
                  </a:r>
                  <a:r>
                    <a:rPr lang="en-US" altLang="zh-CN" sz="2800" b="1" i="1" dirty="0"/>
                    <a:t>x</a:t>
                  </a:r>
                  <a:r>
                    <a:rPr lang="en-US" altLang="zh-CN" sz="2800" b="1" dirty="0"/>
                    <a:t>=</a:t>
                  </a:r>
                  <a:r>
                    <a:rPr lang="en-US" altLang="zh-CN" sz="2800" b="1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zh-CN" altLang="en-US" sz="2800" b="1" i="1" dirty="0"/>
                </a:p>
              </p:txBody>
            </p:sp>
          </mc:Choice>
          <mc:Fallback xmlns="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7" y="1226"/>
                  <a:ext cx="2550" cy="438"/>
                </a:xfrm>
                <a:prstGeom prst="rect">
                  <a:avLst/>
                </a:prstGeom>
                <a:blipFill>
                  <a:blip r:embed="rId6"/>
                  <a:stretch>
                    <a:fillRect t="-2632" b="-526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/>
              <p:nvPr/>
            </p:nvSpPr>
            <p:spPr bwMode="auto">
              <a:xfrm>
                <a:off x="5044841" y="2722371"/>
                <a:ext cx="3265038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4841" y="2722371"/>
                <a:ext cx="3265038" cy="1222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/>
              <p:nvPr/>
            </p:nvSpPr>
            <p:spPr bwMode="auto">
              <a:xfrm>
                <a:off x="2941520" y="3830774"/>
                <a:ext cx="4206641" cy="781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𝒂𝒓𝒄𝒕𝒂𝒏𝒕</m:t>
                      </m:r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1520" y="3830774"/>
                <a:ext cx="4206641" cy="7814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ACC29985-3BC5-41DB-916F-7F003E266CA8}"/>
                  </a:ext>
                </a:extLst>
              </p:cNvPr>
              <p:cNvSpPr txBox="1"/>
              <p:nvPr/>
            </p:nvSpPr>
            <p:spPr bwMode="auto">
              <a:xfrm>
                <a:off x="2941520" y="4600913"/>
                <a:ext cx="5977690" cy="781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𝒂𝒓𝒄𝒕𝒂𝒏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rad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ACC29985-3BC5-41DB-916F-7F003E266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1520" y="4600913"/>
                <a:ext cx="5977690" cy="7814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9" name="Group 7">
            <a:extLst>
              <a:ext uri="{FF2B5EF4-FFF2-40B4-BE49-F238E27FC236}">
                <a16:creationId xmlns:a16="http://schemas.microsoft.com/office/drawing/2014/main" id="{5C9E9AE6-1554-4013-891E-73C35C97274E}"/>
              </a:ext>
            </a:extLst>
          </p:cNvPr>
          <p:cNvGrpSpPr>
            <a:grpSpLocks/>
          </p:cNvGrpSpPr>
          <p:nvPr/>
        </p:nvGrpSpPr>
        <p:grpSpPr bwMode="auto">
          <a:xfrm>
            <a:off x="1806341" y="684298"/>
            <a:ext cx="2933700" cy="1074737"/>
            <a:chOff x="384" y="1094"/>
            <a:chExt cx="1848" cy="677"/>
          </a:xfrm>
        </p:grpSpPr>
        <p:sp>
          <p:nvSpPr>
            <p:cNvPr id="105480" name="Text Box 8">
              <a:extLst>
                <a:ext uri="{FF2B5EF4-FFF2-40B4-BE49-F238E27FC236}">
                  <a16:creationId xmlns:a16="http://schemas.microsoft.com/office/drawing/2014/main" id="{2DFF4483-37F1-409B-941E-88A94E9D4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57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/>
                <p:nvPr/>
              </p:nvSpPr>
              <p:spPr bwMode="auto">
                <a:xfrm>
                  <a:off x="936" y="1094"/>
                  <a:ext cx="1296" cy="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g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rad>
                              </m:den>
                            </m:f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6" y="1094"/>
                  <a:ext cx="1296" cy="6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7D377DBE-A5C0-4E2C-B679-391E78CC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341" y="2071771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/>
              <p:nvPr/>
            </p:nvSpPr>
            <p:spPr bwMode="auto">
              <a:xfrm>
                <a:off x="3065261" y="2744511"/>
                <a:ext cx="2139950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5261" y="2744511"/>
                <a:ext cx="2139950" cy="1222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97" name="Group 25">
            <a:extLst>
              <a:ext uri="{FF2B5EF4-FFF2-40B4-BE49-F238E27FC236}">
                <a16:creationId xmlns:a16="http://schemas.microsoft.com/office/drawing/2014/main" id="{3EDD3B75-A6B9-4230-8B20-19256A857A89}"/>
              </a:ext>
            </a:extLst>
          </p:cNvPr>
          <p:cNvGrpSpPr>
            <a:grpSpLocks/>
          </p:cNvGrpSpPr>
          <p:nvPr/>
        </p:nvGrpSpPr>
        <p:grpSpPr bwMode="auto">
          <a:xfrm>
            <a:off x="2941520" y="1900140"/>
            <a:ext cx="4656139" cy="703261"/>
            <a:chOff x="2784" y="1221"/>
            <a:chExt cx="2933" cy="443"/>
          </a:xfrm>
        </p:grpSpPr>
        <p:sp>
          <p:nvSpPr>
            <p:cNvPr id="105498" name="Text Box 26">
              <a:extLst>
                <a:ext uri="{FF2B5EF4-FFF2-40B4-BE49-F238E27FC236}">
                  <a16:creationId xmlns:a16="http://schemas.microsoft.com/office/drawing/2014/main" id="{EB1EA21E-1291-4E83-B56D-EC705B26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/>
                <p:nvPr/>
              </p:nvSpPr>
              <p:spPr bwMode="auto">
                <a:xfrm>
                  <a:off x="3167" y="1221"/>
                  <a:ext cx="2550" cy="4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altLang="zh-CN" sz="2800" b="1" dirty="0"/>
                    <a:t>,  </a:t>
                  </a:r>
                  <a:r>
                    <a:rPr lang="en-US" altLang="zh-CN" sz="2800" b="1" i="1" dirty="0"/>
                    <a:t>x </a:t>
                  </a:r>
                  <a:r>
                    <a:rPr lang="en-US" altLang="zh-CN" sz="2800" b="1" dirty="0"/>
                    <a:t>=</a:t>
                  </a:r>
                  <a:r>
                    <a:rPr lang="en-US" altLang="zh-CN" sz="2800" b="1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zh-CN" altLang="en-US" sz="2800" b="1" i="1" dirty="0"/>
                </a:p>
              </p:txBody>
            </p:sp>
          </mc:Choice>
          <mc:Fallback xmlns="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7" y="1221"/>
                  <a:ext cx="2550" cy="443"/>
                </a:xfrm>
                <a:prstGeom prst="rect">
                  <a:avLst/>
                </a:prstGeom>
                <a:blipFill>
                  <a:blip r:embed="rId4"/>
                  <a:stretch>
                    <a:fillRect t="-3478" b="-434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/>
              <p:nvPr/>
            </p:nvSpPr>
            <p:spPr bwMode="auto">
              <a:xfrm>
                <a:off x="5044841" y="2722371"/>
                <a:ext cx="4368666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4841" y="2722371"/>
                <a:ext cx="4368666" cy="1222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/>
              <p:nvPr/>
            </p:nvSpPr>
            <p:spPr bwMode="auto">
              <a:xfrm>
                <a:off x="2796940" y="3944746"/>
                <a:ext cx="4912895" cy="8448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6940" y="3944746"/>
                <a:ext cx="4912895" cy="844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1BF7ED32-3546-4254-AFBA-B3E5B70C145F}"/>
                  </a:ext>
                </a:extLst>
              </p:cNvPr>
              <p:cNvSpPr txBox="1"/>
              <p:nvPr/>
            </p:nvSpPr>
            <p:spPr bwMode="auto">
              <a:xfrm>
                <a:off x="2748763" y="5050971"/>
                <a:ext cx="8145660" cy="10917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 </m:t>
                      </m:r>
                      <m:f>
                        <m:fPr>
                          <m:ctrlP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g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1BF7ED32-3546-4254-AFBA-B3E5B70C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763" y="5050971"/>
                <a:ext cx="8145660" cy="109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948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62" name="Object 2">
                <a:extLst>
                  <a:ext uri="{FF2B5EF4-FFF2-40B4-BE49-F238E27FC236}">
                    <a16:creationId xmlns:a16="http://schemas.microsoft.com/office/drawing/2014/main" id="{B270252A-CAA5-414F-9C2F-E4E894FAC262}"/>
                  </a:ext>
                </a:extLst>
              </p:cNvPr>
              <p:cNvSpPr txBox="1"/>
              <p:nvPr/>
            </p:nvSpPr>
            <p:spPr bwMode="auto">
              <a:xfrm>
                <a:off x="831800" y="250256"/>
                <a:ext cx="4464050" cy="1214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162" name="Object 2">
                <a:extLst>
                  <a:ext uri="{FF2B5EF4-FFF2-40B4-BE49-F238E27FC236}">
                    <a16:creationId xmlns:a16="http://schemas.microsoft.com/office/drawing/2014/main" id="{B270252A-CAA5-414F-9C2F-E4E894FA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800" y="250256"/>
                <a:ext cx="4464050" cy="1214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Object 3">
                <a:extLst>
                  <a:ext uri="{FF2B5EF4-FFF2-40B4-BE49-F238E27FC236}">
                    <a16:creationId xmlns:a16="http://schemas.microsoft.com/office/drawing/2014/main" id="{9C3C1346-9118-4AA6-AF18-A123EACC3454}"/>
                  </a:ext>
                </a:extLst>
              </p:cNvPr>
              <p:cNvSpPr txBox="1"/>
              <p:nvPr/>
            </p:nvSpPr>
            <p:spPr bwMode="auto">
              <a:xfrm>
                <a:off x="1119138" y="1602806"/>
                <a:ext cx="5832475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𝐬𝐞𝐜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163" name="Object 3">
                <a:extLst>
                  <a:ext uri="{FF2B5EF4-FFF2-40B4-BE49-F238E27FC236}">
                    <a16:creationId xmlns:a16="http://schemas.microsoft.com/office/drawing/2014/main" id="{9C3C1346-9118-4AA6-AF18-A123EACC3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138" y="1602806"/>
                <a:ext cx="5832475" cy="64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64" name="Object 4">
                <a:extLst>
                  <a:ext uri="{FF2B5EF4-FFF2-40B4-BE49-F238E27FC236}">
                    <a16:creationId xmlns:a16="http://schemas.microsoft.com/office/drawing/2014/main" id="{E303989E-A2C9-4088-891E-7EFBFD0C8D84}"/>
                  </a:ext>
                </a:extLst>
              </p:cNvPr>
              <p:cNvSpPr txBox="1"/>
              <p:nvPr/>
            </p:nvSpPr>
            <p:spPr bwMode="auto">
              <a:xfrm>
                <a:off x="1346589" y="4812137"/>
                <a:ext cx="7597291" cy="1368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164" name="Object 4">
                <a:extLst>
                  <a:ext uri="{FF2B5EF4-FFF2-40B4-BE49-F238E27FC236}">
                    <a16:creationId xmlns:a16="http://schemas.microsoft.com/office/drawing/2014/main" id="{E303989E-A2C9-4088-891E-7EFBFD0C8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6589" y="4812137"/>
                <a:ext cx="7597291" cy="1368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165" name="Group 5">
            <a:extLst>
              <a:ext uri="{FF2B5EF4-FFF2-40B4-BE49-F238E27FC236}">
                <a16:creationId xmlns:a16="http://schemas.microsoft.com/office/drawing/2014/main" id="{B2CE78D1-0474-40BE-9DCF-943BB0826221}"/>
              </a:ext>
            </a:extLst>
          </p:cNvPr>
          <p:cNvGrpSpPr>
            <a:grpSpLocks/>
          </p:cNvGrpSpPr>
          <p:nvPr/>
        </p:nvGrpSpPr>
        <p:grpSpPr bwMode="auto">
          <a:xfrm>
            <a:off x="8338647" y="2445161"/>
            <a:ext cx="2815216" cy="2382008"/>
            <a:chOff x="4080" y="2976"/>
            <a:chExt cx="1036" cy="1002"/>
          </a:xfrm>
        </p:grpSpPr>
        <p:sp>
          <p:nvSpPr>
            <p:cNvPr id="92166" name="AutoShape 6">
              <a:extLst>
                <a:ext uri="{FF2B5EF4-FFF2-40B4-BE49-F238E27FC236}">
                  <a16:creationId xmlns:a16="http://schemas.microsoft.com/office/drawing/2014/main" id="{255ED10D-868A-42BB-ADCD-FC9BE03BE9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84" y="3072"/>
              <a:ext cx="768" cy="576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 sz="2800" b="1">
                <a:ea typeface="隶书" panose="02010509060101010101" pitchFamily="49" charset="-122"/>
              </a:endParaRPr>
            </a:p>
          </p:txBody>
        </p:sp>
        <p:sp>
          <p:nvSpPr>
            <p:cNvPr id="92167" name="Arc 7">
              <a:extLst>
                <a:ext uri="{FF2B5EF4-FFF2-40B4-BE49-F238E27FC236}">
                  <a16:creationId xmlns:a16="http://schemas.microsoft.com/office/drawing/2014/main" id="{5422A3F7-DDDF-4E31-9CE8-D1F9415B7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3696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168" name="Object 8">
                  <a:extLst>
                    <a:ext uri="{FF2B5EF4-FFF2-40B4-BE49-F238E27FC236}">
                      <a16:creationId xmlns:a16="http://schemas.microsoft.com/office/drawing/2014/main" id="{0E9309A0-3387-4C12-8784-FDFC0B6E1773}"/>
                    </a:ext>
                  </a:extLst>
                </p:cNvPr>
                <p:cNvSpPr txBox="1"/>
                <p:nvPr/>
              </p:nvSpPr>
              <p:spPr bwMode="auto">
                <a:xfrm>
                  <a:off x="4224" y="3218"/>
                  <a:ext cx="176" cy="1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2168" name="Object 8">
                  <a:extLst>
                    <a:ext uri="{FF2B5EF4-FFF2-40B4-BE49-F238E27FC236}">
                      <a16:creationId xmlns:a16="http://schemas.microsoft.com/office/drawing/2014/main" id="{0E9309A0-3387-4C12-8784-FDFC0B6E1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4" y="3218"/>
                  <a:ext cx="176" cy="1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169" name="Object 9">
                  <a:extLst>
                    <a:ext uri="{FF2B5EF4-FFF2-40B4-BE49-F238E27FC236}">
                      <a16:creationId xmlns:a16="http://schemas.microsoft.com/office/drawing/2014/main" id="{C9EA9D83-86E9-44FF-8289-71B8F77A3071}"/>
                    </a:ext>
                  </a:extLst>
                </p:cNvPr>
                <p:cNvSpPr txBox="1"/>
                <p:nvPr/>
              </p:nvSpPr>
              <p:spPr bwMode="auto">
                <a:xfrm>
                  <a:off x="4176" y="3546"/>
                  <a:ext cx="176" cy="1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2169" name="Object 9">
                  <a:extLst>
                    <a:ext uri="{FF2B5EF4-FFF2-40B4-BE49-F238E27FC236}">
                      <a16:creationId xmlns:a16="http://schemas.microsoft.com/office/drawing/2014/main" id="{C9EA9D83-86E9-44FF-8289-71B8F77A3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76" y="3546"/>
                  <a:ext cx="176" cy="1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170" name="Object 10">
                  <a:extLst>
                    <a:ext uri="{FF2B5EF4-FFF2-40B4-BE49-F238E27FC236}">
                      <a16:creationId xmlns:a16="http://schemas.microsoft.com/office/drawing/2014/main" id="{7E6FAE4F-0BA4-4128-A5A6-5A42B22CD46D}"/>
                    </a:ext>
                  </a:extLst>
                </p:cNvPr>
                <p:cNvSpPr txBox="1"/>
                <p:nvPr/>
              </p:nvSpPr>
              <p:spPr bwMode="auto">
                <a:xfrm>
                  <a:off x="4318" y="3786"/>
                  <a:ext cx="28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2170" name="Object 10">
                  <a:extLst>
                    <a:ext uri="{FF2B5EF4-FFF2-40B4-BE49-F238E27FC236}">
                      <a16:creationId xmlns:a16="http://schemas.microsoft.com/office/drawing/2014/main" id="{7E6FAE4F-0BA4-4128-A5A6-5A42B22CD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8" y="3786"/>
                  <a:ext cx="285" cy="1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171" name="Object 11">
                  <a:extLst>
                    <a:ext uri="{FF2B5EF4-FFF2-40B4-BE49-F238E27FC236}">
                      <a16:creationId xmlns:a16="http://schemas.microsoft.com/office/drawing/2014/main" id="{D5CB1AF8-C5AB-4777-A573-090DD0E36788}"/>
                    </a:ext>
                  </a:extLst>
                </p:cNvPr>
                <p:cNvSpPr txBox="1"/>
                <p:nvPr/>
              </p:nvSpPr>
              <p:spPr bwMode="auto">
                <a:xfrm>
                  <a:off x="4656" y="3253"/>
                  <a:ext cx="460" cy="2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2171" name="Object 11">
                  <a:extLst>
                    <a:ext uri="{FF2B5EF4-FFF2-40B4-BE49-F238E27FC236}">
                      <a16:creationId xmlns:a16="http://schemas.microsoft.com/office/drawing/2014/main" id="{D5CB1AF8-C5AB-4777-A573-090DD0E36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6" y="3253"/>
                  <a:ext cx="460" cy="2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172" name="Object 12">
                <a:extLst>
                  <a:ext uri="{FF2B5EF4-FFF2-40B4-BE49-F238E27FC236}">
                    <a16:creationId xmlns:a16="http://schemas.microsoft.com/office/drawing/2014/main" id="{CF670452-2AA0-45C5-81E5-E87BBC8A631B}"/>
                  </a:ext>
                </a:extLst>
              </p:cNvPr>
              <p:cNvSpPr txBox="1"/>
              <p:nvPr/>
            </p:nvSpPr>
            <p:spPr bwMode="auto">
              <a:xfrm>
                <a:off x="1119138" y="2310831"/>
                <a:ext cx="5103813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原式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𝒅𝒖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𝐬𝐞𝐜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func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172" name="Object 12">
                <a:extLst>
                  <a:ext uri="{FF2B5EF4-FFF2-40B4-BE49-F238E27FC236}">
                    <a16:creationId xmlns:a16="http://schemas.microsoft.com/office/drawing/2014/main" id="{CF670452-2AA0-45C5-81E5-E87BBC8A6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138" y="2310831"/>
                <a:ext cx="5103813" cy="1295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73" name="Object 13">
                <a:extLst>
                  <a:ext uri="{FF2B5EF4-FFF2-40B4-BE49-F238E27FC236}">
                    <a16:creationId xmlns:a16="http://schemas.microsoft.com/office/drawing/2014/main" id="{A9A0B243-AE22-4E68-8076-A8EB873A0C0D}"/>
                  </a:ext>
                </a:extLst>
              </p:cNvPr>
              <p:cNvSpPr txBox="1"/>
              <p:nvPr/>
            </p:nvSpPr>
            <p:spPr bwMode="auto">
              <a:xfrm>
                <a:off x="1732547" y="3636156"/>
                <a:ext cx="6287452" cy="10577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𝐬𝐞𝐜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𝐬𝐞𝐜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func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𝐭𝐚𝐧</m:t>
                                      </m:r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173" name="Object 13">
                <a:extLst>
                  <a:ext uri="{FF2B5EF4-FFF2-40B4-BE49-F238E27FC236}">
                    <a16:creationId xmlns:a16="http://schemas.microsoft.com/office/drawing/2014/main" id="{A9A0B243-AE22-4E68-8076-A8EB873A0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2547" y="3636156"/>
                <a:ext cx="6287452" cy="10577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74" name="Object 14">
                <a:extLst>
                  <a:ext uri="{FF2B5EF4-FFF2-40B4-BE49-F238E27FC236}">
                    <a16:creationId xmlns:a16="http://schemas.microsoft.com/office/drawing/2014/main" id="{282191AF-7732-4C97-81D4-2D9B4A165D4F}"/>
                  </a:ext>
                </a:extLst>
              </p:cNvPr>
              <p:cNvSpPr txBox="1"/>
              <p:nvPr/>
            </p:nvSpPr>
            <p:spPr bwMode="auto">
              <a:xfrm>
                <a:off x="7240537" y="1375794"/>
                <a:ext cx="2307724" cy="1136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174" name="Object 14">
                <a:extLst>
                  <a:ext uri="{FF2B5EF4-FFF2-40B4-BE49-F238E27FC236}">
                    <a16:creationId xmlns:a16="http://schemas.microsoft.com/office/drawing/2014/main" id="{282191AF-7732-4C97-81D4-2D9B4A165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0537" y="1375794"/>
                <a:ext cx="2307724" cy="11366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/>
      <p:bldP spid="92164" grpId="0"/>
      <p:bldP spid="92172" grpId="0"/>
      <p:bldP spid="92173" grpId="0"/>
      <p:bldP spid="921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9" name="Group 7">
            <a:extLst>
              <a:ext uri="{FF2B5EF4-FFF2-40B4-BE49-F238E27FC236}">
                <a16:creationId xmlns:a16="http://schemas.microsoft.com/office/drawing/2014/main" id="{5C9E9AE6-1554-4013-891E-73C35C97274E}"/>
              </a:ext>
            </a:extLst>
          </p:cNvPr>
          <p:cNvGrpSpPr>
            <a:grpSpLocks/>
          </p:cNvGrpSpPr>
          <p:nvPr/>
        </p:nvGrpSpPr>
        <p:grpSpPr bwMode="auto">
          <a:xfrm>
            <a:off x="1669848" y="624384"/>
            <a:ext cx="3814763" cy="1074737"/>
            <a:chOff x="384" y="1092"/>
            <a:chExt cx="2403" cy="677"/>
          </a:xfrm>
        </p:grpSpPr>
        <p:sp>
          <p:nvSpPr>
            <p:cNvPr id="105480" name="Text Box 8">
              <a:extLst>
                <a:ext uri="{FF2B5EF4-FFF2-40B4-BE49-F238E27FC236}">
                  <a16:creationId xmlns:a16="http://schemas.microsoft.com/office/drawing/2014/main" id="{2DFF4483-37F1-409B-941E-88A94E9D4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57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/>
                <p:nvPr/>
              </p:nvSpPr>
              <p:spPr bwMode="auto">
                <a:xfrm>
                  <a:off x="944" y="1092"/>
                  <a:ext cx="1843" cy="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g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rad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rad>
                              </m:den>
                            </m:f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4" y="1092"/>
                  <a:ext cx="1843" cy="6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7D377DBE-A5C0-4E2C-B679-391E78CC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341" y="2071771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/>
              <p:nvPr/>
            </p:nvSpPr>
            <p:spPr bwMode="auto">
              <a:xfrm>
                <a:off x="3073970" y="2613399"/>
                <a:ext cx="2139950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sSup>
                                <m:sSup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3970" y="2613399"/>
                <a:ext cx="2139950" cy="1222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97" name="Group 25">
            <a:extLst>
              <a:ext uri="{FF2B5EF4-FFF2-40B4-BE49-F238E27FC236}">
                <a16:creationId xmlns:a16="http://schemas.microsoft.com/office/drawing/2014/main" id="{3EDD3B75-A6B9-4230-8B20-19256A857A89}"/>
              </a:ext>
            </a:extLst>
          </p:cNvPr>
          <p:cNvGrpSpPr>
            <a:grpSpLocks/>
          </p:cNvGrpSpPr>
          <p:nvPr/>
        </p:nvGrpSpPr>
        <p:grpSpPr bwMode="auto">
          <a:xfrm>
            <a:off x="2941520" y="1908079"/>
            <a:ext cx="4656139" cy="695324"/>
            <a:chOff x="2784" y="1226"/>
            <a:chExt cx="2933" cy="438"/>
          </a:xfrm>
        </p:grpSpPr>
        <p:sp>
          <p:nvSpPr>
            <p:cNvPr id="105498" name="Text Box 26">
              <a:extLst>
                <a:ext uri="{FF2B5EF4-FFF2-40B4-BE49-F238E27FC236}">
                  <a16:creationId xmlns:a16="http://schemas.microsoft.com/office/drawing/2014/main" id="{EB1EA21E-1291-4E83-B56D-EC705B26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/>
                <p:nvPr/>
              </p:nvSpPr>
              <p:spPr bwMode="auto">
                <a:xfrm>
                  <a:off x="3167" y="1226"/>
                  <a:ext cx="2550" cy="4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r>
                    <a:rPr lang="en-US" altLang="zh-CN" sz="2800" b="1" i="1" dirty="0"/>
                    <a:t>x</a:t>
                  </a:r>
                  <a:r>
                    <a:rPr lang="en-US" altLang="zh-CN" sz="2800" b="1" dirty="0"/>
                    <a:t>=</a:t>
                  </a:r>
                  <a:r>
                    <a:rPr lang="en-US" altLang="zh-CN" sz="2800" b="1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a14:m>
                  <a:endParaRPr lang="zh-CN" altLang="en-US" sz="2800" b="1" i="1" dirty="0"/>
                </a:p>
              </p:txBody>
            </p:sp>
          </mc:Choice>
          <mc:Fallback xmlns="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7" y="1226"/>
                  <a:ext cx="2550" cy="438"/>
                </a:xfrm>
                <a:prstGeom prst="rect">
                  <a:avLst/>
                </a:prstGeom>
                <a:blipFill>
                  <a:blip r:embed="rId4"/>
                  <a:stretch>
                    <a:fillRect l="-3012" t="-7018" b="-87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/>
              <p:nvPr/>
            </p:nvSpPr>
            <p:spPr bwMode="auto">
              <a:xfrm>
                <a:off x="5044840" y="2685811"/>
                <a:ext cx="3265038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4840" y="2685811"/>
                <a:ext cx="3265038" cy="1222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/>
              <p:nvPr/>
            </p:nvSpPr>
            <p:spPr bwMode="auto">
              <a:xfrm>
                <a:off x="2941520" y="3990594"/>
                <a:ext cx="4206641" cy="781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𝒂𝒓𝒄𝒕𝒂𝒏𝒕</m:t>
                      </m:r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1520" y="3990594"/>
                <a:ext cx="4206641" cy="781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ACC29985-3BC5-41DB-916F-7F003E266CA8}"/>
                  </a:ext>
                </a:extLst>
              </p:cNvPr>
              <p:cNvSpPr txBox="1"/>
              <p:nvPr/>
            </p:nvSpPr>
            <p:spPr bwMode="auto">
              <a:xfrm>
                <a:off x="2864518" y="4854404"/>
                <a:ext cx="4283643" cy="781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ad>
                        <m:ra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g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𝒂𝒓𝒄𝒕𝒂𝒏</m:t>
                      </m:r>
                      <m:rad>
                        <m:ra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g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ACC29985-3BC5-41DB-916F-7F003E266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4518" y="4854404"/>
                <a:ext cx="4283643" cy="781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202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9" name="Group 7">
            <a:extLst>
              <a:ext uri="{FF2B5EF4-FFF2-40B4-BE49-F238E27FC236}">
                <a16:creationId xmlns:a16="http://schemas.microsoft.com/office/drawing/2014/main" id="{5C9E9AE6-1554-4013-891E-73C35C97274E}"/>
              </a:ext>
            </a:extLst>
          </p:cNvPr>
          <p:cNvGrpSpPr>
            <a:grpSpLocks/>
          </p:cNvGrpSpPr>
          <p:nvPr/>
        </p:nvGrpSpPr>
        <p:grpSpPr bwMode="auto">
          <a:xfrm>
            <a:off x="1507891" y="308060"/>
            <a:ext cx="3536950" cy="1458912"/>
            <a:chOff x="196" y="857"/>
            <a:chExt cx="2228" cy="919"/>
          </a:xfrm>
        </p:grpSpPr>
        <p:sp>
          <p:nvSpPr>
            <p:cNvPr id="105480" name="Text Box 8">
              <a:extLst>
                <a:ext uri="{FF2B5EF4-FFF2-40B4-BE49-F238E27FC236}">
                  <a16:creationId xmlns:a16="http://schemas.microsoft.com/office/drawing/2014/main" id="{2DFF4483-37F1-409B-941E-88A94E9D4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" y="1190"/>
              <a:ext cx="5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857"/>
                  <a:ext cx="1656" cy="9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nary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ra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oMath>
                    </m:oMathPara>
                  </a14:m>
                  <a:endParaRPr lang="zh-CN" altLang="en-US" sz="2800" b="1" dirty="0"/>
                </a:p>
                <a:p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857"/>
                  <a:ext cx="1656" cy="9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7D377DBE-A5C0-4E2C-B679-391E78CC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533" y="1974372"/>
            <a:ext cx="1146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/>
              <p:nvPr/>
            </p:nvSpPr>
            <p:spPr bwMode="auto">
              <a:xfrm>
                <a:off x="2679783" y="2802384"/>
                <a:ext cx="3985445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nor/>
                                        </m:rPr>
                                        <a:rPr lang="zh-CN" altLang="en-US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9783" y="2802384"/>
                <a:ext cx="3985445" cy="1222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97" name="Group 25">
            <a:extLst>
              <a:ext uri="{FF2B5EF4-FFF2-40B4-BE49-F238E27FC236}">
                <a16:creationId xmlns:a16="http://schemas.microsoft.com/office/drawing/2014/main" id="{3EDD3B75-A6B9-4230-8B20-19256A857A89}"/>
              </a:ext>
            </a:extLst>
          </p:cNvPr>
          <p:cNvGrpSpPr>
            <a:grpSpLocks/>
          </p:cNvGrpSpPr>
          <p:nvPr/>
        </p:nvGrpSpPr>
        <p:grpSpPr bwMode="auto">
          <a:xfrm>
            <a:off x="2941520" y="1476279"/>
            <a:ext cx="5356227" cy="1268410"/>
            <a:chOff x="2784" y="954"/>
            <a:chExt cx="3374" cy="799"/>
          </a:xfrm>
        </p:grpSpPr>
        <p:sp>
          <p:nvSpPr>
            <p:cNvPr id="105498" name="Text Box 26">
              <a:extLst>
                <a:ext uri="{FF2B5EF4-FFF2-40B4-BE49-F238E27FC236}">
                  <a16:creationId xmlns:a16="http://schemas.microsoft.com/office/drawing/2014/main" id="{EB1EA21E-1291-4E83-B56D-EC705B26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/>
                <p:nvPr/>
              </p:nvSpPr>
              <p:spPr bwMode="auto">
                <a:xfrm>
                  <a:off x="3167" y="954"/>
                  <a:ext cx="2991" cy="7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ra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7" y="954"/>
                  <a:ext cx="2991" cy="799"/>
                </a:xfrm>
                <a:prstGeom prst="rect">
                  <a:avLst/>
                </a:prstGeom>
                <a:blipFill>
                  <a:blip r:embed="rId4"/>
                  <a:stretch>
                    <a:fillRect b="-28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/>
              <p:nvPr/>
            </p:nvSpPr>
            <p:spPr bwMode="auto">
              <a:xfrm>
                <a:off x="6665228" y="2753249"/>
                <a:ext cx="3265038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5228" y="2753249"/>
                <a:ext cx="3265038" cy="1222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/>
              <p:nvPr/>
            </p:nvSpPr>
            <p:spPr bwMode="auto">
              <a:xfrm>
                <a:off x="2335731" y="3994044"/>
                <a:ext cx="6093527" cy="668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5731" y="3994044"/>
                <a:ext cx="6093527" cy="668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F056E768-1326-443E-B69E-90394805E092}"/>
                  </a:ext>
                </a:extLst>
              </p:cNvPr>
              <p:cNvSpPr txBox="1"/>
              <p:nvPr/>
            </p:nvSpPr>
            <p:spPr bwMode="auto">
              <a:xfrm>
                <a:off x="2399899" y="4813382"/>
                <a:ext cx="8433564" cy="1500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ra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F056E768-1326-443E-B69E-90394805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9899" y="4813382"/>
                <a:ext cx="8433564" cy="1500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715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948" name="Object 1028">
                <a:extLst>
                  <a:ext uri="{FF2B5EF4-FFF2-40B4-BE49-F238E27FC236}">
                    <a16:creationId xmlns:a16="http://schemas.microsoft.com/office/drawing/2014/main" id="{9F93EEFB-6EED-4AAD-8CE8-6B898E0FC974}"/>
                  </a:ext>
                </a:extLst>
              </p:cNvPr>
              <p:cNvSpPr txBox="1"/>
              <p:nvPr/>
            </p:nvSpPr>
            <p:spPr bwMode="auto">
              <a:xfrm>
                <a:off x="1398588" y="215899"/>
                <a:ext cx="3941762" cy="1189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948" name="Object 1028">
                <a:extLst>
                  <a:ext uri="{FF2B5EF4-FFF2-40B4-BE49-F238E27FC236}">
                    <a16:creationId xmlns:a16="http://schemas.microsoft.com/office/drawing/2014/main" id="{9F93EEFB-6EED-4AAD-8CE8-6B898E0FC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8588" y="215899"/>
                <a:ext cx="3941762" cy="1189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949" name="Object 1029">
                <a:extLst>
                  <a:ext uri="{FF2B5EF4-FFF2-40B4-BE49-F238E27FC236}">
                    <a16:creationId xmlns:a16="http://schemas.microsoft.com/office/drawing/2014/main" id="{68CBF066-66FC-4001-8F59-5D053521905F}"/>
                  </a:ext>
                </a:extLst>
              </p:cNvPr>
              <p:cNvSpPr txBox="1"/>
              <p:nvPr/>
            </p:nvSpPr>
            <p:spPr bwMode="auto">
              <a:xfrm>
                <a:off x="2246313" y="1543050"/>
                <a:ext cx="3094037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949" name="Object 1029">
                <a:extLst>
                  <a:ext uri="{FF2B5EF4-FFF2-40B4-BE49-F238E27FC236}">
                    <a16:creationId xmlns:a16="http://schemas.microsoft.com/office/drawing/2014/main" id="{68CBF066-66FC-4001-8F59-5D053521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6313" y="1543050"/>
                <a:ext cx="3094037" cy="64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950" name="Object 1030">
                <a:extLst>
                  <a:ext uri="{FF2B5EF4-FFF2-40B4-BE49-F238E27FC236}">
                    <a16:creationId xmlns:a16="http://schemas.microsoft.com/office/drawing/2014/main" id="{D35A2FD6-E173-4E8E-90A7-41FCA0896DB0}"/>
                  </a:ext>
                </a:extLst>
              </p:cNvPr>
              <p:cNvSpPr txBox="1"/>
              <p:nvPr/>
            </p:nvSpPr>
            <p:spPr bwMode="auto">
              <a:xfrm>
                <a:off x="1533006" y="2573339"/>
                <a:ext cx="8398911" cy="1335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原式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𝐬𝐞𝐜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func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𝐬𝐞𝐜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𝒅𝒖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zh-CN" altLang="en-US" sz="28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𝐬𝐞𝐜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</m:func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zh-CN" altLang="en-US" sz="28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𝐭𝐚𝐧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950" name="Object 1030">
                <a:extLst>
                  <a:ext uri="{FF2B5EF4-FFF2-40B4-BE49-F238E27FC236}">
                    <a16:creationId xmlns:a16="http://schemas.microsoft.com/office/drawing/2014/main" id="{D35A2FD6-E173-4E8E-90A7-41FCA0896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3006" y="2573339"/>
                <a:ext cx="8398911" cy="1335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951" name="Object 1031">
                <a:extLst>
                  <a:ext uri="{FF2B5EF4-FFF2-40B4-BE49-F238E27FC236}">
                    <a16:creationId xmlns:a16="http://schemas.microsoft.com/office/drawing/2014/main" id="{F5E5F20F-7396-40E4-8D10-1BF8C6BC2BCC}"/>
                  </a:ext>
                </a:extLst>
              </p:cNvPr>
              <p:cNvSpPr txBox="1"/>
              <p:nvPr/>
            </p:nvSpPr>
            <p:spPr bwMode="auto">
              <a:xfrm>
                <a:off x="1847849" y="4005263"/>
                <a:ext cx="7365819" cy="1409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951" name="Object 1031">
                <a:extLst>
                  <a:ext uri="{FF2B5EF4-FFF2-40B4-BE49-F238E27FC236}">
                    <a16:creationId xmlns:a16="http://schemas.microsoft.com/office/drawing/2014/main" id="{F5E5F20F-7396-40E4-8D10-1BF8C6BC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849" y="4005263"/>
                <a:ext cx="7365819" cy="1409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952" name="Group 1032">
            <a:extLst>
              <a:ext uri="{FF2B5EF4-FFF2-40B4-BE49-F238E27FC236}">
                <a16:creationId xmlns:a16="http://schemas.microsoft.com/office/drawing/2014/main" id="{C40B93EA-717B-4D42-A005-47E6D31281B2}"/>
              </a:ext>
            </a:extLst>
          </p:cNvPr>
          <p:cNvGrpSpPr>
            <a:grpSpLocks/>
          </p:cNvGrpSpPr>
          <p:nvPr/>
        </p:nvGrpSpPr>
        <p:grpSpPr bwMode="auto">
          <a:xfrm>
            <a:off x="8986249" y="4144964"/>
            <a:ext cx="2874825" cy="2328862"/>
            <a:chOff x="4320" y="1680"/>
            <a:chExt cx="753" cy="912"/>
          </a:xfrm>
        </p:grpSpPr>
        <p:sp>
          <p:nvSpPr>
            <p:cNvPr id="82953" name="AutoShape 1033">
              <a:extLst>
                <a:ext uri="{FF2B5EF4-FFF2-40B4-BE49-F238E27FC236}">
                  <a16:creationId xmlns:a16="http://schemas.microsoft.com/office/drawing/2014/main" id="{6296027E-A8A2-4FFB-B3B3-AFE4AE55BC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96" y="1800"/>
              <a:ext cx="768" cy="528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2954" name="Arc 1034">
              <a:extLst>
                <a:ext uri="{FF2B5EF4-FFF2-40B4-BE49-F238E27FC236}">
                  <a16:creationId xmlns:a16="http://schemas.microsoft.com/office/drawing/2014/main" id="{6797646E-C740-4C7E-A809-F31E49700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304"/>
              <a:ext cx="48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955" name="Object 1035">
                  <a:extLst>
                    <a:ext uri="{FF2B5EF4-FFF2-40B4-BE49-F238E27FC236}">
                      <a16:creationId xmlns:a16="http://schemas.microsoft.com/office/drawing/2014/main" id="{17D52B7D-4D04-43D1-8F61-BCE9A497DDA2}"/>
                    </a:ext>
                  </a:extLst>
                </p:cNvPr>
                <p:cNvSpPr txBox="1"/>
                <p:nvPr/>
              </p:nvSpPr>
              <p:spPr bwMode="auto">
                <a:xfrm>
                  <a:off x="4560" y="2256"/>
                  <a:ext cx="130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82955" name="Object 1035">
                  <a:extLst>
                    <a:ext uri="{FF2B5EF4-FFF2-40B4-BE49-F238E27FC236}">
                      <a16:creationId xmlns:a16="http://schemas.microsoft.com/office/drawing/2014/main" id="{17D52B7D-4D04-43D1-8F61-BCE9A497D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0" y="2256"/>
                  <a:ext cx="130" cy="1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956" name="Object 1036">
                  <a:extLst>
                    <a:ext uri="{FF2B5EF4-FFF2-40B4-BE49-F238E27FC236}">
                      <a16:creationId xmlns:a16="http://schemas.microsoft.com/office/drawing/2014/main" id="{7BFFC516-185A-4C55-B48E-C15BB7E368BC}"/>
                    </a:ext>
                  </a:extLst>
                </p:cNvPr>
                <p:cNvSpPr txBox="1"/>
                <p:nvPr/>
              </p:nvSpPr>
              <p:spPr bwMode="auto">
                <a:xfrm>
                  <a:off x="4608" y="2448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82956" name="Object 1036">
                  <a:extLst>
                    <a:ext uri="{FF2B5EF4-FFF2-40B4-BE49-F238E27FC236}">
                      <a16:creationId xmlns:a16="http://schemas.microsoft.com/office/drawing/2014/main" id="{7BFFC516-185A-4C55-B48E-C15BB7E36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8" y="2448"/>
                  <a:ext cx="144" cy="1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957" name="Object 1037">
                  <a:extLst>
                    <a:ext uri="{FF2B5EF4-FFF2-40B4-BE49-F238E27FC236}">
                      <a16:creationId xmlns:a16="http://schemas.microsoft.com/office/drawing/2014/main" id="{D17AFE47-1F4A-4A02-A977-555F5F740B6A}"/>
                    </a:ext>
                  </a:extLst>
                </p:cNvPr>
                <p:cNvSpPr txBox="1"/>
                <p:nvPr/>
              </p:nvSpPr>
              <p:spPr bwMode="auto">
                <a:xfrm>
                  <a:off x="4944" y="2064"/>
                  <a:ext cx="129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82957" name="Object 1037">
                  <a:extLst>
                    <a:ext uri="{FF2B5EF4-FFF2-40B4-BE49-F238E27FC236}">
                      <a16:creationId xmlns:a16="http://schemas.microsoft.com/office/drawing/2014/main" id="{D17AFE47-1F4A-4A02-A977-555F5F74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2064"/>
                  <a:ext cx="129" cy="1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958" name="Object 1038">
                  <a:extLst>
                    <a:ext uri="{FF2B5EF4-FFF2-40B4-BE49-F238E27FC236}">
                      <a16:creationId xmlns:a16="http://schemas.microsoft.com/office/drawing/2014/main" id="{49BE0116-45C8-4779-8638-C50FC9CAF904}"/>
                    </a:ext>
                  </a:extLst>
                </p:cNvPr>
                <p:cNvSpPr txBox="1"/>
                <p:nvPr/>
              </p:nvSpPr>
              <p:spPr bwMode="auto">
                <a:xfrm>
                  <a:off x="4320" y="1920"/>
                  <a:ext cx="39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82958" name="Object 1038">
                  <a:extLst>
                    <a:ext uri="{FF2B5EF4-FFF2-40B4-BE49-F238E27FC236}">
                      <a16:creationId xmlns:a16="http://schemas.microsoft.com/office/drawing/2014/main" id="{49BE0116-45C8-4779-8638-C50FC9CAF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0" y="1920"/>
                  <a:ext cx="399" cy="1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959" name="Object 1039">
                <a:extLst>
                  <a:ext uri="{FF2B5EF4-FFF2-40B4-BE49-F238E27FC236}">
                    <a16:creationId xmlns:a16="http://schemas.microsoft.com/office/drawing/2014/main" id="{BF162192-F2FB-463A-A1AB-FD25300C981E}"/>
                  </a:ext>
                </a:extLst>
              </p:cNvPr>
              <p:cNvSpPr txBox="1"/>
              <p:nvPr/>
            </p:nvSpPr>
            <p:spPr bwMode="auto">
              <a:xfrm>
                <a:off x="6459539" y="1298575"/>
                <a:ext cx="2373311" cy="1136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959" name="Object 1039">
                <a:extLst>
                  <a:ext uri="{FF2B5EF4-FFF2-40B4-BE49-F238E27FC236}">
                    <a16:creationId xmlns:a16="http://schemas.microsoft.com/office/drawing/2014/main" id="{BF162192-F2FB-463A-A1AB-FD25300C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9539" y="1298575"/>
                <a:ext cx="2373311" cy="1136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49" grpId="0"/>
      <p:bldP spid="82950" grpId="0"/>
      <p:bldP spid="82951" grpId="0"/>
      <p:bldP spid="829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9" name="Group 7">
            <a:extLst>
              <a:ext uri="{FF2B5EF4-FFF2-40B4-BE49-F238E27FC236}">
                <a16:creationId xmlns:a16="http://schemas.microsoft.com/office/drawing/2014/main" id="{5C9E9AE6-1554-4013-891E-73C35C97274E}"/>
              </a:ext>
            </a:extLst>
          </p:cNvPr>
          <p:cNvGrpSpPr>
            <a:grpSpLocks/>
          </p:cNvGrpSpPr>
          <p:nvPr/>
        </p:nvGrpSpPr>
        <p:grpSpPr bwMode="auto">
          <a:xfrm>
            <a:off x="593558" y="111306"/>
            <a:ext cx="3305175" cy="1074737"/>
            <a:chOff x="384" y="1099"/>
            <a:chExt cx="2082" cy="677"/>
          </a:xfrm>
        </p:grpSpPr>
        <p:sp>
          <p:nvSpPr>
            <p:cNvPr id="105480" name="Text Box 8">
              <a:extLst>
                <a:ext uri="{FF2B5EF4-FFF2-40B4-BE49-F238E27FC236}">
                  <a16:creationId xmlns:a16="http://schemas.microsoft.com/office/drawing/2014/main" id="{2DFF4483-37F1-409B-941E-88A94E9D4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57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1099"/>
                  <a:ext cx="1698" cy="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1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5481" name="Object 9">
                  <a:extLst>
                    <a:ext uri="{FF2B5EF4-FFF2-40B4-BE49-F238E27FC236}">
                      <a16:creationId xmlns:a16="http://schemas.microsoft.com/office/drawing/2014/main" id="{BA4A0110-0219-4027-BE14-04678E7D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099"/>
                  <a:ext cx="1698" cy="6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7D377DBE-A5C0-4E2C-B679-391E78CC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98" y="1327151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  <a:endParaRPr lang="en-US" altLang="zh-C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/>
              <p:nvPr/>
            </p:nvSpPr>
            <p:spPr bwMode="auto">
              <a:xfrm>
                <a:off x="3898733" y="1186728"/>
                <a:ext cx="5977689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5483" name="Object 11">
                <a:extLst>
                  <a:ext uri="{FF2B5EF4-FFF2-40B4-BE49-F238E27FC236}">
                    <a16:creationId xmlns:a16="http://schemas.microsoft.com/office/drawing/2014/main" id="{ACC834A1-92AD-421E-8732-0F718C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8733" y="1186728"/>
                <a:ext cx="5977689" cy="1222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97" name="Group 25">
            <a:extLst>
              <a:ext uri="{FF2B5EF4-FFF2-40B4-BE49-F238E27FC236}">
                <a16:creationId xmlns:a16="http://schemas.microsoft.com/office/drawing/2014/main" id="{3EDD3B75-A6B9-4230-8B20-19256A857A89}"/>
              </a:ext>
            </a:extLst>
          </p:cNvPr>
          <p:cNvGrpSpPr>
            <a:grpSpLocks/>
          </p:cNvGrpSpPr>
          <p:nvPr/>
        </p:nvGrpSpPr>
        <p:grpSpPr bwMode="auto">
          <a:xfrm>
            <a:off x="1637498" y="1347067"/>
            <a:ext cx="1905000" cy="781049"/>
            <a:chOff x="2784" y="1129"/>
            <a:chExt cx="1200" cy="492"/>
          </a:xfrm>
        </p:grpSpPr>
        <p:sp>
          <p:nvSpPr>
            <p:cNvPr id="105498" name="Text Box 26">
              <a:extLst>
                <a:ext uri="{FF2B5EF4-FFF2-40B4-BE49-F238E27FC236}">
                  <a16:creationId xmlns:a16="http://schemas.microsoft.com/office/drawing/2014/main" id="{EB1EA21E-1291-4E83-B56D-EC705B26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/>
                <p:nvPr/>
              </p:nvSpPr>
              <p:spPr bwMode="auto">
                <a:xfrm>
                  <a:off x="3103" y="1129"/>
                  <a:ext cx="881" cy="4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altLang="zh-CN" sz="2800" b="1" dirty="0"/>
                    <a:t>,  </a:t>
                  </a:r>
                  <a:endParaRPr lang="zh-CN" altLang="en-US" sz="2800" b="1" i="1" dirty="0"/>
                </a:p>
              </p:txBody>
            </p:sp>
          </mc:Choice>
          <mc:Fallback xmlns="">
            <p:sp>
              <p:nvSpPr>
                <p:cNvPr id="105499" name="Object 27">
                  <a:extLst>
                    <a:ext uri="{FF2B5EF4-FFF2-40B4-BE49-F238E27FC236}">
                      <a16:creationId xmlns:a16="http://schemas.microsoft.com/office/drawing/2014/main" id="{09D03855-E568-4B2B-A6A5-FFE882577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03" y="1129"/>
                  <a:ext cx="881" cy="4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/>
              <p:nvPr/>
            </p:nvSpPr>
            <p:spPr bwMode="auto">
              <a:xfrm>
                <a:off x="1584158" y="2317028"/>
                <a:ext cx="7339699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15CD6456-D390-4253-A090-E7CCDE3C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4158" y="2317028"/>
                <a:ext cx="7339699" cy="1222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/>
              <p:nvPr/>
            </p:nvSpPr>
            <p:spPr bwMode="auto">
              <a:xfrm>
                <a:off x="2976194" y="3728315"/>
                <a:ext cx="4206641" cy="781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29" name="Object 11">
                <a:extLst>
                  <a:ext uri="{FF2B5EF4-FFF2-40B4-BE49-F238E27FC236}">
                    <a16:creationId xmlns:a16="http://schemas.microsoft.com/office/drawing/2014/main" id="{6CE4E8F9-122B-4D8F-9D3B-3808F195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6194" y="3728315"/>
                <a:ext cx="4206641" cy="781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ACC29985-3BC5-41DB-916F-7F003E266CA8}"/>
                  </a:ext>
                </a:extLst>
              </p:cNvPr>
              <p:cNvSpPr txBox="1"/>
              <p:nvPr/>
            </p:nvSpPr>
            <p:spPr bwMode="auto">
              <a:xfrm>
                <a:off x="7060531" y="3539403"/>
                <a:ext cx="3604260" cy="10279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30" name="Object 11">
                <a:extLst>
                  <a:ext uri="{FF2B5EF4-FFF2-40B4-BE49-F238E27FC236}">
                    <a16:creationId xmlns:a16="http://schemas.microsoft.com/office/drawing/2014/main" id="{ACC29985-3BC5-41DB-916F-7F003E266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0531" y="3539403"/>
                <a:ext cx="3604260" cy="10279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BE565CB5-3DFF-4379-BA58-E51E64551EA6}"/>
                  </a:ext>
                </a:extLst>
              </p:cNvPr>
              <p:cNvSpPr txBox="1"/>
              <p:nvPr/>
            </p:nvSpPr>
            <p:spPr bwMode="auto">
              <a:xfrm>
                <a:off x="1637498" y="4540446"/>
                <a:ext cx="7339699" cy="1222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BE565CB5-3DFF-4379-BA58-E51E6455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7498" y="4540446"/>
                <a:ext cx="7339699" cy="1222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D9DE1FAF-46B3-4E30-8746-3F23EFF8D1E4}"/>
                  </a:ext>
                </a:extLst>
              </p:cNvPr>
              <p:cNvSpPr txBox="1"/>
              <p:nvPr/>
            </p:nvSpPr>
            <p:spPr bwMode="auto">
              <a:xfrm>
                <a:off x="1315051" y="5756443"/>
                <a:ext cx="4206641" cy="781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D9DE1FAF-46B3-4E30-8746-3F23EFF8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5051" y="5756443"/>
                <a:ext cx="4206641" cy="7814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4A17DEC6-0581-4882-A62E-EC48C0E8FB3C}"/>
                  </a:ext>
                </a:extLst>
              </p:cNvPr>
              <p:cNvSpPr txBox="1"/>
              <p:nvPr/>
            </p:nvSpPr>
            <p:spPr bwMode="auto">
              <a:xfrm>
                <a:off x="5049552" y="5568440"/>
                <a:ext cx="3676049" cy="10279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4A17DEC6-0581-4882-A62E-EC48C0E8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9552" y="5568440"/>
                <a:ext cx="3676049" cy="10279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32182C33-BB09-45CD-AA20-9E4D03ED89E6}"/>
                  </a:ext>
                </a:extLst>
              </p:cNvPr>
              <p:cNvSpPr txBox="1"/>
              <p:nvPr/>
            </p:nvSpPr>
            <p:spPr bwMode="auto">
              <a:xfrm>
                <a:off x="8391925" y="5600429"/>
                <a:ext cx="3604260" cy="10279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800" b="1" i="1" dirty="0"/>
              </a:p>
            </p:txBody>
          </p:sp>
        </mc:Choice>
        <mc:Fallback xmlns="">
          <p:sp>
            <p:nvSpPr>
              <p:cNvPr id="16" name="Object 11">
                <a:extLst>
                  <a:ext uri="{FF2B5EF4-FFF2-40B4-BE49-F238E27FC236}">
                    <a16:creationId xmlns:a16="http://schemas.microsoft.com/office/drawing/2014/main" id="{32182C33-BB09-45CD-AA20-9E4D03ED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1925" y="5600429"/>
                <a:ext cx="3604260" cy="10279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190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0" name="Text Box 40">
            <a:extLst>
              <a:ext uri="{FF2B5EF4-FFF2-40B4-BE49-F238E27FC236}">
                <a16:creationId xmlns:a16="http://schemas.microsoft.com/office/drawing/2014/main" id="{C6E9D0BB-5971-4587-84AB-9E654A184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6" y="303211"/>
            <a:ext cx="449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lt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zh-CN" altLang="en-US" sz="3200" b="1" dirty="0">
                <a:latin typeface="宋体" panose="02010600030101010101" pitchFamily="2" charset="-122"/>
              </a:rPr>
              <a:t>分布积分法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1" name="Object 41">
                <a:extLst>
                  <a:ext uri="{FF2B5EF4-FFF2-40B4-BE49-F238E27FC236}">
                    <a16:creationId xmlns:a16="http://schemas.microsoft.com/office/drawing/2014/main" id="{97DDC14E-AAC8-409E-AAB0-591DCBA2791B}"/>
                  </a:ext>
                </a:extLst>
              </p:cNvPr>
              <p:cNvSpPr txBox="1"/>
              <p:nvPr/>
            </p:nvSpPr>
            <p:spPr bwMode="auto">
              <a:xfrm>
                <a:off x="2348563" y="2281238"/>
                <a:ext cx="4836461" cy="825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01" name="Object 41">
                <a:extLst>
                  <a:ext uri="{FF2B5EF4-FFF2-40B4-BE49-F238E27FC236}">
                    <a16:creationId xmlns:a16="http://schemas.microsoft.com/office/drawing/2014/main" id="{97DDC14E-AAC8-409E-AAB0-591DCBA2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8563" y="2281238"/>
                <a:ext cx="4836461" cy="82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3" name="Object 43">
                <a:extLst>
                  <a:ext uri="{FF2B5EF4-FFF2-40B4-BE49-F238E27FC236}">
                    <a16:creationId xmlns:a16="http://schemas.microsoft.com/office/drawing/2014/main" id="{5BE555AF-57B0-4932-9C31-309A7B1E5405}"/>
                  </a:ext>
                </a:extLst>
              </p:cNvPr>
              <p:cNvSpPr txBox="1"/>
              <p:nvPr/>
            </p:nvSpPr>
            <p:spPr bwMode="auto">
              <a:xfrm>
                <a:off x="1460499" y="979486"/>
                <a:ext cx="3168650" cy="522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设函数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03" name="Object 43">
                <a:extLst>
                  <a:ext uri="{FF2B5EF4-FFF2-40B4-BE49-F238E27FC236}">
                    <a16:creationId xmlns:a16="http://schemas.microsoft.com/office/drawing/2014/main" id="{5BE555AF-57B0-4932-9C31-309A7B1E5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499" y="979486"/>
                <a:ext cx="3168650" cy="522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4" name="Object 44">
                <a:extLst>
                  <a:ext uri="{FF2B5EF4-FFF2-40B4-BE49-F238E27FC236}">
                    <a16:creationId xmlns:a16="http://schemas.microsoft.com/office/drawing/2014/main" id="{91B1BB75-E805-4D09-9291-50BBF9760DD3}"/>
                  </a:ext>
                </a:extLst>
              </p:cNvPr>
              <p:cNvSpPr txBox="1"/>
              <p:nvPr/>
            </p:nvSpPr>
            <p:spPr bwMode="auto">
              <a:xfrm>
                <a:off x="2348564" y="1577976"/>
                <a:ext cx="4341161" cy="804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𝒖𝒅𝒗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𝒗𝒅𝒖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04" name="Object 44">
                <a:extLst>
                  <a:ext uri="{FF2B5EF4-FFF2-40B4-BE49-F238E27FC236}">
                    <a16:creationId xmlns:a16="http://schemas.microsoft.com/office/drawing/2014/main" id="{91B1BB75-E805-4D09-9291-50BBF9760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8564" y="1577976"/>
                <a:ext cx="4341161" cy="804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8" name="Object 48">
                <a:extLst>
                  <a:ext uri="{FF2B5EF4-FFF2-40B4-BE49-F238E27FC236}">
                    <a16:creationId xmlns:a16="http://schemas.microsoft.com/office/drawing/2014/main" id="{51B09AEA-2203-45FB-8914-65AA30F07353}"/>
                  </a:ext>
                </a:extLst>
              </p:cNvPr>
              <p:cNvSpPr txBox="1"/>
              <p:nvPr/>
            </p:nvSpPr>
            <p:spPr bwMode="auto">
              <a:xfrm>
                <a:off x="1695195" y="2880181"/>
                <a:ext cx="2952750" cy="10353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08" name="Object 48">
                <a:extLst>
                  <a:ext uri="{FF2B5EF4-FFF2-40B4-BE49-F238E27FC236}">
                    <a16:creationId xmlns:a16="http://schemas.microsoft.com/office/drawing/2014/main" id="{51B09AEA-2203-45FB-8914-65AA30F0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195" y="2880181"/>
                <a:ext cx="2952750" cy="10353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9" name="Object 49">
                <a:extLst>
                  <a:ext uri="{FF2B5EF4-FFF2-40B4-BE49-F238E27FC236}">
                    <a16:creationId xmlns:a16="http://schemas.microsoft.com/office/drawing/2014/main" id="{1EE79BA8-11D2-4685-965B-658D5EBE02C4}"/>
                  </a:ext>
                </a:extLst>
              </p:cNvPr>
              <p:cNvSpPr txBox="1"/>
              <p:nvPr/>
            </p:nvSpPr>
            <p:spPr bwMode="auto">
              <a:xfrm>
                <a:off x="1800226" y="3679825"/>
                <a:ext cx="8183563" cy="946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原式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09" name="Object 49">
                <a:extLst>
                  <a:ext uri="{FF2B5EF4-FFF2-40B4-BE49-F238E27FC236}">
                    <a16:creationId xmlns:a16="http://schemas.microsoft.com/office/drawing/2014/main" id="{1EE79BA8-11D2-4685-965B-658D5EBE0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226" y="3679825"/>
                <a:ext cx="8183563" cy="946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10" name="Object 50">
                <a:extLst>
                  <a:ext uri="{FF2B5EF4-FFF2-40B4-BE49-F238E27FC236}">
                    <a16:creationId xmlns:a16="http://schemas.microsoft.com/office/drawing/2014/main" id="{05C8F99E-A415-4136-AD42-D1E31942DEDA}"/>
                  </a:ext>
                </a:extLst>
              </p:cNvPr>
              <p:cNvSpPr txBox="1"/>
              <p:nvPr/>
            </p:nvSpPr>
            <p:spPr bwMode="auto">
              <a:xfrm>
                <a:off x="4872038" y="3141663"/>
                <a:ext cx="5289550" cy="635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10" name="Object 50">
                <a:extLst>
                  <a:ext uri="{FF2B5EF4-FFF2-40B4-BE49-F238E27FC236}">
                    <a16:creationId xmlns:a16="http://schemas.microsoft.com/office/drawing/2014/main" id="{05C8F99E-A415-4136-AD42-D1E31942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2038" y="3141663"/>
                <a:ext cx="5289550" cy="635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1" name="Text Box 51">
            <a:extLst>
              <a:ext uri="{FF2B5EF4-FFF2-40B4-BE49-F238E27FC236}">
                <a16:creationId xmlns:a16="http://schemas.microsoft.com/office/drawing/2014/main" id="{BB707083-F61F-461E-A5BC-614B569FC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195" y="4729463"/>
            <a:ext cx="1079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2" name="Object 52">
                <a:extLst>
                  <a:ext uri="{FF2B5EF4-FFF2-40B4-BE49-F238E27FC236}">
                    <a16:creationId xmlns:a16="http://schemas.microsoft.com/office/drawing/2014/main" id="{B134BD76-C060-4497-8F1D-B28B342B43E2}"/>
                  </a:ext>
                </a:extLst>
              </p:cNvPr>
              <p:cNvSpPr txBox="1"/>
              <p:nvPr/>
            </p:nvSpPr>
            <p:spPr bwMode="auto">
              <a:xfrm>
                <a:off x="2567781" y="4597985"/>
                <a:ext cx="1512888" cy="946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12" name="Object 52">
                <a:extLst>
                  <a:ext uri="{FF2B5EF4-FFF2-40B4-BE49-F238E27FC236}">
                    <a16:creationId xmlns:a16="http://schemas.microsoft.com/office/drawing/2014/main" id="{B134BD76-C060-4497-8F1D-B28B342B4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7781" y="4597985"/>
                <a:ext cx="1512888" cy="946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13" name="Object 53">
                <a:extLst>
                  <a:ext uri="{FF2B5EF4-FFF2-40B4-BE49-F238E27FC236}">
                    <a16:creationId xmlns:a16="http://schemas.microsoft.com/office/drawing/2014/main" id="{235B8E89-8094-4D37-A13B-D1DBD28D534E}"/>
                  </a:ext>
                </a:extLst>
              </p:cNvPr>
              <p:cNvSpPr txBox="1"/>
              <p:nvPr/>
            </p:nvSpPr>
            <p:spPr bwMode="auto">
              <a:xfrm>
                <a:off x="4008437" y="4692651"/>
                <a:ext cx="2681287" cy="857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13" name="Object 53">
                <a:extLst>
                  <a:ext uri="{FF2B5EF4-FFF2-40B4-BE49-F238E27FC236}">
                    <a16:creationId xmlns:a16="http://schemas.microsoft.com/office/drawing/2014/main" id="{235B8E89-8094-4D37-A13B-D1DBD28D5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8437" y="4692651"/>
                <a:ext cx="2681287" cy="857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14" name="Object 54">
                <a:extLst>
                  <a:ext uri="{FF2B5EF4-FFF2-40B4-BE49-F238E27FC236}">
                    <a16:creationId xmlns:a16="http://schemas.microsoft.com/office/drawing/2014/main" id="{2436D289-B37A-4E48-975E-ADC1B07FBE2D}"/>
                  </a:ext>
                </a:extLst>
              </p:cNvPr>
              <p:cNvSpPr txBox="1"/>
              <p:nvPr/>
            </p:nvSpPr>
            <p:spPr bwMode="auto">
              <a:xfrm>
                <a:off x="6504020" y="4869147"/>
                <a:ext cx="2681287" cy="6381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14" name="Object 54">
                <a:extLst>
                  <a:ext uri="{FF2B5EF4-FFF2-40B4-BE49-F238E27FC236}">
                    <a16:creationId xmlns:a16="http://schemas.microsoft.com/office/drawing/2014/main" id="{2436D289-B37A-4E48-975E-ADC1B07F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4020" y="4869147"/>
                <a:ext cx="2681287" cy="638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17" name="Object 57">
                <a:extLst>
                  <a:ext uri="{FF2B5EF4-FFF2-40B4-BE49-F238E27FC236}">
                    <a16:creationId xmlns:a16="http://schemas.microsoft.com/office/drawing/2014/main" id="{584CF982-7021-42D7-947A-1CC1C6CF1675}"/>
                  </a:ext>
                </a:extLst>
              </p:cNvPr>
              <p:cNvSpPr txBox="1"/>
              <p:nvPr/>
            </p:nvSpPr>
            <p:spPr bwMode="auto">
              <a:xfrm>
                <a:off x="4519144" y="922911"/>
                <a:ext cx="5138662" cy="553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具有连续的导数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17" name="Object 57">
                <a:extLst>
                  <a:ext uri="{FF2B5EF4-FFF2-40B4-BE49-F238E27FC236}">
                    <a16:creationId xmlns:a16="http://schemas.microsoft.com/office/drawing/2014/main" id="{584CF982-7021-42D7-947A-1CC1C6CF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9144" y="922911"/>
                <a:ext cx="5138662" cy="5536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18" name="Object 58">
                <a:extLst>
                  <a:ext uri="{FF2B5EF4-FFF2-40B4-BE49-F238E27FC236}">
                    <a16:creationId xmlns:a16="http://schemas.microsoft.com/office/drawing/2014/main" id="{F64C007F-C678-4966-B63D-4E6DDA724674}"/>
                  </a:ext>
                </a:extLst>
              </p:cNvPr>
              <p:cNvSpPr txBox="1"/>
              <p:nvPr/>
            </p:nvSpPr>
            <p:spPr bwMode="auto">
              <a:xfrm>
                <a:off x="1695195" y="5570620"/>
                <a:ext cx="5224462" cy="78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018" name="Object 58">
                <a:extLst>
                  <a:ext uri="{FF2B5EF4-FFF2-40B4-BE49-F238E27FC236}">
                    <a16:creationId xmlns:a16="http://schemas.microsoft.com/office/drawing/2014/main" id="{F64C007F-C678-4966-B63D-4E6DDA72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195" y="5570620"/>
                <a:ext cx="5224462" cy="787400"/>
              </a:xfrm>
              <a:prstGeom prst="rect">
                <a:avLst/>
              </a:prstGeom>
              <a:blipFill>
                <a:blip r:embed="rId13"/>
                <a:stretch>
                  <a:fillRect b="-100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0" grpId="0" autoUpdateAnimBg="0"/>
      <p:bldP spid="41001" grpId="0"/>
      <p:bldP spid="41003" grpId="0"/>
      <p:bldP spid="41004" grpId="0"/>
      <p:bldP spid="41008" grpId="0"/>
      <p:bldP spid="41009" grpId="0"/>
      <p:bldP spid="41010" grpId="0"/>
      <p:bldP spid="41011" grpId="0" autoUpdateAnimBg="0"/>
      <p:bldP spid="41012" grpId="0"/>
      <p:bldP spid="41013" grpId="0"/>
      <p:bldP spid="41014" grpId="0"/>
      <p:bldP spid="41017" grpId="0"/>
      <p:bldP spid="410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4212" name="Object 4">
                <a:extLst>
                  <a:ext uri="{FF2B5EF4-FFF2-40B4-BE49-F238E27FC236}">
                    <a16:creationId xmlns:a16="http://schemas.microsoft.com/office/drawing/2014/main" id="{A2F544D8-9C32-4349-8754-1DB91F89567B}"/>
                  </a:ext>
                </a:extLst>
              </p:cNvPr>
              <p:cNvSpPr txBox="1"/>
              <p:nvPr/>
            </p:nvSpPr>
            <p:spPr bwMode="auto">
              <a:xfrm>
                <a:off x="2189471" y="469450"/>
                <a:ext cx="5592763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总之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的选取要符合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4212" name="Object 4">
                <a:extLst>
                  <a:ext uri="{FF2B5EF4-FFF2-40B4-BE49-F238E27FC236}">
                    <a16:creationId xmlns:a16="http://schemas.microsoft.com/office/drawing/2014/main" id="{A2F544D8-9C32-4349-8754-1DB91F89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9471" y="469450"/>
                <a:ext cx="5592763" cy="647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13" name="Object 5">
                <a:extLst>
                  <a:ext uri="{FF2B5EF4-FFF2-40B4-BE49-F238E27FC236}">
                    <a16:creationId xmlns:a16="http://schemas.microsoft.com/office/drawing/2014/main" id="{A9A2DC8A-C7DD-4106-BC27-4372937C372A}"/>
                  </a:ext>
                </a:extLst>
              </p:cNvPr>
              <p:cNvSpPr txBox="1"/>
              <p:nvPr/>
            </p:nvSpPr>
            <p:spPr bwMode="auto">
              <a:xfrm>
                <a:off x="3359150" y="1348156"/>
                <a:ext cx="3253406" cy="17204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易求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e>
                              </m:nary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易求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4213" name="Object 5">
                <a:extLst>
                  <a:ext uri="{FF2B5EF4-FFF2-40B4-BE49-F238E27FC236}">
                    <a16:creationId xmlns:a16="http://schemas.microsoft.com/office/drawing/2014/main" id="{A9A2DC8A-C7DD-4106-BC27-4372937C3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150" y="1348156"/>
                <a:ext cx="3253406" cy="172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4" name="Text Box 6">
            <a:extLst>
              <a:ext uri="{FF2B5EF4-FFF2-40B4-BE49-F238E27FC236}">
                <a16:creationId xmlns:a16="http://schemas.microsoft.com/office/drawing/2014/main" id="{7C6A1426-44F2-426F-8411-3F44AA62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3213101"/>
            <a:ext cx="95541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通常我们可按</a:t>
            </a:r>
            <a:r>
              <a:rPr lang="zh-CN" altLang="zh-CN" sz="2800" b="1" dirty="0"/>
              <a:t>“</a:t>
            </a:r>
            <a:r>
              <a:rPr lang="zh-CN" altLang="en-US" sz="2800" b="1" dirty="0">
                <a:latin typeface="宋体" panose="02010600030101010101" pitchFamily="2" charset="-122"/>
              </a:rPr>
              <a:t>反对幂三指</a:t>
            </a:r>
            <a:r>
              <a:rPr lang="zh-CN" altLang="zh-CN" sz="2800" b="1" dirty="0"/>
              <a:t>”</a:t>
            </a:r>
            <a:r>
              <a:rPr lang="zh-CN" altLang="en-US" sz="2800" b="1" dirty="0"/>
              <a:t>的顺序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/>
              <a:t>(</a:t>
            </a:r>
            <a:r>
              <a:rPr lang="zh-CN" altLang="en-US" sz="2800" b="1" dirty="0"/>
              <a:t>即反三角函数、对数函数、幂函数、三角函数、指数函数</a:t>
            </a:r>
            <a:r>
              <a:rPr lang="en-US" altLang="zh-CN" sz="2800" b="1" dirty="0"/>
              <a:t>)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排在前面的那类函数选作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排在后面的与</a:t>
            </a:r>
            <a:r>
              <a:rPr lang="en-US" altLang="zh-CN" sz="2800" b="1" i="1" dirty="0"/>
              <a:t>dx</a:t>
            </a:r>
            <a:r>
              <a:rPr lang="zh-CN" altLang="en-US" sz="2800" b="1" dirty="0"/>
              <a:t>结合在一起为</a:t>
            </a:r>
            <a:r>
              <a:rPr lang="en-US" altLang="zh-CN" sz="2800" b="1" i="1" dirty="0"/>
              <a:t>dv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3" grpId="0"/>
      <p:bldP spid="942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86" name="Object 2050">
                <a:extLst>
                  <a:ext uri="{FF2B5EF4-FFF2-40B4-BE49-F238E27FC236}">
                    <a16:creationId xmlns:a16="http://schemas.microsoft.com/office/drawing/2014/main" id="{1331717D-76B8-49B4-88CC-99F67957E6A7}"/>
                  </a:ext>
                </a:extLst>
              </p:cNvPr>
              <p:cNvSpPr txBox="1"/>
              <p:nvPr/>
            </p:nvSpPr>
            <p:spPr bwMode="auto">
              <a:xfrm>
                <a:off x="1583146" y="577850"/>
                <a:ext cx="2816225" cy="936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86" name="Object 2050">
                <a:extLst>
                  <a:ext uri="{FF2B5EF4-FFF2-40B4-BE49-F238E27FC236}">
                    <a16:creationId xmlns:a16="http://schemas.microsoft.com/office/drawing/2014/main" id="{1331717D-76B8-49B4-88CC-99F67957E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146" y="577850"/>
                <a:ext cx="2816225" cy="93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Object 2051">
                <a:extLst>
                  <a:ext uri="{FF2B5EF4-FFF2-40B4-BE49-F238E27FC236}">
                    <a16:creationId xmlns:a16="http://schemas.microsoft.com/office/drawing/2014/main" id="{F1D7D888-CBC6-4559-8339-B147759B2093}"/>
                  </a:ext>
                </a:extLst>
              </p:cNvPr>
              <p:cNvSpPr txBox="1"/>
              <p:nvPr/>
            </p:nvSpPr>
            <p:spPr bwMode="auto">
              <a:xfrm>
                <a:off x="4799125" y="503316"/>
                <a:ext cx="5067686" cy="7825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87" name="Object 2051">
                <a:extLst>
                  <a:ext uri="{FF2B5EF4-FFF2-40B4-BE49-F238E27FC236}">
                    <a16:creationId xmlns:a16="http://schemas.microsoft.com/office/drawing/2014/main" id="{F1D7D888-CBC6-4559-8339-B147759B2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9125" y="503316"/>
                <a:ext cx="5067686" cy="782559"/>
              </a:xfrm>
              <a:prstGeom prst="rect">
                <a:avLst/>
              </a:prstGeom>
              <a:blipFill>
                <a:blip r:embed="rId3"/>
                <a:stretch>
                  <a:fillRect b="-171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Object 2052">
                <a:extLst>
                  <a:ext uri="{FF2B5EF4-FFF2-40B4-BE49-F238E27FC236}">
                    <a16:creationId xmlns:a16="http://schemas.microsoft.com/office/drawing/2014/main" id="{3ACB15AC-5F19-461D-AC76-8D187DE3BFCD}"/>
                  </a:ext>
                </a:extLst>
              </p:cNvPr>
              <p:cNvSpPr txBox="1"/>
              <p:nvPr/>
            </p:nvSpPr>
            <p:spPr bwMode="auto">
              <a:xfrm>
                <a:off x="2101851" y="1661610"/>
                <a:ext cx="4595040" cy="12271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原式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88" name="Object 2052">
                <a:extLst>
                  <a:ext uri="{FF2B5EF4-FFF2-40B4-BE49-F238E27FC236}">
                    <a16:creationId xmlns:a16="http://schemas.microsoft.com/office/drawing/2014/main" id="{3ACB15AC-5F19-461D-AC76-8D187DE3B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1851" y="1661610"/>
                <a:ext cx="4595040" cy="1227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Object 2053">
                <a:extLst>
                  <a:ext uri="{FF2B5EF4-FFF2-40B4-BE49-F238E27FC236}">
                    <a16:creationId xmlns:a16="http://schemas.microsoft.com/office/drawing/2014/main" id="{620A921B-018C-4466-BD24-B66D2493EF1E}"/>
                  </a:ext>
                </a:extLst>
              </p:cNvPr>
              <p:cNvSpPr txBox="1"/>
              <p:nvPr/>
            </p:nvSpPr>
            <p:spPr bwMode="auto">
              <a:xfrm>
                <a:off x="6696891" y="1661610"/>
                <a:ext cx="2881312" cy="1227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89" name="Object 2053">
                <a:extLst>
                  <a:ext uri="{FF2B5EF4-FFF2-40B4-BE49-F238E27FC236}">
                    <a16:creationId xmlns:a16="http://schemas.microsoft.com/office/drawing/2014/main" id="{620A921B-018C-4466-BD24-B66D2493E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891" y="1661610"/>
                <a:ext cx="2881312" cy="1227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90" name="Object 2054">
                <a:extLst>
                  <a:ext uri="{FF2B5EF4-FFF2-40B4-BE49-F238E27FC236}">
                    <a16:creationId xmlns:a16="http://schemas.microsoft.com/office/drawing/2014/main" id="{F9B763B9-15EE-4DB6-B45B-D3988D021981}"/>
                  </a:ext>
                </a:extLst>
              </p:cNvPr>
              <p:cNvSpPr txBox="1"/>
              <p:nvPr/>
            </p:nvSpPr>
            <p:spPr bwMode="auto">
              <a:xfrm>
                <a:off x="1807167" y="3146543"/>
                <a:ext cx="3328987" cy="862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𝐚𝐫𝐜𝐭𝐚𝐧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90" name="Object 2054">
                <a:extLst>
                  <a:ext uri="{FF2B5EF4-FFF2-40B4-BE49-F238E27FC236}">
                    <a16:creationId xmlns:a16="http://schemas.microsoft.com/office/drawing/2014/main" id="{F9B763B9-15EE-4DB6-B45B-D3988D021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7167" y="3146543"/>
                <a:ext cx="3328987" cy="862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91" name="Object 2055">
                <a:extLst>
                  <a:ext uri="{FF2B5EF4-FFF2-40B4-BE49-F238E27FC236}">
                    <a16:creationId xmlns:a16="http://schemas.microsoft.com/office/drawing/2014/main" id="{E9892C38-9520-494A-B953-A01531D97C3D}"/>
                  </a:ext>
                </a:extLst>
              </p:cNvPr>
              <p:cNvSpPr txBox="1"/>
              <p:nvPr/>
            </p:nvSpPr>
            <p:spPr bwMode="auto">
              <a:xfrm>
                <a:off x="2467087" y="4067828"/>
                <a:ext cx="4664075" cy="10080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91" name="Object 2055">
                <a:extLst>
                  <a:ext uri="{FF2B5EF4-FFF2-40B4-BE49-F238E27FC236}">
                    <a16:creationId xmlns:a16="http://schemas.microsoft.com/office/drawing/2014/main" id="{E9892C38-9520-494A-B953-A01531D97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7087" y="4067828"/>
                <a:ext cx="4664075" cy="1008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Object 2056">
                <a:extLst>
                  <a:ext uri="{FF2B5EF4-FFF2-40B4-BE49-F238E27FC236}">
                    <a16:creationId xmlns:a16="http://schemas.microsoft.com/office/drawing/2014/main" id="{B8A82554-3307-41C5-8421-CE7A0F676B02}"/>
                  </a:ext>
                </a:extLst>
              </p:cNvPr>
              <p:cNvSpPr txBox="1"/>
              <p:nvPr/>
            </p:nvSpPr>
            <p:spPr bwMode="auto">
              <a:xfrm>
                <a:off x="2467087" y="5104049"/>
                <a:ext cx="5344502" cy="1073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92" name="Object 2056">
                <a:extLst>
                  <a:ext uri="{FF2B5EF4-FFF2-40B4-BE49-F238E27FC236}">
                    <a16:creationId xmlns:a16="http://schemas.microsoft.com/office/drawing/2014/main" id="{B8A82554-3307-41C5-8421-CE7A0F67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7087" y="5104049"/>
                <a:ext cx="5344502" cy="1073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  <p:bldP spid="93189" grpId="0"/>
      <p:bldP spid="93190" grpId="0"/>
      <p:bldP spid="93191" grpId="0"/>
      <p:bldP spid="931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94" name="Object 2058">
                <a:extLst>
                  <a:ext uri="{FF2B5EF4-FFF2-40B4-BE49-F238E27FC236}">
                    <a16:creationId xmlns:a16="http://schemas.microsoft.com/office/drawing/2014/main" id="{E4480620-CC84-4B4F-A89B-2C642421AE02}"/>
                  </a:ext>
                </a:extLst>
              </p:cNvPr>
              <p:cNvSpPr txBox="1"/>
              <p:nvPr/>
            </p:nvSpPr>
            <p:spPr bwMode="auto">
              <a:xfrm>
                <a:off x="665162" y="346509"/>
                <a:ext cx="3149600" cy="9749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94" name="Object 2058">
                <a:extLst>
                  <a:ext uri="{FF2B5EF4-FFF2-40B4-BE49-F238E27FC236}">
                    <a16:creationId xmlns:a16="http://schemas.microsoft.com/office/drawing/2014/main" id="{E4480620-CC84-4B4F-A89B-2C642421A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162" y="346509"/>
                <a:ext cx="3149600" cy="974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95" name="Object 2059">
                <a:extLst>
                  <a:ext uri="{FF2B5EF4-FFF2-40B4-BE49-F238E27FC236}">
                    <a16:creationId xmlns:a16="http://schemas.microsoft.com/office/drawing/2014/main" id="{04196EB1-1B66-43E6-9C59-653FE7107E87}"/>
                  </a:ext>
                </a:extLst>
              </p:cNvPr>
              <p:cNvSpPr txBox="1"/>
              <p:nvPr/>
            </p:nvSpPr>
            <p:spPr bwMode="auto">
              <a:xfrm>
                <a:off x="4136491" y="1320248"/>
                <a:ext cx="4314490" cy="9749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95" name="Object 2059">
                <a:extLst>
                  <a:ext uri="{FF2B5EF4-FFF2-40B4-BE49-F238E27FC236}">
                    <a16:creationId xmlns:a16="http://schemas.microsoft.com/office/drawing/2014/main" id="{04196EB1-1B66-43E6-9C59-653FE7107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6491" y="1320248"/>
                <a:ext cx="4314490" cy="974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96" name="Object 2060">
                <a:extLst>
                  <a:ext uri="{FF2B5EF4-FFF2-40B4-BE49-F238E27FC236}">
                    <a16:creationId xmlns:a16="http://schemas.microsoft.com/office/drawing/2014/main" id="{07C28C80-4ED5-4C04-8A3C-2C875DFE3D59}"/>
                  </a:ext>
                </a:extLst>
              </p:cNvPr>
              <p:cNvSpPr txBox="1"/>
              <p:nvPr/>
            </p:nvSpPr>
            <p:spPr bwMode="auto">
              <a:xfrm>
                <a:off x="1690252" y="1321453"/>
                <a:ext cx="2622550" cy="10924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96" name="Object 2060">
                <a:extLst>
                  <a:ext uri="{FF2B5EF4-FFF2-40B4-BE49-F238E27FC236}">
                    <a16:creationId xmlns:a16="http://schemas.microsoft.com/office/drawing/2014/main" id="{07C28C80-4ED5-4C04-8A3C-2C875DFE3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0252" y="1321453"/>
                <a:ext cx="2622550" cy="1092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97" name="Object 2061">
                <a:extLst>
                  <a:ext uri="{FF2B5EF4-FFF2-40B4-BE49-F238E27FC236}">
                    <a16:creationId xmlns:a16="http://schemas.microsoft.com/office/drawing/2014/main" id="{80AB0BBD-B0D9-4B5E-9776-A0C75BF06A26}"/>
                  </a:ext>
                </a:extLst>
              </p:cNvPr>
              <p:cNvSpPr txBox="1"/>
              <p:nvPr/>
            </p:nvSpPr>
            <p:spPr bwMode="auto">
              <a:xfrm>
                <a:off x="1714643" y="2387403"/>
                <a:ext cx="4843696" cy="803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3197" name="Object 2061">
                <a:extLst>
                  <a:ext uri="{FF2B5EF4-FFF2-40B4-BE49-F238E27FC236}">
                    <a16:creationId xmlns:a16="http://schemas.microsoft.com/office/drawing/2014/main" id="{80AB0BBD-B0D9-4B5E-9776-A0C75BF06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643" y="2387403"/>
                <a:ext cx="4843696" cy="803275"/>
              </a:xfrm>
              <a:prstGeom prst="rect">
                <a:avLst/>
              </a:prstGeom>
              <a:blipFill>
                <a:blip r:embed="rId5"/>
                <a:stretch>
                  <a:fillRect b="-83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4">
                <a:extLst>
                  <a:ext uri="{FF2B5EF4-FFF2-40B4-BE49-F238E27FC236}">
                    <a16:creationId xmlns:a16="http://schemas.microsoft.com/office/drawing/2014/main" id="{ABB5DE54-74D8-4448-96C9-C13AB5A5D35A}"/>
                  </a:ext>
                </a:extLst>
              </p:cNvPr>
              <p:cNvSpPr txBox="1"/>
              <p:nvPr/>
            </p:nvSpPr>
            <p:spPr bwMode="auto">
              <a:xfrm>
                <a:off x="1932089" y="4256628"/>
                <a:ext cx="5391820" cy="10154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Object 44">
                <a:extLst>
                  <a:ext uri="{FF2B5EF4-FFF2-40B4-BE49-F238E27FC236}">
                    <a16:creationId xmlns:a16="http://schemas.microsoft.com/office/drawing/2014/main" id="{ABB5DE54-74D8-4448-96C9-C13AB5A5D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2089" y="4256628"/>
                <a:ext cx="5391820" cy="1015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5">
                <a:extLst>
                  <a:ext uri="{FF2B5EF4-FFF2-40B4-BE49-F238E27FC236}">
                    <a16:creationId xmlns:a16="http://schemas.microsoft.com/office/drawing/2014/main" id="{A8FBDEF5-8EC8-4142-90CD-E238BE7D65E1}"/>
                  </a:ext>
                </a:extLst>
              </p:cNvPr>
              <p:cNvSpPr txBox="1"/>
              <p:nvPr/>
            </p:nvSpPr>
            <p:spPr bwMode="auto">
              <a:xfrm>
                <a:off x="1519340" y="5233987"/>
                <a:ext cx="6675426" cy="1103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Object 45">
                <a:extLst>
                  <a:ext uri="{FF2B5EF4-FFF2-40B4-BE49-F238E27FC236}">
                    <a16:creationId xmlns:a16="http://schemas.microsoft.com/office/drawing/2014/main" id="{A8FBDEF5-8EC8-4142-90CD-E238BE7D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9340" y="5233987"/>
                <a:ext cx="6675426" cy="1103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6">
                <a:extLst>
                  <a:ext uri="{FF2B5EF4-FFF2-40B4-BE49-F238E27FC236}">
                    <a16:creationId xmlns:a16="http://schemas.microsoft.com/office/drawing/2014/main" id="{CBD05632-1828-447D-A543-31D4885B5EFC}"/>
                  </a:ext>
                </a:extLst>
              </p:cNvPr>
              <p:cNvSpPr txBox="1"/>
              <p:nvPr/>
            </p:nvSpPr>
            <p:spPr bwMode="auto">
              <a:xfrm>
                <a:off x="1722539" y="3282890"/>
                <a:ext cx="6907212" cy="10144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Object 46">
                <a:extLst>
                  <a:ext uri="{FF2B5EF4-FFF2-40B4-BE49-F238E27FC236}">
                    <a16:creationId xmlns:a16="http://schemas.microsoft.com/office/drawing/2014/main" id="{CBD05632-1828-447D-A543-31D4885B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2539" y="3282890"/>
                <a:ext cx="6907212" cy="1014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01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4" grpId="0"/>
      <p:bldP spid="93195" grpId="0"/>
      <p:bldP spid="93196" grpId="0"/>
      <p:bldP spid="93197" grpId="0"/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6812</TotalTime>
  <Words>1977</Words>
  <Application>Microsoft Office PowerPoint</Application>
  <PresentationFormat>宽屏</PresentationFormat>
  <Paragraphs>295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宋体</vt:lpstr>
      <vt:lpstr>Arial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494</cp:revision>
  <dcterms:created xsi:type="dcterms:W3CDTF">2020-02-21T07:30:31Z</dcterms:created>
  <dcterms:modified xsi:type="dcterms:W3CDTF">2020-11-13T02:05:22Z</dcterms:modified>
</cp:coreProperties>
</file>