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30" r:id="rId3"/>
    <p:sldId id="257" r:id="rId4"/>
    <p:sldId id="331" r:id="rId5"/>
    <p:sldId id="258" r:id="rId6"/>
    <p:sldId id="271" r:id="rId7"/>
    <p:sldId id="332" r:id="rId8"/>
    <p:sldId id="259" r:id="rId9"/>
    <p:sldId id="333" r:id="rId10"/>
    <p:sldId id="328" r:id="rId11"/>
    <p:sldId id="260" r:id="rId12"/>
    <p:sldId id="334" r:id="rId13"/>
    <p:sldId id="339" r:id="rId14"/>
    <p:sldId id="261" r:id="rId15"/>
    <p:sldId id="335" r:id="rId16"/>
    <p:sldId id="262" r:id="rId17"/>
    <p:sldId id="336" r:id="rId18"/>
    <p:sldId id="266" r:id="rId19"/>
    <p:sldId id="340" r:id="rId20"/>
    <p:sldId id="337" r:id="rId21"/>
    <p:sldId id="263" r:id="rId22"/>
    <p:sldId id="338" r:id="rId23"/>
    <p:sldId id="329" r:id="rId24"/>
    <p:sldId id="264" r:id="rId25"/>
    <p:sldId id="26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627F1-3BB2-4992-A31F-177CE918E5E1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5282B-A8EC-4128-B2E2-B60C50517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78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40EE7F9-7030-49B9-9C7A-E1206DB7E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FB7E5-349F-4854-A4CE-410AC89F59C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283CEA4B-8BC6-46F1-A83F-7FF57A20A6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4400" y="304800"/>
            <a:ext cx="5384800" cy="4038600"/>
          </a:xfrm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A6065FB3-C71C-42D5-B702-E6EF3EA87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4495800"/>
            <a:ext cx="5638800" cy="50292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0BBBFF-EB5C-4D59-A81F-2F6FFB6D6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F67A9-2CDE-4A79-8E94-1C585993D03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4D938D3-53AF-450E-8633-F37FFA8586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660400" y="3505200"/>
            <a:ext cx="5384800" cy="4038600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2C7426BB-F414-458B-AA4B-452E3621E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FEBABA-72D8-4FA8-99D2-B674C4CE9C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6B013-DE53-47A4-9095-EE6B41C1EDA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88066" name="Rectangle 1026">
            <a:extLst>
              <a:ext uri="{FF2B5EF4-FFF2-40B4-BE49-F238E27FC236}">
                <a16:creationId xmlns:a16="http://schemas.microsoft.com/office/drawing/2014/main" id="{EFBF0F9A-DEEA-4AD4-9755-359852233F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660400" y="3505200"/>
            <a:ext cx="5384800" cy="4038600"/>
          </a:xfrm>
          <a:ln/>
        </p:spPr>
      </p:sp>
      <p:sp>
        <p:nvSpPr>
          <p:cNvPr id="88067" name="Rectangle 1027">
            <a:extLst>
              <a:ext uri="{FF2B5EF4-FFF2-40B4-BE49-F238E27FC236}">
                <a16:creationId xmlns:a16="http://schemas.microsoft.com/office/drawing/2014/main" id="{99DEDF66-D019-4F89-BB40-ADD9D4800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9248567-7206-4256-B0A6-FD4F4A0308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048F6-699F-4AD0-BBDF-71B0E8B09F9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ED200654-50C1-4FD1-9E15-E71DEDECBA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660400" y="3505200"/>
            <a:ext cx="5384800" cy="4038600"/>
          </a:xfrm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85E56D08-A5E4-4E4F-AE1D-BC0CA1C50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CD866A-5613-411F-8D2B-7A24D2F581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927B3A-69C1-4D64-97F9-FA48110480E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1C941D97-5CB7-4881-AD3C-EB51505D04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4400" y="381000"/>
            <a:ext cx="5384800" cy="4038600"/>
          </a:xfrm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78332B5-7ED0-4D9E-B1FB-6FA4C01E6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4572000"/>
            <a:ext cx="5638800" cy="5029200"/>
          </a:xfrm>
        </p:spPr>
        <p:txBody>
          <a:bodyPr/>
          <a:lstStyle/>
          <a:p>
            <a:r>
              <a:rPr lang="zh-CN" altLang="en-US"/>
              <a:t>即</a:t>
            </a:r>
            <a:r>
              <a:rPr lang="en-US" altLang="zh-CN"/>
              <a:t>:  t</a:t>
            </a:r>
            <a:r>
              <a:rPr lang="en-US" altLang="zh-CN" baseline="-25000"/>
              <a:t>0</a:t>
            </a:r>
            <a:r>
              <a:rPr lang="en-US" altLang="zh-CN"/>
              <a:t> </a:t>
            </a:r>
            <a:r>
              <a:rPr lang="zh-CN" altLang="en-US"/>
              <a:t>点的瞬时速度为函数 </a:t>
            </a:r>
            <a:r>
              <a:rPr lang="en-US" altLang="zh-CN"/>
              <a:t>s(t) </a:t>
            </a:r>
            <a:r>
              <a:rPr lang="zh-CN" altLang="en-US"/>
              <a:t>的增量与自变量的增量之比</a:t>
            </a:r>
            <a:r>
              <a:rPr lang="en-US" altLang="zh-CN"/>
              <a:t>, </a:t>
            </a:r>
            <a:r>
              <a:rPr lang="zh-CN" altLang="en-US"/>
              <a:t>当自变量增量趋于</a:t>
            </a:r>
            <a:r>
              <a:rPr lang="en-US" altLang="zh-CN"/>
              <a:t>0</a:t>
            </a:r>
            <a:r>
              <a:rPr lang="zh-CN" altLang="en-US"/>
              <a:t>时的极限值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BBF45E-C38F-440F-B4EC-A8889A84E4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B7C9A-B874-4FE5-A970-872BB28287B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D486F749-BFA8-4EBA-A6A2-804F8814BA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660400" y="3505200"/>
            <a:ext cx="5384800" cy="4038600"/>
          </a:xfrm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223FE94F-F1FA-40F9-AAD2-FF9C264C5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BD8E0CD-8E1B-4AEF-9506-26FECF35DD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BB62F-0791-4083-A64F-9B059E0662F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4E73B952-B4D3-4CA5-9DB5-F070E6AB60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660400" y="3505200"/>
            <a:ext cx="5384800" cy="4038600"/>
          </a:xfrm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111EE357-1F5D-4F59-8317-DFE5446D8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9B3753F-4973-4204-A2D6-18CEB35E5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78103-A1BF-4184-99A3-5740DEF8CB9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7F821B95-5C36-4322-8EF1-E40908AF09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660400" y="3505200"/>
            <a:ext cx="5384800" cy="4038600"/>
          </a:xfrm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55AB30A4-B47E-434F-8927-D499DCF7F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4425B4-C244-484E-B33B-A7046FFF2B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6B52B-F43D-4909-81CB-830EA466F1A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9373F382-ADCC-4D76-9360-2CE86FFAA4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660400" y="3505200"/>
            <a:ext cx="5384800" cy="4038600"/>
          </a:xfrm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1F46C32D-CE49-49E5-9045-346D121E1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3D46B6-F5DA-4534-BA6F-0D19503811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6D0423-0286-498F-8277-E5AE00F61B3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313AB47A-7146-43CE-9BF5-A565143BA9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660400" y="3505200"/>
            <a:ext cx="5384800" cy="4038600"/>
          </a:xfrm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D2DF6AC-D139-46B2-9758-83A486C24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EF1D85-AE8A-46DD-8418-E95950FE61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D8E113-F63F-41AB-BDA8-9E54CB5ED7A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8A3DCEF4-A747-4AC5-923E-04B390FA6E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660400" y="3505200"/>
            <a:ext cx="5384800" cy="4038600"/>
          </a:xfrm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92D2F622-7AD5-4405-B311-08ECE2FFBE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51437A-F410-410D-9C82-9711B3076E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A1D54-5B1A-47D1-9979-CF065DE3B941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9D2DC6A4-1612-41DC-9A88-EC74F2A560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660400" y="3505200"/>
            <a:ext cx="5384800" cy="4038600"/>
          </a:xfrm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80D5F9B-873D-43DE-8AB5-2B18CBA66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96720-C422-4E8C-9FD4-C1E77350F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10311D-CBA9-4184-9C8F-76DEC9D0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E3982-B401-459F-9CA1-B5EF28E6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3858A-0C6D-4EEB-9D65-B193B5FE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D8338-C638-48C0-B6D1-2A879CBD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0B325-4150-4A44-B330-A8C9BFC121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482608"/>
      </p:ext>
    </p:extLst>
  </p:cSld>
  <p:clrMapOvr>
    <a:masterClrMapping/>
  </p:clrMapOvr>
  <p:transition spd="slow" advTm="3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C1657-ECA3-4FE3-83E6-CEF3938B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7113EF-03F1-4179-A509-46DB5D74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D51B1-E576-4FDB-A222-96D122F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F4F26-C8EA-47A4-8D90-3914A393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8B295-E08B-4B37-ABAC-3C34339B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FBD97-8ABC-44BF-BFDB-A0980C79C2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656847"/>
      </p:ext>
    </p:extLst>
  </p:cSld>
  <p:clrMapOvr>
    <a:masterClrMapping/>
  </p:clrMapOvr>
  <p:transition spd="slow" advTm="3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DAD870-F0E9-460C-A6CC-A23F57666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920D91-2942-4CED-8989-1C484ACCE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299D3-A8EC-406A-8851-8925760B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E13A6-DC47-4AE4-AA4E-1BE1C0C9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0199C-B11C-4A02-81B3-FC3F13F9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F3F7B-2541-4C8C-8250-48345B3902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431601"/>
      </p:ext>
    </p:extLst>
  </p:cSld>
  <p:clrMapOvr>
    <a:masterClrMapping/>
  </p:clrMapOvr>
  <p:transition spd="slow" advTm="3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CE286-B9F6-4CF3-9CE9-53A71C08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16570-6E53-4C7D-A0D8-723C6267FD5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图表占位符 3">
            <a:extLst>
              <a:ext uri="{FF2B5EF4-FFF2-40B4-BE49-F238E27FC236}">
                <a16:creationId xmlns:a16="http://schemas.microsoft.com/office/drawing/2014/main" id="{DFD841A8-903E-4780-85A8-3ACB5B96340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BEB530-8D96-4720-B8FE-0DEE83D3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0373A0-FC69-4660-8F33-A6F74247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14B5FA-530A-4308-A53F-E0945C19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7065ABE-B027-4BFC-8549-3CD2EF5413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955871"/>
      </p:ext>
    </p:extLst>
  </p:cSld>
  <p:clrMapOvr>
    <a:masterClrMapping/>
  </p:clrMapOvr>
  <p:transition spd="slow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675B0-6867-4AE9-88EE-AB583004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70AC6-62F7-4BBF-BF5B-9893AE77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3F497-F6F0-401F-A975-F9BC6967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78822-9A20-4AA9-8092-8B220BBC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CE762-2A61-47CB-B9FB-30DB2DC9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691F8-B682-4A6D-ACC4-37381284FE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777427"/>
      </p:ext>
    </p:extLst>
  </p:cSld>
  <p:clrMapOvr>
    <a:masterClrMapping/>
  </p:clrMapOvr>
  <p:transition spd="slow"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83B2E-BC95-41FF-AA04-210FF20C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39109-1DD7-40AB-AAFE-FCA58313A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44FB8-AE8E-4762-A708-994023C8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3661A-8FAD-4E0D-9831-80F302BA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CEFB9-0865-4E32-9E59-E1A6D135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9A9E1-195C-4D6C-8871-6523736D11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022851"/>
      </p:ext>
    </p:extLst>
  </p:cSld>
  <p:clrMapOvr>
    <a:masterClrMapping/>
  </p:clrMapOvr>
  <p:transition spd="slow" advTm="3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9949A-4773-45CF-9B6C-C12565D7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0A533-84E9-43A7-99F7-A9FD9134E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BB0BD-827F-4581-B83D-F9C519827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0AE8B-EA40-4B12-A7F9-3971911D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10F29-3087-4CE1-8194-BFF182E9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5C20EC-ACBD-4211-A20E-D66D5C60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52C1D-67BF-4EC0-BE35-69A32472BD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428752"/>
      </p:ext>
    </p:extLst>
  </p:cSld>
  <p:clrMapOvr>
    <a:masterClrMapping/>
  </p:clrMapOvr>
  <p:transition spd="slow" advTm="3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FAD83-B5EE-4041-A17E-32BB91ED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317FE8-0723-415B-947C-7D6674A47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1001B-5A3D-4435-B774-05B5FD884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116234-9C8E-42CE-A0D3-422DF2729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28033-A789-43ED-A4F4-CE371F9D9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78DD6E-1ABC-4227-80E4-5D362D00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52E94E-1C00-400C-BB88-C55EF51F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0FBFC1-AC9A-474F-8888-061DE707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5AC34-17AB-41AB-B13D-FE34CC11CD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083683"/>
      </p:ext>
    </p:extLst>
  </p:cSld>
  <p:clrMapOvr>
    <a:masterClrMapping/>
  </p:clrMapOvr>
  <p:transition spd="slow" advTm="3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EFAC7-67AD-450B-9855-FDB2E020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F01025-F0CA-4FD9-BD75-4AAE30EF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FEDDA4-52AC-47DD-9E31-01CB1C23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10650-AFA3-45A6-B84B-5DD19F1D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F47E2-0AF6-47F3-91CC-E96492BBAB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238073"/>
      </p:ext>
    </p:extLst>
  </p:cSld>
  <p:clrMapOvr>
    <a:masterClrMapping/>
  </p:clrMapOvr>
  <p:transition spd="slow" advTm="3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45C951-0B06-4F4C-B530-7BFB9956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5C31E5-F62B-40C7-B98A-DF94F3D8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B17C78-1787-4E15-B9A2-0C0E047D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D7430-3C80-4FFE-926B-DE582A3A20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580815"/>
      </p:ext>
    </p:extLst>
  </p:cSld>
  <p:clrMapOvr>
    <a:masterClrMapping/>
  </p:clrMapOvr>
  <p:transition spd="slow" advTm="3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A376B-8820-49F6-85AF-B0C69E54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80CCE-30B9-4A9E-BF3C-4BF4F520F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33C2BE-601F-4C9B-BF53-7CAD58AF9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16198-86CB-45E1-ADEF-75C36803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4F034-CBCE-4FE8-AD45-7D9F9619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0A9AD5-555F-4D8E-AACC-5D954990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8DE7A-B151-4719-9DD0-3FC0F6869A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526200"/>
      </p:ext>
    </p:extLst>
  </p:cSld>
  <p:clrMapOvr>
    <a:masterClrMapping/>
  </p:clrMapOvr>
  <p:transition spd="slow" advTm="3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8EDD3-6302-44B8-81EE-2CC9C99B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F44F9A-B4DD-4E75-AC7B-9B11D1385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BBFBBA-6420-42A8-A2E6-9FADC97DF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E4589-5C9D-4C1E-BD7A-78BB8A5D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DFA96B-34AD-4FE7-875A-AFDB2448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92894-AC11-4597-A4C8-39B4C01F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9D034-BBBC-459A-892B-1D27F44EFA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444295"/>
      </p:ext>
    </p:extLst>
  </p:cSld>
  <p:clrMapOvr>
    <a:masterClrMapping/>
  </p:clrMapOvr>
  <p:transition spd="slow" advTm="3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E976670-531D-4C75-BE01-933E9477E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3B617-AE18-41D6-9874-D6ACA5346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71A467F-9299-4637-9B17-A7276606A87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B4865A3-1982-4569-B94A-08DD5D166A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2B3E622-BD04-43A0-B6BF-2C158D3EC5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A961CB6-EB65-48FA-9345-F0E600B598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50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Tm="300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>
            <a:extLst>
              <a:ext uri="{FF2B5EF4-FFF2-40B4-BE49-F238E27FC236}">
                <a16:creationId xmlns:a16="http://schemas.microsoft.com/office/drawing/2014/main" id="{25404EF2-FCDD-41E8-BDCB-4178B9078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692151"/>
            <a:ext cx="54737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8000" b="1">
                <a:solidFill>
                  <a:srgbClr val="660033"/>
                </a:solidFill>
                <a:latin typeface="宋体" panose="02010600030101010101" pitchFamily="2" charset="-122"/>
              </a:rPr>
              <a:t>导数与微分</a:t>
            </a:r>
          </a:p>
        </p:txBody>
      </p:sp>
      <p:sp>
        <p:nvSpPr>
          <p:cNvPr id="2059" name="Text Box 11">
            <a:extLst>
              <a:ext uri="{FF2B5EF4-FFF2-40B4-BE49-F238E27FC236}">
                <a16:creationId xmlns:a16="http://schemas.microsoft.com/office/drawing/2014/main" id="{43EFC82D-19CD-4DCB-817F-CA46FC2BE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349501"/>
            <a:ext cx="6408737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3600" b="1">
                <a:solidFill>
                  <a:schemeClr val="tx2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3600" b="1">
                <a:solidFill>
                  <a:schemeClr val="tx2"/>
                </a:solidFill>
                <a:latin typeface="宋体" panose="02010600030101010101" pitchFamily="2" charset="-122"/>
              </a:rPr>
              <a:t>导数的概念</a:t>
            </a:r>
          </a:p>
          <a:p>
            <a:pPr>
              <a:lnSpc>
                <a:spcPct val="130000"/>
              </a:lnSpc>
            </a:pPr>
            <a:r>
              <a:rPr lang="en-US" altLang="zh-CN" sz="3600" b="1">
                <a:solidFill>
                  <a:schemeClr val="tx2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3600" b="1">
                <a:solidFill>
                  <a:schemeClr val="tx2"/>
                </a:solidFill>
                <a:latin typeface="宋体" panose="02010600030101010101" pitchFamily="2" charset="-122"/>
              </a:rPr>
              <a:t>导数的基本公式与运算法则</a:t>
            </a:r>
          </a:p>
          <a:p>
            <a:pPr>
              <a:lnSpc>
                <a:spcPct val="130000"/>
              </a:lnSpc>
            </a:pPr>
            <a:r>
              <a:rPr lang="en-US" altLang="zh-CN" sz="3600" b="1">
                <a:solidFill>
                  <a:schemeClr val="tx2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3600" b="1">
                <a:solidFill>
                  <a:schemeClr val="tx2"/>
                </a:solidFill>
                <a:latin typeface="宋体" panose="02010600030101010101" pitchFamily="2" charset="-122"/>
              </a:rPr>
              <a:t>高阶导数</a:t>
            </a:r>
          </a:p>
          <a:p>
            <a:pPr>
              <a:lnSpc>
                <a:spcPct val="130000"/>
              </a:lnSpc>
            </a:pPr>
            <a:r>
              <a:rPr lang="en-US" altLang="zh-CN" sz="3600" b="1">
                <a:solidFill>
                  <a:schemeClr val="tx2"/>
                </a:solidFill>
                <a:latin typeface="宋体" panose="02010600030101010101" pitchFamily="2" charset="-122"/>
              </a:rPr>
              <a:t>4.</a:t>
            </a:r>
            <a:r>
              <a:rPr lang="zh-CN" altLang="en-US" sz="3600" b="1">
                <a:solidFill>
                  <a:schemeClr val="tx2"/>
                </a:solidFill>
                <a:latin typeface="宋体" panose="02010600030101010101" pitchFamily="2" charset="-122"/>
              </a:rPr>
              <a:t>函数的微分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/>
      <p:bldP spid="20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>
            <a:extLst>
              <a:ext uri="{FF2B5EF4-FFF2-40B4-BE49-F238E27FC236}">
                <a16:creationId xmlns:a16="http://schemas.microsoft.com/office/drawing/2014/main" id="{A4063029-6FCF-4A65-8122-7315EB80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304800"/>
            <a:ext cx="3903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2. </a:t>
            </a:r>
            <a:r>
              <a:rPr lang="zh-CN" altLang="en-US" sz="2800" b="1"/>
              <a:t>左右导数定义</a:t>
            </a: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243097AE-2982-4DB5-B9B0-3E7CB731F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89" y="1004888"/>
            <a:ext cx="5711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设函数 </a:t>
            </a:r>
            <a:r>
              <a:rPr lang="en-US" altLang="zh-CN" sz="2800" b="1" i="1"/>
              <a:t>f(x)</a:t>
            </a:r>
            <a:r>
              <a:rPr lang="en-US" altLang="zh-CN" sz="2800" b="1"/>
              <a:t> </a:t>
            </a:r>
            <a:r>
              <a:rPr lang="zh-CN" altLang="en-US" sz="2800" b="1"/>
              <a:t>在点 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0</a:t>
            </a:r>
            <a:r>
              <a:rPr lang="en-US" altLang="zh-CN" sz="2800" b="1"/>
              <a:t> </a:t>
            </a:r>
            <a:r>
              <a:rPr lang="zh-CN" altLang="en-US" sz="2800" b="1"/>
              <a:t>左侧 </a:t>
            </a:r>
            <a:r>
              <a:rPr lang="en-US" altLang="zh-CN" sz="2800" b="1"/>
              <a:t>( 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0</a:t>
            </a:r>
            <a:r>
              <a:rPr lang="en-US" altLang="zh-CN" sz="2800" b="1" i="1"/>
              <a:t> – </a:t>
            </a:r>
            <a:r>
              <a:rPr lang="en-US" altLang="zh-CN" sz="2800" b="1">
                <a:ea typeface="隶书" panose="020105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800" b="1" i="1">
                <a:cs typeface="Times New Roman" panose="02020603050405020304" pitchFamily="18" charset="0"/>
              </a:rPr>
              <a:t>, 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0</a:t>
            </a:r>
            <a:r>
              <a:rPr lang="en-US" altLang="zh-CN" sz="2800" b="1" baseline="-25000"/>
              <a:t> </a:t>
            </a:r>
            <a:r>
              <a:rPr lang="en-US" altLang="zh-CN" sz="2800" b="1"/>
              <a:t>]</a:t>
            </a:r>
          </a:p>
        </p:txBody>
      </p:sp>
      <p:grpSp>
        <p:nvGrpSpPr>
          <p:cNvPr id="100358" name="Group 6">
            <a:extLst>
              <a:ext uri="{FF2B5EF4-FFF2-40B4-BE49-F238E27FC236}">
                <a16:creationId xmlns:a16="http://schemas.microsoft.com/office/drawing/2014/main" id="{A86E7F4C-3D0F-47CC-94C1-95EDE51DAD60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209800"/>
            <a:ext cx="3074988" cy="1143000"/>
            <a:chOff x="336" y="192"/>
            <a:chExt cx="1745" cy="5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359" name="Object 7">
                  <a:extLst>
                    <a:ext uri="{FF2B5EF4-FFF2-40B4-BE49-F238E27FC236}">
                      <a16:creationId xmlns:a16="http://schemas.microsoft.com/office/drawing/2014/main" id="{43E4198B-22F8-4037-BDE8-0E132255A47B}"/>
                    </a:ext>
                  </a:extLst>
                </p:cNvPr>
                <p:cNvSpPr txBox="1"/>
                <p:nvPr/>
              </p:nvSpPr>
              <p:spPr bwMode="auto">
                <a:xfrm>
                  <a:off x="672" y="192"/>
                  <a:ext cx="1409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Sup>
                                  <m:sSub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100359" name="Object 7">
                  <a:extLst>
                    <a:ext uri="{FF2B5EF4-FFF2-40B4-BE49-F238E27FC236}">
                      <a16:creationId xmlns:a16="http://schemas.microsoft.com/office/drawing/2014/main" id="{43E4198B-22F8-4037-BDE8-0E132255A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2" y="192"/>
                  <a:ext cx="1409" cy="5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360" name="Rectangle 8">
              <a:extLst>
                <a:ext uri="{FF2B5EF4-FFF2-40B4-BE49-F238E27FC236}">
                  <a16:creationId xmlns:a16="http://schemas.microsoft.com/office/drawing/2014/main" id="{5CE6503B-A102-4A5E-B022-3310B8C35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6"/>
              <a:ext cx="432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若</a:t>
              </a:r>
              <a:r>
                <a:rPr lang="en-US" altLang="zh-CN" sz="2800" b="1"/>
                <a:t>:                                                                   </a:t>
              </a:r>
            </a:p>
          </p:txBody>
        </p:sp>
      </p:grpSp>
      <p:grpSp>
        <p:nvGrpSpPr>
          <p:cNvPr id="100379" name="Group 27">
            <a:extLst>
              <a:ext uri="{FF2B5EF4-FFF2-40B4-BE49-F238E27FC236}">
                <a16:creationId xmlns:a16="http://schemas.microsoft.com/office/drawing/2014/main" id="{1F81325F-05F5-40E4-8E75-75D44BE45CC5}"/>
              </a:ext>
            </a:extLst>
          </p:cNvPr>
          <p:cNvGrpSpPr>
            <a:grpSpLocks/>
          </p:cNvGrpSpPr>
          <p:nvPr/>
        </p:nvGrpSpPr>
        <p:grpSpPr bwMode="auto">
          <a:xfrm>
            <a:off x="5880101" y="2205038"/>
            <a:ext cx="4330308" cy="1066800"/>
            <a:chOff x="2304" y="1776"/>
            <a:chExt cx="2561" cy="576"/>
          </a:xfrm>
        </p:grpSpPr>
        <p:grpSp>
          <p:nvGrpSpPr>
            <p:cNvPr id="100361" name="Group 9">
              <a:extLst>
                <a:ext uri="{FF2B5EF4-FFF2-40B4-BE49-F238E27FC236}">
                  <a16:creationId xmlns:a16="http://schemas.microsoft.com/office/drawing/2014/main" id="{D68CE179-FD54-4A7C-9C72-90256B38B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776"/>
              <a:ext cx="1957" cy="576"/>
              <a:chOff x="2304" y="192"/>
              <a:chExt cx="1957" cy="57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362" name="Object 10">
                    <a:extLst>
                      <a:ext uri="{FF2B5EF4-FFF2-40B4-BE49-F238E27FC236}">
                        <a16:creationId xmlns:a16="http://schemas.microsoft.com/office/drawing/2014/main" id="{C14ECDAE-3379-4E81-A9AA-3E0FC3CE39D6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2640" y="192"/>
                    <a:ext cx="1409" cy="57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775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𝐥𝐢𝐦</m:t>
                                  </m:r>
                                </m:e>
                                <m:li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Sup>
                                    <m:sSub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oMath>
                      </m:oMathPara>
                    </a14:m>
                    <a:endParaRPr lang="zh-CN" altLang="en-US" sz="2800" b="1"/>
                  </a:p>
                </p:txBody>
              </p:sp>
            </mc:Choice>
            <mc:Fallback>
              <p:sp>
                <p:nvSpPr>
                  <p:cNvPr id="100362" name="Object 10">
                    <a:extLst>
                      <a:ext uri="{FF2B5EF4-FFF2-40B4-BE49-F238E27FC236}">
                        <a16:creationId xmlns:a16="http://schemas.microsoft.com/office/drawing/2014/main" id="{C14ECDAE-3379-4E81-A9AA-3E0FC3CE39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40" y="192"/>
                    <a:ext cx="1409" cy="57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0363" name="Rectangle 11">
                <a:extLst>
                  <a:ext uri="{FF2B5EF4-FFF2-40B4-BE49-F238E27FC236}">
                    <a16:creationId xmlns:a16="http://schemas.microsoft.com/office/drawing/2014/main" id="{0604D84D-DC51-4E23-99D8-D96D2FBB7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5" y="305"/>
                <a:ext cx="286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 ) </a:t>
                </a:r>
              </a:p>
            </p:txBody>
          </p:sp>
          <p:sp>
            <p:nvSpPr>
              <p:cNvPr id="100364" name="Rectangle 12">
                <a:extLst>
                  <a:ext uri="{FF2B5EF4-FFF2-40B4-BE49-F238E27FC236}">
                    <a16:creationId xmlns:a16="http://schemas.microsoft.com/office/drawing/2014/main" id="{00D5C2D8-C364-40C7-9768-1134C726F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95"/>
                <a:ext cx="393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    (</a:t>
                </a:r>
              </a:p>
            </p:txBody>
          </p:sp>
        </p:grpSp>
        <p:sp>
          <p:nvSpPr>
            <p:cNvPr id="100365" name="Rectangle 13">
              <a:extLst>
                <a:ext uri="{FF2B5EF4-FFF2-40B4-BE49-F238E27FC236}">
                  <a16:creationId xmlns:a16="http://schemas.microsoft.com/office/drawing/2014/main" id="{6F0764D0-2D38-4A0A-85B0-64EA9F5ED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1920"/>
              <a:ext cx="589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存在</a:t>
              </a:r>
              <a:r>
                <a:rPr lang="en-US" altLang="zh-CN" sz="2800" b="1"/>
                <a:t>,</a:t>
              </a:r>
            </a:p>
          </p:txBody>
        </p:sp>
      </p:grpSp>
      <p:sp>
        <p:nvSpPr>
          <p:cNvPr id="100366" name="Rectangle 14">
            <a:extLst>
              <a:ext uri="{FF2B5EF4-FFF2-40B4-BE49-F238E27FC236}">
                <a16:creationId xmlns:a16="http://schemas.microsoft.com/office/drawing/2014/main" id="{12AB5B38-9043-4729-9A68-E0DF1012E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3214688"/>
            <a:ext cx="5629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则称函数 </a:t>
            </a:r>
            <a:r>
              <a:rPr lang="en-US" altLang="zh-CN" sz="2800" b="1" i="1"/>
              <a:t>f(x)</a:t>
            </a:r>
            <a:r>
              <a:rPr lang="en-US" altLang="zh-CN" sz="2800" b="1"/>
              <a:t> </a:t>
            </a:r>
            <a:r>
              <a:rPr lang="zh-CN" altLang="en-US" sz="2800" b="1"/>
              <a:t>在点</a:t>
            </a:r>
            <a:r>
              <a:rPr lang="zh-CN" altLang="en-US" sz="2800" b="1" i="1"/>
              <a:t> 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0</a:t>
            </a:r>
            <a:r>
              <a:rPr lang="en-US" altLang="zh-CN" sz="2800" b="1"/>
              <a:t> </a:t>
            </a:r>
            <a:r>
              <a:rPr lang="zh-CN" altLang="en-US" sz="2800" b="1"/>
              <a:t>左</a:t>
            </a:r>
            <a:r>
              <a:rPr lang="en-US" altLang="zh-CN" sz="2800" b="1"/>
              <a:t>(</a:t>
            </a:r>
            <a:r>
              <a:rPr lang="zh-CN" altLang="en-US" sz="2800" b="1"/>
              <a:t>右</a:t>
            </a:r>
            <a:r>
              <a:rPr lang="en-US" altLang="zh-CN" sz="2800" b="1"/>
              <a:t>)</a:t>
            </a:r>
            <a:r>
              <a:rPr lang="zh-CN" altLang="en-US" sz="2800" b="1"/>
              <a:t>方可导</a:t>
            </a:r>
            <a:r>
              <a:rPr lang="en-US" altLang="zh-CN" sz="2800" b="1"/>
              <a:t>,</a:t>
            </a:r>
          </a:p>
        </p:txBody>
      </p:sp>
      <p:sp>
        <p:nvSpPr>
          <p:cNvPr id="100368" name="Rectangle 16">
            <a:extLst>
              <a:ext uri="{FF2B5EF4-FFF2-40B4-BE49-F238E27FC236}">
                <a16:creationId xmlns:a16="http://schemas.microsoft.com/office/drawing/2014/main" id="{AD440E7D-E0D0-491A-875E-4BA28EE4F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4652963"/>
            <a:ext cx="1026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记为</a:t>
            </a:r>
            <a:r>
              <a:rPr lang="en-US" altLang="zh-CN" sz="2800" b="1"/>
              <a:t>:</a:t>
            </a:r>
          </a:p>
        </p:txBody>
      </p:sp>
      <p:sp>
        <p:nvSpPr>
          <p:cNvPr id="100369" name="Rectangle 17">
            <a:extLst>
              <a:ext uri="{FF2B5EF4-FFF2-40B4-BE49-F238E27FC236}">
                <a16:creationId xmlns:a16="http://schemas.microsoft.com/office/drawing/2014/main" id="{0838F8BE-8978-49D5-B619-71E36E715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962401"/>
            <a:ext cx="7258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并称此极限值为函数 </a:t>
            </a:r>
            <a:r>
              <a:rPr lang="en-US" altLang="zh-CN" sz="2800" b="1" i="1"/>
              <a:t>f(x)</a:t>
            </a:r>
            <a:r>
              <a:rPr lang="en-US" altLang="zh-CN" sz="2800" b="1"/>
              <a:t> </a:t>
            </a:r>
            <a:r>
              <a:rPr lang="zh-CN" altLang="en-US" sz="2800" b="1"/>
              <a:t>在点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0</a:t>
            </a:r>
            <a:r>
              <a:rPr lang="en-US" altLang="zh-CN" sz="2800" b="1"/>
              <a:t> </a:t>
            </a:r>
            <a:r>
              <a:rPr lang="zh-CN" altLang="en-US" sz="2800" b="1"/>
              <a:t>的左</a:t>
            </a:r>
            <a:r>
              <a:rPr lang="en-US" altLang="zh-CN" sz="2800" b="1"/>
              <a:t>(</a:t>
            </a:r>
            <a:r>
              <a:rPr lang="zh-CN" altLang="en-US" sz="2800" b="1"/>
              <a:t>右</a:t>
            </a:r>
            <a:r>
              <a:rPr lang="en-US" altLang="zh-CN" sz="2800" b="1"/>
              <a:t>)</a:t>
            </a:r>
            <a:r>
              <a:rPr lang="zh-CN" altLang="en-US" sz="2800" b="1"/>
              <a:t>导数</a:t>
            </a:r>
            <a:r>
              <a:rPr lang="en-US" altLang="zh-CN" sz="2800" b="1"/>
              <a:t>.         </a:t>
            </a:r>
          </a:p>
        </p:txBody>
      </p:sp>
      <p:grpSp>
        <p:nvGrpSpPr>
          <p:cNvPr id="100382" name="Group 30">
            <a:extLst>
              <a:ext uri="{FF2B5EF4-FFF2-40B4-BE49-F238E27FC236}">
                <a16:creationId xmlns:a16="http://schemas.microsoft.com/office/drawing/2014/main" id="{C756F402-AA04-465A-B1A2-D2CFA32D89E1}"/>
              </a:ext>
            </a:extLst>
          </p:cNvPr>
          <p:cNvGrpSpPr>
            <a:grpSpLocks/>
          </p:cNvGrpSpPr>
          <p:nvPr/>
        </p:nvGrpSpPr>
        <p:grpSpPr bwMode="auto">
          <a:xfrm>
            <a:off x="4440238" y="4652963"/>
            <a:ext cx="3795712" cy="538162"/>
            <a:chOff x="1632" y="2952"/>
            <a:chExt cx="2254" cy="360"/>
          </a:xfrm>
        </p:grpSpPr>
        <p:sp>
          <p:nvSpPr>
            <p:cNvPr id="100372" name="Rectangle 20">
              <a:extLst>
                <a:ext uri="{FF2B5EF4-FFF2-40B4-BE49-F238E27FC236}">
                  <a16:creationId xmlns:a16="http://schemas.microsoft.com/office/drawing/2014/main" id="{0A7A1A63-1A31-4479-9923-FD9C58CCB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960"/>
              <a:ext cx="28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 ) </a:t>
              </a:r>
            </a:p>
          </p:txBody>
        </p:sp>
        <p:grpSp>
          <p:nvGrpSpPr>
            <p:cNvPr id="100380" name="Group 28">
              <a:extLst>
                <a:ext uri="{FF2B5EF4-FFF2-40B4-BE49-F238E27FC236}">
                  <a16:creationId xmlns:a16="http://schemas.microsoft.com/office/drawing/2014/main" id="{B54BE967-3F8D-4986-8E3D-54801077D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952"/>
              <a:ext cx="2084" cy="360"/>
              <a:chOff x="1632" y="2961"/>
              <a:chExt cx="2084" cy="36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370" name="Object 18">
                    <a:extLst>
                      <a:ext uri="{FF2B5EF4-FFF2-40B4-BE49-F238E27FC236}">
                        <a16:creationId xmlns:a16="http://schemas.microsoft.com/office/drawing/2014/main" id="{4A75A86E-D0F5-4A5F-B10A-10E8EF46E630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632" y="2976"/>
                    <a:ext cx="655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925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/>
                  </a:p>
                </p:txBody>
              </p:sp>
            </mc:Choice>
            <mc:Fallback>
              <p:sp>
                <p:nvSpPr>
                  <p:cNvPr id="100370" name="Object 18">
                    <a:extLst>
                      <a:ext uri="{FF2B5EF4-FFF2-40B4-BE49-F238E27FC236}">
                        <a16:creationId xmlns:a16="http://schemas.microsoft.com/office/drawing/2014/main" id="{4A75A86E-D0F5-4A5F-B10A-10E8EF46E6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32" y="2976"/>
                    <a:ext cx="655" cy="33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371" name="Object 19">
                    <a:extLst>
                      <a:ext uri="{FF2B5EF4-FFF2-40B4-BE49-F238E27FC236}">
                        <a16:creationId xmlns:a16="http://schemas.microsoft.com/office/drawing/2014/main" id="{9553C9D8-EE52-4E32-8804-DDBACA39C47E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024" y="2976"/>
                    <a:ext cx="692" cy="3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925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/>
                  </a:p>
                </p:txBody>
              </p:sp>
            </mc:Choice>
            <mc:Fallback>
              <p:sp>
                <p:nvSpPr>
                  <p:cNvPr id="100371" name="Object 19">
                    <a:extLst>
                      <a:ext uri="{FF2B5EF4-FFF2-40B4-BE49-F238E27FC236}">
                        <a16:creationId xmlns:a16="http://schemas.microsoft.com/office/drawing/2014/main" id="{9553C9D8-EE52-4E32-8804-DDBACA39C4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24" y="2976"/>
                    <a:ext cx="692" cy="34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0373" name="Rectangle 21">
                <a:extLst>
                  <a:ext uri="{FF2B5EF4-FFF2-40B4-BE49-F238E27FC236}">
                    <a16:creationId xmlns:a16="http://schemas.microsoft.com/office/drawing/2014/main" id="{D2ACE5AC-B760-42A2-A3CE-0B5D50DC4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961"/>
                <a:ext cx="392" cy="3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(</a:t>
                </a:r>
                <a:r>
                  <a:rPr lang="zh-CN" altLang="en-US" sz="2800" b="1"/>
                  <a:t>或</a:t>
                </a:r>
              </a:p>
            </p:txBody>
          </p:sp>
        </p:grpSp>
      </p:grpSp>
      <p:grpSp>
        <p:nvGrpSpPr>
          <p:cNvPr id="100381" name="Group 29">
            <a:extLst>
              <a:ext uri="{FF2B5EF4-FFF2-40B4-BE49-F238E27FC236}">
                <a16:creationId xmlns:a16="http://schemas.microsoft.com/office/drawing/2014/main" id="{B86B1BD1-8350-4372-BB15-E74FE5C30DF3}"/>
              </a:ext>
            </a:extLst>
          </p:cNvPr>
          <p:cNvGrpSpPr>
            <a:grpSpLocks/>
          </p:cNvGrpSpPr>
          <p:nvPr/>
        </p:nvGrpSpPr>
        <p:grpSpPr bwMode="auto">
          <a:xfrm>
            <a:off x="2927350" y="5876925"/>
            <a:ext cx="5233988" cy="571500"/>
            <a:chOff x="988" y="3758"/>
            <a:chExt cx="2776" cy="3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374" name="Object 22">
                  <a:extLst>
                    <a:ext uri="{FF2B5EF4-FFF2-40B4-BE49-F238E27FC236}">
                      <a16:creationId xmlns:a16="http://schemas.microsoft.com/office/drawing/2014/main" id="{78C4A481-AADE-4832-B4B7-9E5FD0C99CB8}"/>
                    </a:ext>
                  </a:extLst>
                </p:cNvPr>
                <p:cNvSpPr txBox="1"/>
                <p:nvPr/>
              </p:nvSpPr>
              <p:spPr bwMode="auto">
                <a:xfrm>
                  <a:off x="988" y="3792"/>
                  <a:ext cx="655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100374" name="Object 22">
                  <a:extLst>
                    <a:ext uri="{FF2B5EF4-FFF2-40B4-BE49-F238E27FC236}">
                      <a16:creationId xmlns:a16="http://schemas.microsoft.com/office/drawing/2014/main" id="{78C4A481-AADE-4832-B4B7-9E5FD0C99C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8" y="3792"/>
                  <a:ext cx="655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375" name="Object 23">
                  <a:extLst>
                    <a:ext uri="{FF2B5EF4-FFF2-40B4-BE49-F238E27FC236}">
                      <a16:creationId xmlns:a16="http://schemas.microsoft.com/office/drawing/2014/main" id="{DE64E0A6-A9DF-4992-A285-649F6B89E38A}"/>
                    </a:ext>
                  </a:extLst>
                </p:cNvPr>
                <p:cNvSpPr txBox="1"/>
                <p:nvPr/>
              </p:nvSpPr>
              <p:spPr bwMode="auto">
                <a:xfrm>
                  <a:off x="1900" y="3783"/>
                  <a:ext cx="692" cy="3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100375" name="Object 23">
                  <a:extLst>
                    <a:ext uri="{FF2B5EF4-FFF2-40B4-BE49-F238E27FC236}">
                      <a16:creationId xmlns:a16="http://schemas.microsoft.com/office/drawing/2014/main" id="{DE64E0A6-A9DF-4992-A285-649F6B89E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0" y="3783"/>
                  <a:ext cx="692" cy="34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376" name="Rectangle 24">
              <a:extLst>
                <a:ext uri="{FF2B5EF4-FFF2-40B4-BE49-F238E27FC236}">
                  <a16:creationId xmlns:a16="http://schemas.microsoft.com/office/drawing/2014/main" id="{D83B111A-C7D5-4D3E-8E04-63E570C00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3758"/>
              <a:ext cx="1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都存在且相等</a:t>
              </a:r>
            </a:p>
          </p:txBody>
        </p:sp>
        <p:sp>
          <p:nvSpPr>
            <p:cNvPr id="100377" name="Rectangle 25">
              <a:extLst>
                <a:ext uri="{FF2B5EF4-FFF2-40B4-BE49-F238E27FC236}">
                  <a16:creationId xmlns:a16="http://schemas.microsoft.com/office/drawing/2014/main" id="{AFD2E31F-A9AE-4340-8575-0A555E026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3758"/>
              <a:ext cx="2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和</a:t>
              </a:r>
            </a:p>
          </p:txBody>
        </p:sp>
      </p:grpSp>
      <p:sp>
        <p:nvSpPr>
          <p:cNvPr id="100378" name="Rectangle 26">
            <a:extLst>
              <a:ext uri="{FF2B5EF4-FFF2-40B4-BE49-F238E27FC236}">
                <a16:creationId xmlns:a16="http://schemas.microsoft.com/office/drawing/2014/main" id="{C02E86BC-2911-44F7-8EC0-C2E350D48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5373688"/>
            <a:ext cx="50209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/>
              <a:t>f(x)</a:t>
            </a:r>
            <a:r>
              <a:rPr lang="en-US" altLang="zh-CN" sz="2800" b="1"/>
              <a:t> </a:t>
            </a:r>
            <a:r>
              <a:rPr lang="zh-CN" altLang="en-US" sz="2800" b="1"/>
              <a:t>在点 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0</a:t>
            </a:r>
            <a:r>
              <a:rPr lang="en-US" altLang="zh-CN" sz="2800" b="1"/>
              <a:t> </a:t>
            </a:r>
            <a:r>
              <a:rPr lang="zh-CN" altLang="en-US" sz="2800" b="1"/>
              <a:t>可导的充要条件是</a:t>
            </a:r>
            <a:r>
              <a:rPr lang="en-US" altLang="zh-CN" sz="2800" b="1"/>
              <a:t>:</a:t>
            </a:r>
          </a:p>
        </p:txBody>
      </p:sp>
      <p:sp>
        <p:nvSpPr>
          <p:cNvPr id="100383" name="Rectangle 31">
            <a:extLst>
              <a:ext uri="{FF2B5EF4-FFF2-40B4-BE49-F238E27FC236}">
                <a16:creationId xmlns:a16="http://schemas.microsoft.com/office/drawing/2014/main" id="{FA0AA3D6-25F2-463A-BE11-1F1348E3A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1600201"/>
            <a:ext cx="4208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/>
              <a:t>(</a:t>
            </a:r>
            <a:r>
              <a:rPr lang="zh-CN" altLang="en-US" sz="2800" b="1" dirty="0"/>
              <a:t>或右侧</a:t>
            </a:r>
            <a:r>
              <a:rPr lang="en-US" altLang="zh-CN" sz="2800" b="1" dirty="0"/>
              <a:t>[</a:t>
            </a:r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0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0</a:t>
            </a:r>
            <a:r>
              <a:rPr lang="en-US" altLang="zh-CN" sz="2800" b="1" baseline="-25000" dirty="0"/>
              <a:t> </a:t>
            </a:r>
            <a:r>
              <a:rPr lang="en-US" altLang="zh-CN" sz="2800" b="1" dirty="0"/>
              <a:t>+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800" b="1" dirty="0"/>
              <a:t>))</a:t>
            </a:r>
            <a:r>
              <a:rPr lang="zh-CN" altLang="en-US" sz="2800" b="1" dirty="0"/>
              <a:t>有定义</a:t>
            </a:r>
            <a:r>
              <a:rPr lang="en-US" altLang="zh-CN" sz="2800" b="1" dirty="0"/>
              <a:t>,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utoUpdateAnimBg="0"/>
      <p:bldP spid="100357" grpId="0" autoUpdateAnimBg="0"/>
      <p:bldP spid="100366" grpId="0" autoUpdateAnimBg="0"/>
      <p:bldP spid="100368" grpId="0" autoUpdateAnimBg="0"/>
      <p:bldP spid="100369" grpId="0" autoUpdateAnimBg="0"/>
      <p:bldP spid="100378" grpId="0" autoUpdateAnimBg="0"/>
      <p:bldP spid="10038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Text Box 8">
            <a:extLst>
              <a:ext uri="{FF2B5EF4-FFF2-40B4-BE49-F238E27FC236}">
                <a16:creationId xmlns:a16="http://schemas.microsoft.com/office/drawing/2014/main" id="{37160680-576A-49B5-9E71-E3FBE668B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049" y="137812"/>
            <a:ext cx="548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j-lt"/>
              </a:rPr>
              <a:t>3. </a:t>
            </a:r>
            <a:r>
              <a:rPr lang="en-US" altLang="zh-CN" sz="2800" b="1" i="1">
                <a:latin typeface="+mj-lt"/>
              </a:rPr>
              <a:t>f(x)</a:t>
            </a:r>
            <a:r>
              <a:rPr lang="en-US" altLang="zh-CN" sz="2800" b="1">
                <a:latin typeface="+mj-lt"/>
              </a:rPr>
              <a:t> </a:t>
            </a:r>
            <a:r>
              <a:rPr lang="zh-CN" altLang="en-US" sz="2800" b="1">
                <a:latin typeface="+mj-lt"/>
              </a:rPr>
              <a:t>在区间上可导的定义     </a:t>
            </a:r>
          </a:p>
        </p:txBody>
      </p:sp>
      <p:sp>
        <p:nvSpPr>
          <p:cNvPr id="9231" name="Text Box 15">
            <a:extLst>
              <a:ext uri="{FF2B5EF4-FFF2-40B4-BE49-F238E27FC236}">
                <a16:creationId xmlns:a16="http://schemas.microsoft.com/office/drawing/2014/main" id="{F277DD17-13D4-4693-BE1F-C9752C409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891" y="2947085"/>
            <a:ext cx="403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+mj-lt"/>
              </a:rPr>
              <a:t>4. </a:t>
            </a:r>
            <a:r>
              <a:rPr lang="zh-CN" altLang="en-US" sz="2800" b="1" dirty="0">
                <a:latin typeface="+mj-lt"/>
              </a:rPr>
              <a:t>导函数定义     </a:t>
            </a:r>
          </a:p>
        </p:txBody>
      </p:sp>
      <p:grpSp>
        <p:nvGrpSpPr>
          <p:cNvPr id="9281" name="Group 65">
            <a:extLst>
              <a:ext uri="{FF2B5EF4-FFF2-40B4-BE49-F238E27FC236}">
                <a16:creationId xmlns:a16="http://schemas.microsoft.com/office/drawing/2014/main" id="{02AB7A02-8327-4870-BBD0-6DCA7A7153A4}"/>
              </a:ext>
            </a:extLst>
          </p:cNvPr>
          <p:cNvGrpSpPr>
            <a:grpSpLocks/>
          </p:cNvGrpSpPr>
          <p:nvPr/>
        </p:nvGrpSpPr>
        <p:grpSpPr bwMode="auto">
          <a:xfrm>
            <a:off x="1268564" y="2166162"/>
            <a:ext cx="4683126" cy="523876"/>
            <a:chOff x="192" y="1676"/>
            <a:chExt cx="2950" cy="330"/>
          </a:xfrm>
        </p:grpSpPr>
        <p:sp>
          <p:nvSpPr>
            <p:cNvPr id="9248" name="Rectangle 32">
              <a:extLst>
                <a:ext uri="{FF2B5EF4-FFF2-40B4-BE49-F238E27FC236}">
                  <a16:creationId xmlns:a16="http://schemas.microsoft.com/office/drawing/2014/main" id="{EA82267E-5A52-44CA-A017-198FE79BA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676"/>
              <a:ext cx="16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+mj-lt"/>
                </a:rPr>
                <a:t>[</a:t>
              </a:r>
              <a:r>
                <a:rPr lang="en-US" altLang="zh-CN" sz="2800" b="1" i="1" dirty="0">
                  <a:latin typeface="+mj-lt"/>
                </a:rPr>
                <a:t>a , b</a:t>
              </a:r>
              <a:r>
                <a:rPr lang="en-US" altLang="zh-CN" sz="2800" b="1" dirty="0">
                  <a:latin typeface="+mj-lt"/>
                </a:rPr>
                <a:t>] </a:t>
              </a:r>
              <a:r>
                <a:rPr lang="zh-CN" altLang="en-US" sz="2800" b="1" dirty="0">
                  <a:latin typeface="+mj-lt"/>
                </a:rPr>
                <a:t>上可导。</a:t>
              </a:r>
            </a:p>
          </p:txBody>
        </p:sp>
        <p:sp>
          <p:nvSpPr>
            <p:cNvPr id="9249" name="Rectangle 33">
              <a:extLst>
                <a:ext uri="{FF2B5EF4-FFF2-40B4-BE49-F238E27FC236}">
                  <a16:creationId xmlns:a16="http://schemas.microsoft.com/office/drawing/2014/main" id="{9271D31A-EBB5-400F-8E89-2EAD3DCCE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76"/>
              <a:ext cx="14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j-lt"/>
                </a:rPr>
                <a:t>则称 </a:t>
              </a:r>
              <a:r>
                <a:rPr lang="en-US" altLang="zh-CN" sz="2800" b="1" i="1">
                  <a:latin typeface="+mj-lt"/>
                </a:rPr>
                <a:t>f(x)</a:t>
              </a:r>
              <a:r>
                <a:rPr lang="en-US" altLang="zh-CN" sz="2800" b="1">
                  <a:latin typeface="+mj-lt"/>
                </a:rPr>
                <a:t> </a:t>
              </a:r>
              <a:r>
                <a:rPr lang="zh-CN" altLang="en-US" sz="2800" b="1">
                  <a:latin typeface="+mj-lt"/>
                </a:rPr>
                <a:t>在    </a:t>
              </a:r>
            </a:p>
          </p:txBody>
        </p:sp>
      </p:grpSp>
      <p:sp>
        <p:nvSpPr>
          <p:cNvPr id="9251" name="Rectangle 35">
            <a:extLst>
              <a:ext uri="{FF2B5EF4-FFF2-40B4-BE49-F238E27FC236}">
                <a16:creationId xmlns:a16="http://schemas.microsoft.com/office/drawing/2014/main" id="{A45F5ED2-DA13-4EA6-9C38-5529E562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420" y="1423883"/>
            <a:ext cx="3817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若 </a:t>
            </a:r>
            <a:r>
              <a:rPr lang="en-US" altLang="zh-CN" sz="2800" b="1" i="1" dirty="0">
                <a:latin typeface="+mj-lt"/>
              </a:rPr>
              <a:t>f(x)</a:t>
            </a:r>
            <a:r>
              <a:rPr lang="en-US" altLang="zh-CN" sz="2800" b="1" dirty="0">
                <a:latin typeface="+mj-lt"/>
              </a:rPr>
              <a:t> </a:t>
            </a:r>
            <a:r>
              <a:rPr lang="zh-CN" altLang="en-US" sz="2800" b="1" dirty="0">
                <a:latin typeface="+mj-lt"/>
              </a:rPr>
              <a:t>在</a:t>
            </a:r>
            <a:r>
              <a:rPr lang="en-US" altLang="zh-CN" sz="2800" b="1" i="1" dirty="0">
                <a:latin typeface="+mj-lt"/>
              </a:rPr>
              <a:t>(a , b)</a:t>
            </a:r>
            <a:r>
              <a:rPr lang="en-US" altLang="zh-CN" sz="2800" b="1" dirty="0">
                <a:latin typeface="+mj-lt"/>
              </a:rPr>
              <a:t> </a:t>
            </a:r>
            <a:r>
              <a:rPr lang="zh-CN" altLang="en-US" sz="2800" b="1" dirty="0">
                <a:latin typeface="+mj-lt"/>
              </a:rPr>
              <a:t>内可导</a:t>
            </a:r>
            <a:r>
              <a:rPr lang="en-US" altLang="zh-CN" sz="2800" b="1" dirty="0">
                <a:latin typeface="+mj-lt"/>
              </a:rPr>
              <a:t>, </a:t>
            </a:r>
          </a:p>
        </p:txBody>
      </p:sp>
      <p:sp>
        <p:nvSpPr>
          <p:cNvPr id="9252" name="Rectangle 36">
            <a:extLst>
              <a:ext uri="{FF2B5EF4-FFF2-40B4-BE49-F238E27FC236}">
                <a16:creationId xmlns:a16="http://schemas.microsoft.com/office/drawing/2014/main" id="{F4B6AC98-76F6-498D-9DE2-B35298757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224" y="675975"/>
            <a:ext cx="62135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j-lt"/>
              </a:rPr>
              <a:t>若 </a:t>
            </a:r>
            <a:r>
              <a:rPr lang="en-US" altLang="zh-CN" sz="2800" b="1" i="1">
                <a:latin typeface="+mj-lt"/>
              </a:rPr>
              <a:t>f(x)</a:t>
            </a:r>
            <a:r>
              <a:rPr lang="en-US" altLang="zh-CN" sz="2800" b="1">
                <a:latin typeface="+mj-lt"/>
              </a:rPr>
              <a:t> </a:t>
            </a:r>
            <a:r>
              <a:rPr lang="zh-CN" altLang="en-US" sz="2800" b="1">
                <a:latin typeface="+mj-lt"/>
              </a:rPr>
              <a:t>在区间（</a:t>
            </a:r>
            <a:r>
              <a:rPr lang="en-US" altLang="zh-CN" sz="2800" b="1" i="1">
                <a:latin typeface="+mj-lt"/>
              </a:rPr>
              <a:t>a , b</a:t>
            </a:r>
            <a:r>
              <a:rPr lang="en-US" altLang="zh-CN" sz="2800" b="1">
                <a:latin typeface="+mj-lt"/>
              </a:rPr>
              <a:t>) </a:t>
            </a:r>
            <a:r>
              <a:rPr lang="zh-CN" altLang="en-US" sz="2800" b="1">
                <a:latin typeface="+mj-lt"/>
              </a:rPr>
              <a:t>内每一点都可导</a:t>
            </a:r>
            <a:r>
              <a:rPr lang="en-US" altLang="zh-CN" sz="2800" b="1">
                <a:latin typeface="+mj-lt"/>
              </a:rPr>
              <a:t>, </a:t>
            </a:r>
          </a:p>
        </p:txBody>
      </p:sp>
      <p:sp>
        <p:nvSpPr>
          <p:cNvPr id="9254" name="Rectangle 38">
            <a:extLst>
              <a:ext uri="{FF2B5EF4-FFF2-40B4-BE49-F238E27FC236}">
                <a16:creationId xmlns:a16="http://schemas.microsoft.com/office/drawing/2014/main" id="{970F0B71-F968-465C-A778-190BEE365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77" y="4352183"/>
            <a:ext cx="39437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</a:rPr>
              <a:t>称它为 </a:t>
            </a:r>
            <a:r>
              <a:rPr lang="en-US" altLang="zh-CN" sz="2800" b="1" i="1" dirty="0">
                <a:latin typeface="+mj-lt"/>
              </a:rPr>
              <a:t>f(x)</a:t>
            </a:r>
            <a:r>
              <a:rPr lang="en-US" altLang="zh-CN" sz="2800" b="1" dirty="0">
                <a:latin typeface="+mj-lt"/>
              </a:rPr>
              <a:t> </a:t>
            </a:r>
            <a:r>
              <a:rPr lang="zh-CN" altLang="en-US" sz="2800" b="1" dirty="0">
                <a:latin typeface="+mj-lt"/>
              </a:rPr>
              <a:t>的</a:t>
            </a:r>
            <a:r>
              <a:rPr lang="zh-CN" altLang="en-US" sz="3200" b="1" dirty="0">
                <a:latin typeface="+mj-lt"/>
              </a:rPr>
              <a:t>导函数</a:t>
            </a:r>
            <a:r>
              <a:rPr lang="zh-CN" altLang="en-US" sz="2800" b="1" dirty="0">
                <a:latin typeface="+mj-lt"/>
              </a:rPr>
              <a:t>。</a:t>
            </a:r>
          </a:p>
        </p:txBody>
      </p:sp>
      <p:sp>
        <p:nvSpPr>
          <p:cNvPr id="9257" name="Rectangle 41">
            <a:extLst>
              <a:ext uri="{FF2B5EF4-FFF2-40B4-BE49-F238E27FC236}">
                <a16:creationId xmlns:a16="http://schemas.microsoft.com/office/drawing/2014/main" id="{C01614D3-EE97-4073-BC95-6ADDE336E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197" y="3635414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+mj-lt"/>
              </a:rPr>
              <a:t>若 </a:t>
            </a:r>
            <a:r>
              <a:rPr lang="en-US" altLang="zh-CN" sz="2800" b="1" i="1" dirty="0">
                <a:latin typeface="+mj-lt"/>
              </a:rPr>
              <a:t>f(x)</a:t>
            </a:r>
            <a:r>
              <a:rPr lang="en-US" altLang="zh-CN" sz="2800" b="1" dirty="0">
                <a:latin typeface="+mj-lt"/>
              </a:rPr>
              <a:t> </a:t>
            </a:r>
            <a:r>
              <a:rPr lang="zh-CN" altLang="en-US" sz="2800" b="1" dirty="0">
                <a:latin typeface="+mj-lt"/>
              </a:rPr>
              <a:t>在区间</a:t>
            </a:r>
            <a:r>
              <a:rPr lang="en-US" altLang="zh-CN" sz="2800" b="1" i="1" dirty="0">
                <a:latin typeface="+mj-lt"/>
                <a:cs typeface="Times New Roman" panose="02020603050405020304" pitchFamily="18" charset="0"/>
              </a:rPr>
              <a:t>Ι</a:t>
            </a:r>
            <a:r>
              <a:rPr lang="zh-CN" altLang="en-US" sz="2800" b="1" dirty="0">
                <a:latin typeface="+mj-lt"/>
              </a:rPr>
              <a:t>上可导</a:t>
            </a:r>
            <a:r>
              <a:rPr lang="en-US" altLang="zh-CN" sz="2800" b="1" dirty="0">
                <a:latin typeface="+mj-lt"/>
              </a:rPr>
              <a:t>,               </a:t>
            </a:r>
          </a:p>
        </p:txBody>
      </p:sp>
      <p:grpSp>
        <p:nvGrpSpPr>
          <p:cNvPr id="9261" name="Group 45">
            <a:extLst>
              <a:ext uri="{FF2B5EF4-FFF2-40B4-BE49-F238E27FC236}">
                <a16:creationId xmlns:a16="http://schemas.microsoft.com/office/drawing/2014/main" id="{325BFC00-9679-4394-B84A-114874F88DA4}"/>
              </a:ext>
            </a:extLst>
          </p:cNvPr>
          <p:cNvGrpSpPr>
            <a:grpSpLocks/>
          </p:cNvGrpSpPr>
          <p:nvPr/>
        </p:nvGrpSpPr>
        <p:grpSpPr bwMode="auto">
          <a:xfrm>
            <a:off x="4831217" y="3620296"/>
            <a:ext cx="3700463" cy="523876"/>
            <a:chOff x="1824" y="3390"/>
            <a:chExt cx="2331" cy="3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32" name="Object 16">
                  <a:extLst>
                    <a:ext uri="{FF2B5EF4-FFF2-40B4-BE49-F238E27FC236}">
                      <a16:creationId xmlns:a16="http://schemas.microsoft.com/office/drawing/2014/main" id="{CF995D02-F968-4806-8339-646A1F7E6188}"/>
                    </a:ext>
                  </a:extLst>
                </p:cNvPr>
                <p:cNvSpPr txBox="1"/>
                <p:nvPr/>
              </p:nvSpPr>
              <p:spPr bwMode="auto">
                <a:xfrm>
                  <a:off x="1824" y="3408"/>
                  <a:ext cx="6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∀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∈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𝑰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9232" name="Object 16">
                  <a:extLst>
                    <a:ext uri="{FF2B5EF4-FFF2-40B4-BE49-F238E27FC236}">
                      <a16:creationId xmlns:a16="http://schemas.microsoft.com/office/drawing/2014/main" id="{CF995D02-F968-4806-8339-646A1F7E6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4" y="3408"/>
                  <a:ext cx="672" cy="288"/>
                </a:xfrm>
                <a:prstGeom prst="rect">
                  <a:avLst/>
                </a:prstGeom>
                <a:blipFill>
                  <a:blip r:embed="rId3"/>
                  <a:stretch>
                    <a:fillRect l="-5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56" name="Rectangle 40">
              <a:extLst>
                <a:ext uri="{FF2B5EF4-FFF2-40B4-BE49-F238E27FC236}">
                  <a16:creationId xmlns:a16="http://schemas.microsoft.com/office/drawing/2014/main" id="{B9552636-79FF-4D96-9AC7-446F1D0F9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390"/>
              <a:ext cx="170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+mj-lt"/>
                </a:rPr>
                <a:t>都有一个导数值</a:t>
              </a:r>
            </a:p>
          </p:txBody>
        </p:sp>
      </p:grpSp>
      <p:grpSp>
        <p:nvGrpSpPr>
          <p:cNvPr id="9282" name="Group 66">
            <a:extLst>
              <a:ext uri="{FF2B5EF4-FFF2-40B4-BE49-F238E27FC236}">
                <a16:creationId xmlns:a16="http://schemas.microsoft.com/office/drawing/2014/main" id="{8271F5E5-C4B2-4ED3-AAF9-5D6086A8D9A3}"/>
              </a:ext>
            </a:extLst>
          </p:cNvPr>
          <p:cNvGrpSpPr>
            <a:grpSpLocks/>
          </p:cNvGrpSpPr>
          <p:nvPr/>
        </p:nvGrpSpPr>
        <p:grpSpPr bwMode="auto">
          <a:xfrm>
            <a:off x="8672257" y="3614740"/>
            <a:ext cx="2533649" cy="525461"/>
            <a:chOff x="2689" y="3029"/>
            <a:chExt cx="1596" cy="3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33" name="Object 17">
                  <a:extLst>
                    <a:ext uri="{FF2B5EF4-FFF2-40B4-BE49-F238E27FC236}">
                      <a16:creationId xmlns:a16="http://schemas.microsoft.com/office/drawing/2014/main" id="{5ADB2056-9EE4-4E9F-BC8D-6CD41613D67B}"/>
                    </a:ext>
                  </a:extLst>
                </p:cNvPr>
                <p:cNvSpPr txBox="1"/>
                <p:nvPr/>
              </p:nvSpPr>
              <p:spPr bwMode="auto">
                <a:xfrm>
                  <a:off x="2689" y="3033"/>
                  <a:ext cx="479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9233" name="Object 17">
                  <a:extLst>
                    <a:ext uri="{FF2B5EF4-FFF2-40B4-BE49-F238E27FC236}">
                      <a16:creationId xmlns:a16="http://schemas.microsoft.com/office/drawing/2014/main" id="{5ADB2056-9EE4-4E9F-BC8D-6CD41613D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89" y="3033"/>
                  <a:ext cx="479" cy="32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63" name="Rectangle 47">
              <a:extLst>
                <a:ext uri="{FF2B5EF4-FFF2-40B4-BE49-F238E27FC236}">
                  <a16:creationId xmlns:a16="http://schemas.microsoft.com/office/drawing/2014/main" id="{476050CE-D295-4741-BB15-FB5583CC8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3029"/>
              <a:ext cx="10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+mj-lt"/>
                </a:rPr>
                <a:t>与之对应</a:t>
              </a:r>
              <a:r>
                <a:rPr lang="en-US" altLang="zh-CN" sz="2800" b="1">
                  <a:latin typeface="+mj-lt"/>
                </a:rPr>
                <a:t>,</a:t>
              </a:r>
            </a:p>
          </p:txBody>
        </p:sp>
      </p:grpSp>
      <p:grpSp>
        <p:nvGrpSpPr>
          <p:cNvPr id="9275" name="Group 59">
            <a:extLst>
              <a:ext uri="{FF2B5EF4-FFF2-40B4-BE49-F238E27FC236}">
                <a16:creationId xmlns:a16="http://schemas.microsoft.com/office/drawing/2014/main" id="{A872DA19-2402-4FEF-A051-8EBC00DD7E64}"/>
              </a:ext>
            </a:extLst>
          </p:cNvPr>
          <p:cNvGrpSpPr>
            <a:grpSpLocks/>
          </p:cNvGrpSpPr>
          <p:nvPr/>
        </p:nvGrpSpPr>
        <p:grpSpPr bwMode="auto">
          <a:xfrm>
            <a:off x="1268564" y="4470284"/>
            <a:ext cx="5192213" cy="523875"/>
            <a:chOff x="252" y="2465"/>
            <a:chExt cx="2468" cy="3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55" name="Rectangle 39">
                  <a:extLst>
                    <a:ext uri="{FF2B5EF4-FFF2-40B4-BE49-F238E27FC236}">
                      <a16:creationId xmlns:a16="http://schemas.microsoft.com/office/drawing/2014/main" id="{ACD2852D-9EEB-4DC8-A57B-9288F618C1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" y="2465"/>
                  <a:ext cx="877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28575">
                      <a:solidFill>
                        <a:srgbClr val="FF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800" b="1" dirty="0">
                      <a:latin typeface="+mj-lt"/>
                    </a:rPr>
                    <a:t>即在</a:t>
                  </a:r>
                  <a14:m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+mj-lt"/>
                        </a:rPr>
                        <m:t>𝑰</m:t>
                      </m:r>
                    </m:oMath>
                  </a14:m>
                  <a:r>
                    <a:rPr lang="zh-CN" altLang="en-US" sz="2800" b="1" dirty="0">
                      <a:latin typeface="+mj-lt"/>
                    </a:rPr>
                    <a:t>上定</a:t>
                  </a:r>
                </a:p>
              </p:txBody>
            </p:sp>
          </mc:Choice>
          <mc:Fallback>
            <p:sp>
              <p:nvSpPr>
                <p:cNvPr id="9255" name="Rectangle 39">
                  <a:extLst>
                    <a:ext uri="{FF2B5EF4-FFF2-40B4-BE49-F238E27FC236}">
                      <a16:creationId xmlns:a16="http://schemas.microsoft.com/office/drawing/2014/main" id="{ACD2852D-9EEB-4DC8-A57B-9288F618C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2" y="2465"/>
                  <a:ext cx="877" cy="330"/>
                </a:xfrm>
                <a:prstGeom prst="rect">
                  <a:avLst/>
                </a:prstGeom>
                <a:blipFill>
                  <a:blip r:embed="rId5"/>
                  <a:stretch>
                    <a:fillRect l="-6601" t="-15116" r="-3300" b="-2790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64" name="Rectangle 48">
              <a:extLst>
                <a:ext uri="{FF2B5EF4-FFF2-40B4-BE49-F238E27FC236}">
                  <a16:creationId xmlns:a16="http://schemas.microsoft.com/office/drawing/2014/main" id="{57248568-00DB-4F73-B41F-2D4340CEB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" y="2465"/>
              <a:ext cx="170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+mj-lt"/>
                </a:rPr>
                <a:t>义了一个新的函数</a:t>
              </a:r>
              <a:r>
                <a:rPr lang="en-US" altLang="zh-CN" sz="2800" b="1" dirty="0">
                  <a:latin typeface="+mj-lt"/>
                </a:rPr>
                <a:t>,</a:t>
              </a:r>
            </a:p>
          </p:txBody>
        </p:sp>
      </p:grpSp>
      <p:sp>
        <p:nvSpPr>
          <p:cNvPr id="9277" name="Rectangle 61">
            <a:extLst>
              <a:ext uri="{FF2B5EF4-FFF2-40B4-BE49-F238E27FC236}">
                <a16:creationId xmlns:a16="http://schemas.microsoft.com/office/drawing/2014/main" id="{78F6C632-0932-4179-8C91-19933CB77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651" y="675975"/>
            <a:ext cx="49263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则称 </a:t>
            </a:r>
            <a:r>
              <a:rPr lang="en-US" altLang="zh-CN" sz="2800" b="1" i="1" dirty="0">
                <a:latin typeface="+mj-lt"/>
              </a:rPr>
              <a:t>f(x)</a:t>
            </a:r>
            <a:r>
              <a:rPr lang="en-US" altLang="zh-CN" sz="2800" b="1" dirty="0">
                <a:latin typeface="+mj-lt"/>
              </a:rPr>
              <a:t> </a:t>
            </a:r>
            <a:r>
              <a:rPr lang="zh-CN" altLang="en-US" sz="2800" b="1" dirty="0">
                <a:latin typeface="+mj-lt"/>
              </a:rPr>
              <a:t>在</a:t>
            </a:r>
            <a:r>
              <a:rPr lang="en-US" altLang="zh-CN" sz="2800" b="1" i="1" dirty="0">
                <a:latin typeface="+mj-lt"/>
              </a:rPr>
              <a:t>(a , b)</a:t>
            </a:r>
            <a:r>
              <a:rPr lang="en-US" altLang="zh-CN" sz="2800" b="1" dirty="0">
                <a:latin typeface="+mj-lt"/>
              </a:rPr>
              <a:t> </a:t>
            </a:r>
            <a:r>
              <a:rPr lang="zh-CN" altLang="en-US" sz="2800" b="1" dirty="0">
                <a:latin typeface="+mj-lt"/>
              </a:rPr>
              <a:t>内可导。      </a:t>
            </a:r>
          </a:p>
        </p:txBody>
      </p:sp>
      <p:grpSp>
        <p:nvGrpSpPr>
          <p:cNvPr id="9280" name="Group 64">
            <a:extLst>
              <a:ext uri="{FF2B5EF4-FFF2-40B4-BE49-F238E27FC236}">
                <a16:creationId xmlns:a16="http://schemas.microsoft.com/office/drawing/2014/main" id="{266298DE-7601-4A5B-A269-03BDC6447A5B}"/>
              </a:ext>
            </a:extLst>
          </p:cNvPr>
          <p:cNvGrpSpPr>
            <a:grpSpLocks/>
          </p:cNvGrpSpPr>
          <p:nvPr/>
        </p:nvGrpSpPr>
        <p:grpSpPr bwMode="auto">
          <a:xfrm>
            <a:off x="5442575" y="1397167"/>
            <a:ext cx="4286250" cy="544514"/>
            <a:chOff x="2778" y="1292"/>
            <a:chExt cx="2700" cy="343"/>
          </a:xfrm>
        </p:grpSpPr>
        <p:grpSp>
          <p:nvGrpSpPr>
            <p:cNvPr id="9276" name="Group 60">
              <a:extLst>
                <a:ext uri="{FF2B5EF4-FFF2-40B4-BE49-F238E27FC236}">
                  <a16:creationId xmlns:a16="http://schemas.microsoft.com/office/drawing/2014/main" id="{92ACEAE6-D987-4F39-A95F-08A81D4F82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7" y="1305"/>
              <a:ext cx="1515" cy="330"/>
              <a:chOff x="2499" y="864"/>
              <a:chExt cx="1515" cy="33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29" name="Object 13">
                    <a:extLst>
                      <a:ext uri="{FF2B5EF4-FFF2-40B4-BE49-F238E27FC236}">
                        <a16:creationId xmlns:a16="http://schemas.microsoft.com/office/drawing/2014/main" id="{36477EEB-9C45-4C41-B01B-087EF0C52AAA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2499" y="864"/>
                    <a:ext cx="593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925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′</m:t>
                              </m:r>
                            </m:sup>
                          </m:sSub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9229" name="Object 13">
                    <a:extLst>
                      <a:ext uri="{FF2B5EF4-FFF2-40B4-BE49-F238E27FC236}">
                        <a16:creationId xmlns:a16="http://schemas.microsoft.com/office/drawing/2014/main" id="{36477EEB-9C45-4C41-B01B-087EF0C52A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99" y="864"/>
                    <a:ext cx="593" cy="32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30" name="Object 14">
                    <a:extLst>
                      <a:ext uri="{FF2B5EF4-FFF2-40B4-BE49-F238E27FC236}">
                        <a16:creationId xmlns:a16="http://schemas.microsoft.com/office/drawing/2014/main" id="{B3011893-31DB-4E32-BC37-3D34733870BD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421" y="864"/>
                    <a:ext cx="593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85000" lnSpcReduction="1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′</m:t>
                              </m:r>
                            </m:sup>
                          </m:sSub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𝒂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9230" name="Object 14">
                    <a:extLst>
                      <a:ext uri="{FF2B5EF4-FFF2-40B4-BE49-F238E27FC236}">
                        <a16:creationId xmlns:a16="http://schemas.microsoft.com/office/drawing/2014/main" id="{B3011893-31DB-4E32-BC37-3D34733870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421" y="864"/>
                    <a:ext cx="593" cy="32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50" name="Rectangle 34">
                <a:extLst>
                  <a:ext uri="{FF2B5EF4-FFF2-40B4-BE49-F238E27FC236}">
                    <a16:creationId xmlns:a16="http://schemas.microsoft.com/office/drawing/2014/main" id="{022F8833-0715-44F9-A6F7-E60114B18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864"/>
                <a:ext cx="34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>
                    <a:latin typeface="+mj-lt"/>
                  </a:rPr>
                  <a:t>和</a:t>
                </a:r>
              </a:p>
            </p:txBody>
          </p:sp>
        </p:grpSp>
        <p:sp>
          <p:nvSpPr>
            <p:cNvPr id="9278" name="Rectangle 62">
              <a:extLst>
                <a:ext uri="{FF2B5EF4-FFF2-40B4-BE49-F238E27FC236}">
                  <a16:creationId xmlns:a16="http://schemas.microsoft.com/office/drawing/2014/main" id="{9D5A1AC2-A1C2-4E67-A5F3-FCB6BC4C7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296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j-lt"/>
                </a:rPr>
                <a:t>且</a:t>
              </a:r>
            </a:p>
          </p:txBody>
        </p:sp>
        <p:sp>
          <p:nvSpPr>
            <p:cNvPr id="9279" name="Rectangle 63">
              <a:extLst>
                <a:ext uri="{FF2B5EF4-FFF2-40B4-BE49-F238E27FC236}">
                  <a16:creationId xmlns:a16="http://schemas.microsoft.com/office/drawing/2014/main" id="{800816D3-E133-4D11-8FA6-B47D2ECCA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292"/>
              <a:ext cx="8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+mj-lt"/>
                </a:rPr>
                <a:t>都存在</a:t>
              </a:r>
              <a:r>
                <a:rPr lang="en-US" altLang="zh-CN" sz="2800" b="1">
                  <a:latin typeface="+mj-lt"/>
                </a:rPr>
                <a:t>,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bject 3">
                <a:extLst>
                  <a:ext uri="{FF2B5EF4-FFF2-40B4-BE49-F238E27FC236}">
                    <a16:creationId xmlns:a16="http://schemas.microsoft.com/office/drawing/2014/main" id="{5827E750-5EFD-4742-8FDE-6440A4F55D81}"/>
                  </a:ext>
                </a:extLst>
              </p:cNvPr>
              <p:cNvSpPr txBox="1"/>
              <p:nvPr/>
            </p:nvSpPr>
            <p:spPr bwMode="auto">
              <a:xfrm>
                <a:off x="3050060" y="5378283"/>
                <a:ext cx="914400" cy="6674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36" name="Object 3">
                <a:extLst>
                  <a:ext uri="{FF2B5EF4-FFF2-40B4-BE49-F238E27FC236}">
                    <a16:creationId xmlns:a16="http://schemas.microsoft.com/office/drawing/2014/main" id="{5827E750-5EFD-4742-8FDE-6440A4F55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0060" y="5378283"/>
                <a:ext cx="914400" cy="6674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bject 4">
                <a:extLst>
                  <a:ext uri="{FF2B5EF4-FFF2-40B4-BE49-F238E27FC236}">
                    <a16:creationId xmlns:a16="http://schemas.microsoft.com/office/drawing/2014/main" id="{43BC7BCA-622E-4409-BE40-40D8604279B4}"/>
                  </a:ext>
                </a:extLst>
              </p:cNvPr>
              <p:cNvSpPr txBox="1"/>
              <p:nvPr/>
            </p:nvSpPr>
            <p:spPr bwMode="auto">
              <a:xfrm>
                <a:off x="4116860" y="5454483"/>
                <a:ext cx="533400" cy="519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′</m:t>
                      </m:r>
                    </m:oMath>
                  </m:oMathPara>
                </a14:m>
                <a:endParaRPr lang="zh-CN" altLang="en-US" sz="2800" b="1">
                  <a:latin typeface="+mj-lt"/>
                </a:endParaRPr>
              </a:p>
            </p:txBody>
          </p:sp>
        </mc:Choice>
        <mc:Fallback>
          <p:sp>
            <p:nvSpPr>
              <p:cNvPr id="37" name="Object 4">
                <a:extLst>
                  <a:ext uri="{FF2B5EF4-FFF2-40B4-BE49-F238E27FC236}">
                    <a16:creationId xmlns:a16="http://schemas.microsoft.com/office/drawing/2014/main" id="{43BC7BCA-622E-4409-BE40-40D860427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6860" y="5454483"/>
                <a:ext cx="533400" cy="5191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bject 5">
                <a:extLst>
                  <a:ext uri="{FF2B5EF4-FFF2-40B4-BE49-F238E27FC236}">
                    <a16:creationId xmlns:a16="http://schemas.microsoft.com/office/drawing/2014/main" id="{05E6CF1F-981F-488E-85B7-8E0BA020E8F9}"/>
                  </a:ext>
                </a:extLst>
              </p:cNvPr>
              <p:cNvSpPr txBox="1"/>
              <p:nvPr/>
            </p:nvSpPr>
            <p:spPr bwMode="auto">
              <a:xfrm>
                <a:off x="4726460" y="5302083"/>
                <a:ext cx="685800" cy="9640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38" name="Object 5">
                <a:extLst>
                  <a:ext uri="{FF2B5EF4-FFF2-40B4-BE49-F238E27FC236}">
                    <a16:creationId xmlns:a16="http://schemas.microsoft.com/office/drawing/2014/main" id="{05E6CF1F-981F-488E-85B7-8E0BA020E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6460" y="5302083"/>
                <a:ext cx="685800" cy="9640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bject 6">
                <a:extLst>
                  <a:ext uri="{FF2B5EF4-FFF2-40B4-BE49-F238E27FC236}">
                    <a16:creationId xmlns:a16="http://schemas.microsoft.com/office/drawing/2014/main" id="{94FB1504-2E2B-4DD5-A3BA-2E0EBB37DA14}"/>
                  </a:ext>
                </a:extLst>
              </p:cNvPr>
              <p:cNvSpPr txBox="1"/>
              <p:nvPr/>
            </p:nvSpPr>
            <p:spPr bwMode="auto">
              <a:xfrm>
                <a:off x="5755160" y="5302083"/>
                <a:ext cx="495300" cy="9640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𝒅𝒇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zh-CN" altLang="en-US" sz="2800" b="1">
                  <a:latin typeface="+mj-lt"/>
                </a:endParaRPr>
              </a:p>
            </p:txBody>
          </p:sp>
        </mc:Choice>
        <mc:Fallback>
          <p:sp>
            <p:nvSpPr>
              <p:cNvPr id="39" name="Object 6">
                <a:extLst>
                  <a:ext uri="{FF2B5EF4-FFF2-40B4-BE49-F238E27FC236}">
                    <a16:creationId xmlns:a16="http://schemas.microsoft.com/office/drawing/2014/main" id="{94FB1504-2E2B-4DD5-A3BA-2E0EBB37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5160" y="5302083"/>
                <a:ext cx="495300" cy="964065"/>
              </a:xfrm>
              <a:prstGeom prst="rect">
                <a:avLst/>
              </a:prstGeom>
              <a:blipFill>
                <a:blip r:embed="rId11"/>
                <a:stretch>
                  <a:fillRect r="-123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7">
            <a:extLst>
              <a:ext uri="{FF2B5EF4-FFF2-40B4-BE49-F238E27FC236}">
                <a16:creationId xmlns:a16="http://schemas.microsoft.com/office/drawing/2014/main" id="{8207A921-9B5E-49F5-9175-E84333FE8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039" y="5344084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+mj-lt"/>
              </a:rPr>
              <a:t>记为：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autoUpdateAnimBg="0"/>
      <p:bldP spid="9231" grpId="0" autoUpdateAnimBg="0"/>
      <p:bldP spid="9251" grpId="0" autoUpdateAnimBg="0"/>
      <p:bldP spid="9252" grpId="0" autoUpdateAnimBg="0"/>
      <p:bldP spid="9254" grpId="0" autoUpdateAnimBg="0"/>
      <p:bldP spid="9257" grpId="0" autoUpdateAnimBg="0"/>
      <p:bldP spid="9277" grpId="0" autoUpdateAnimBg="0"/>
      <p:bldP spid="36" grpId="0"/>
      <p:bldP spid="37" grpId="0"/>
      <p:bldP spid="38" grpId="0"/>
      <p:bldP spid="39" grpId="0"/>
      <p:bldP spid="4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2" name="Text Box 8">
            <a:extLst>
              <a:ext uri="{FF2B5EF4-FFF2-40B4-BE49-F238E27FC236}">
                <a16:creationId xmlns:a16="http://schemas.microsoft.com/office/drawing/2014/main" id="{CF81561F-10CF-43DB-BF51-EB4CAA2FA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75" y="26619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注</a:t>
            </a:r>
            <a:r>
              <a:rPr lang="en-US" altLang="zh-CN" sz="2800" b="1" dirty="0">
                <a:latin typeface="+mj-lt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554" name="Object 10">
                <a:extLst>
                  <a:ext uri="{FF2B5EF4-FFF2-40B4-BE49-F238E27FC236}">
                    <a16:creationId xmlns:a16="http://schemas.microsoft.com/office/drawing/2014/main" id="{EFE52F9F-2361-43BC-8326-D9904FB8DF5E}"/>
                  </a:ext>
                </a:extLst>
              </p:cNvPr>
              <p:cNvSpPr txBox="1"/>
              <p:nvPr/>
            </p:nvSpPr>
            <p:spPr bwMode="auto">
              <a:xfrm>
                <a:off x="1652905" y="1117886"/>
                <a:ext cx="3429234" cy="6953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+mj-lt"/>
                        </a:rPr>
                        <m:t>𝟐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.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𝒗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𝒔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8554" name="Object 10">
                <a:extLst>
                  <a:ext uri="{FF2B5EF4-FFF2-40B4-BE49-F238E27FC236}">
                    <a16:creationId xmlns:a16="http://schemas.microsoft.com/office/drawing/2014/main" id="{EFE52F9F-2361-43BC-8326-D9904FB8D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2905" y="1117886"/>
                <a:ext cx="3429234" cy="695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557" name="Object 13">
                <a:extLst>
                  <a:ext uri="{FF2B5EF4-FFF2-40B4-BE49-F238E27FC236}">
                    <a16:creationId xmlns:a16="http://schemas.microsoft.com/office/drawing/2014/main" id="{6DDAC869-2BD9-4BA3-AFB0-277A0ADF164D}"/>
                  </a:ext>
                </a:extLst>
              </p:cNvPr>
              <p:cNvSpPr txBox="1"/>
              <p:nvPr/>
            </p:nvSpPr>
            <p:spPr bwMode="auto">
              <a:xfrm>
                <a:off x="1713230" y="266191"/>
                <a:ext cx="3648042" cy="7548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</a:rPr>
                        <m:t>  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8557" name="Object 13">
                <a:extLst>
                  <a:ext uri="{FF2B5EF4-FFF2-40B4-BE49-F238E27FC236}">
                    <a16:creationId xmlns:a16="http://schemas.microsoft.com/office/drawing/2014/main" id="{6DDAC869-2BD9-4BA3-AFB0-277A0ADF1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3230" y="266191"/>
                <a:ext cx="3648042" cy="754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558" name="Object 14">
                <a:extLst>
                  <a:ext uri="{FF2B5EF4-FFF2-40B4-BE49-F238E27FC236}">
                    <a16:creationId xmlns:a16="http://schemas.microsoft.com/office/drawing/2014/main" id="{CBC759EA-D952-449A-BC02-52902C1F5BA4}"/>
                  </a:ext>
                </a:extLst>
              </p:cNvPr>
              <p:cNvSpPr txBox="1"/>
              <p:nvPr/>
            </p:nvSpPr>
            <p:spPr bwMode="auto">
              <a:xfrm>
                <a:off x="5420226" y="266191"/>
                <a:ext cx="3016067" cy="6822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)≠[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]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8558" name="Object 14">
                <a:extLst>
                  <a:ext uri="{FF2B5EF4-FFF2-40B4-BE49-F238E27FC236}">
                    <a16:creationId xmlns:a16="http://schemas.microsoft.com/office/drawing/2014/main" id="{CBC759EA-D952-449A-BC02-52902C1F5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0226" y="266191"/>
                <a:ext cx="3016067" cy="6822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565" name="Rectangle 21">
            <a:extLst>
              <a:ext uri="{FF2B5EF4-FFF2-40B4-BE49-F238E27FC236}">
                <a16:creationId xmlns:a16="http://schemas.microsoft.com/office/drawing/2014/main" id="{CC08D1DC-FA61-4A11-8159-A0EDD69E3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643" y="3474531"/>
            <a:ext cx="11007357" cy="1055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j-lt"/>
              </a:rPr>
              <a:t>(2).  </a:t>
            </a:r>
            <a:r>
              <a:rPr lang="zh-CN" altLang="en-US" sz="2800" b="1" dirty="0">
                <a:latin typeface="+mj-lt"/>
              </a:rPr>
              <a:t>经济管理中</a:t>
            </a:r>
            <a:r>
              <a:rPr lang="en-US" altLang="zh-CN" sz="2800" b="1" dirty="0">
                <a:latin typeface="+mj-lt"/>
              </a:rPr>
              <a:t>.</a:t>
            </a:r>
            <a:r>
              <a:rPr lang="en-US" altLang="zh-CN" sz="2800" b="1" i="1" dirty="0">
                <a:latin typeface="+mj-lt"/>
              </a:rPr>
              <a:t>c=c(x)</a:t>
            </a:r>
            <a:r>
              <a:rPr lang="zh-CN" altLang="en-US" sz="2800" b="1" dirty="0">
                <a:latin typeface="+mj-lt"/>
              </a:rPr>
              <a:t>是总成本函数</a:t>
            </a:r>
            <a:r>
              <a:rPr lang="en-US" altLang="zh-CN" sz="2800" b="1" dirty="0">
                <a:latin typeface="+mj-lt"/>
              </a:rPr>
              <a:t>, </a:t>
            </a:r>
            <a:r>
              <a:rPr lang="zh-CN" altLang="en-US" sz="2800" b="1" dirty="0">
                <a:latin typeface="+mj-lt"/>
              </a:rPr>
              <a:t>边际成本函数为</a:t>
            </a:r>
            <a:r>
              <a:rPr lang="en-US" altLang="zh-CN" sz="2800" b="1" i="1" dirty="0">
                <a:latin typeface="+mj-lt"/>
              </a:rPr>
              <a:t>c</a:t>
            </a:r>
            <a:r>
              <a:rPr lang="en-US" altLang="zh-CN" sz="2800" b="1" i="1" baseline="30000" dirty="0">
                <a:solidFill>
                  <a:schemeClr val="tx2"/>
                </a:solidFill>
                <a:latin typeface="+mj-lt"/>
                <a:ea typeface="楷体_GB2312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800" b="1" i="1" dirty="0">
                <a:latin typeface="+mj-lt"/>
              </a:rPr>
              <a:t>(x),</a:t>
            </a:r>
          </a:p>
          <a:p>
            <a:pPr>
              <a:lnSpc>
                <a:spcPct val="140000"/>
              </a:lnSpc>
            </a:pPr>
            <a:r>
              <a:rPr lang="en-US" altLang="zh-CN" sz="2800" b="1" i="1" dirty="0">
                <a:latin typeface="+mj-lt"/>
              </a:rPr>
              <a:t>      R=R(x)</a:t>
            </a:r>
            <a:r>
              <a:rPr lang="zh-CN" altLang="en-US" sz="2800" b="1" dirty="0">
                <a:latin typeface="+mj-lt"/>
              </a:rPr>
              <a:t>是总收益函数</a:t>
            </a:r>
            <a:r>
              <a:rPr lang="en-US" altLang="zh-CN" sz="2800" b="1" dirty="0">
                <a:latin typeface="+mj-lt"/>
              </a:rPr>
              <a:t>, </a:t>
            </a:r>
            <a:r>
              <a:rPr lang="zh-CN" altLang="en-US" sz="2800" b="1" dirty="0">
                <a:latin typeface="+mj-lt"/>
              </a:rPr>
              <a:t>边际收益函数为</a:t>
            </a:r>
            <a:r>
              <a:rPr lang="en-US" altLang="zh-CN" sz="2800" b="1" i="1" dirty="0">
                <a:latin typeface="+mj-lt"/>
              </a:rPr>
              <a:t>R</a:t>
            </a:r>
            <a:r>
              <a:rPr lang="en-US" altLang="zh-CN" sz="2800" b="1" i="1" baseline="300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'</a:t>
            </a:r>
            <a:r>
              <a:rPr lang="en-US" altLang="zh-CN" sz="2800" b="1" i="1" dirty="0">
                <a:latin typeface="+mj-lt"/>
              </a:rPr>
              <a:t>(x),</a:t>
            </a:r>
          </a:p>
        </p:txBody>
      </p:sp>
      <p:grpSp>
        <p:nvGrpSpPr>
          <p:cNvPr id="108573" name="Group 29">
            <a:extLst>
              <a:ext uri="{FF2B5EF4-FFF2-40B4-BE49-F238E27FC236}">
                <a16:creationId xmlns:a16="http://schemas.microsoft.com/office/drawing/2014/main" id="{A2194279-9B93-4660-B3D4-2691AB5AC0CC}"/>
              </a:ext>
            </a:extLst>
          </p:cNvPr>
          <p:cNvGrpSpPr>
            <a:grpSpLocks/>
          </p:cNvGrpSpPr>
          <p:nvPr/>
        </p:nvGrpSpPr>
        <p:grpSpPr bwMode="auto">
          <a:xfrm>
            <a:off x="417830" y="1818768"/>
            <a:ext cx="10461366" cy="1558925"/>
            <a:chOff x="295" y="1797"/>
            <a:chExt cx="5675" cy="982"/>
          </a:xfrm>
        </p:grpSpPr>
        <p:sp>
          <p:nvSpPr>
            <p:cNvPr id="108561" name="Rectangle 17">
              <a:extLst>
                <a:ext uri="{FF2B5EF4-FFF2-40B4-BE49-F238E27FC236}">
                  <a16:creationId xmlns:a16="http://schemas.microsoft.com/office/drawing/2014/main" id="{95AB0D5C-A7FC-4F52-A925-62725076C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797"/>
              <a:ext cx="5675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 dirty="0">
                  <a:solidFill>
                    <a:schemeClr val="tx2"/>
                  </a:solidFill>
                  <a:latin typeface="+mj-lt"/>
                </a:rPr>
                <a:t>5. </a:t>
              </a:r>
              <a:r>
                <a:rPr lang="zh-CN" altLang="en-US" sz="2800" b="1" dirty="0">
                  <a:solidFill>
                    <a:schemeClr val="tx2"/>
                  </a:solidFill>
                  <a:latin typeface="+mj-lt"/>
                </a:rPr>
                <a:t>注</a:t>
              </a:r>
              <a:r>
                <a:rPr lang="en-US" altLang="zh-CN" sz="2800" b="1" dirty="0">
                  <a:solidFill>
                    <a:schemeClr val="tx2"/>
                  </a:solidFill>
                  <a:latin typeface="+mj-lt"/>
                </a:rPr>
                <a:t>: (1) </a:t>
              </a:r>
              <a:r>
                <a:rPr lang="zh-CN" altLang="en-US" sz="2800" b="1" dirty="0">
                  <a:solidFill>
                    <a:schemeClr val="tx2"/>
                  </a:solidFill>
                  <a:latin typeface="+mj-lt"/>
                </a:rPr>
                <a:t>生命科学中</a:t>
              </a:r>
              <a:r>
                <a:rPr lang="en-US" altLang="zh-CN" sz="2800" b="1" i="1" dirty="0">
                  <a:solidFill>
                    <a:schemeClr val="tx2"/>
                  </a:solidFill>
                  <a:latin typeface="+mj-lt"/>
                </a:rPr>
                <a:t>x(t)</a:t>
              </a:r>
              <a:r>
                <a:rPr lang="zh-CN" altLang="en-US" sz="2800" b="1" dirty="0">
                  <a:solidFill>
                    <a:schemeClr val="tx2"/>
                  </a:solidFill>
                  <a:latin typeface="+mj-lt"/>
                </a:rPr>
                <a:t>表示某生物量</a:t>
              </a:r>
              <a:r>
                <a:rPr lang="en-US" altLang="zh-CN" sz="2800" b="1" dirty="0">
                  <a:solidFill>
                    <a:schemeClr val="tx2"/>
                  </a:solidFill>
                  <a:latin typeface="+mj-lt"/>
                </a:rPr>
                <a:t>, </a:t>
              </a:r>
              <a:r>
                <a:rPr lang="zh-CN" altLang="en-US" sz="2800" b="1" dirty="0">
                  <a:solidFill>
                    <a:schemeClr val="tx2"/>
                  </a:solidFill>
                  <a:latin typeface="+mj-lt"/>
                </a:rPr>
                <a:t>则生长速度为</a:t>
              </a:r>
              <a:r>
                <a:rPr lang="en-US" altLang="zh-CN" sz="2800" b="1" dirty="0">
                  <a:solidFill>
                    <a:schemeClr val="tx2"/>
                  </a:solidFill>
                  <a:latin typeface="+mj-lt"/>
                </a:rPr>
                <a:t>:</a:t>
              </a:r>
              <a:r>
                <a:rPr lang="zh-CN" altLang="en-US" sz="2800" b="1" dirty="0">
                  <a:solidFill>
                    <a:schemeClr val="tx2"/>
                  </a:solidFill>
                  <a:latin typeface="+mj-lt"/>
                </a:rPr>
                <a:t> </a:t>
              </a:r>
              <a:endParaRPr lang="zh-CN" altLang="en-US" sz="2800" b="1" i="1" dirty="0">
                <a:solidFill>
                  <a:schemeClr val="tx2"/>
                </a:solidFill>
                <a:latin typeface="+mj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568" name="Object 24">
                  <a:extLst>
                    <a:ext uri="{FF2B5EF4-FFF2-40B4-BE49-F238E27FC236}">
                      <a16:creationId xmlns:a16="http://schemas.microsoft.com/office/drawing/2014/main" id="{B0564639-8E0F-4147-A9E1-8DD58B7F1D73}"/>
                    </a:ext>
                  </a:extLst>
                </p:cNvPr>
                <p:cNvSpPr txBox="1"/>
                <p:nvPr/>
              </p:nvSpPr>
              <p:spPr bwMode="auto">
                <a:xfrm>
                  <a:off x="5039" y="1797"/>
                  <a:ext cx="35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𝒅𝒙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𝒅𝒕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108568" name="Object 24">
                  <a:extLst>
                    <a:ext uri="{FF2B5EF4-FFF2-40B4-BE49-F238E27FC236}">
                      <a16:creationId xmlns:a16="http://schemas.microsoft.com/office/drawing/2014/main" id="{B0564639-8E0F-4147-A9E1-8DD58B7F1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39" y="1797"/>
                  <a:ext cx="352" cy="4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570" name="Rectangle 26">
              <a:extLst>
                <a:ext uri="{FF2B5EF4-FFF2-40B4-BE49-F238E27FC236}">
                  <a16:creationId xmlns:a16="http://schemas.microsoft.com/office/drawing/2014/main" id="{A1A3EC67-B75E-4254-86A0-6CAF81990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41"/>
              <a:ext cx="15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2"/>
                  </a:solidFill>
                  <a:latin typeface="+mj-lt"/>
                </a:rPr>
                <a:t>相对生长速度为</a:t>
              </a:r>
              <a:r>
                <a:rPr lang="en-US" altLang="zh-CN" sz="2800" b="1" dirty="0">
                  <a:solidFill>
                    <a:schemeClr val="tx2"/>
                  </a:solidFill>
                  <a:latin typeface="+mj-lt"/>
                </a:rPr>
                <a:t>:</a:t>
              </a:r>
              <a:r>
                <a:rPr lang="zh-CN" altLang="en-US" sz="2800" b="1" dirty="0">
                  <a:solidFill>
                    <a:schemeClr val="tx2"/>
                  </a:solidFill>
                  <a:latin typeface="+mj-lt"/>
                </a:rPr>
                <a:t>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572" name="Object 28">
                  <a:extLst>
                    <a:ext uri="{FF2B5EF4-FFF2-40B4-BE49-F238E27FC236}">
                      <a16:creationId xmlns:a16="http://schemas.microsoft.com/office/drawing/2014/main" id="{BB8BE13F-275D-444E-9919-8132DA9700F0}"/>
                    </a:ext>
                  </a:extLst>
                </p:cNvPr>
                <p:cNvSpPr txBox="1"/>
                <p:nvPr/>
              </p:nvSpPr>
              <p:spPr bwMode="auto">
                <a:xfrm>
                  <a:off x="2336" y="2251"/>
                  <a:ext cx="1429" cy="5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𝒙</m:t>
                            </m:r>
                          </m:den>
                        </m:f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𝒅𝒙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𝒅𝒕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𝒙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108572" name="Object 28">
                  <a:extLst>
                    <a:ext uri="{FF2B5EF4-FFF2-40B4-BE49-F238E27FC236}">
                      <a16:creationId xmlns:a16="http://schemas.microsoft.com/office/drawing/2014/main" id="{BB8BE13F-275D-444E-9919-8132DA970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6" y="2251"/>
                  <a:ext cx="1429" cy="528"/>
                </a:xfrm>
                <a:prstGeom prst="rect">
                  <a:avLst/>
                </a:prstGeom>
                <a:blipFill>
                  <a:blip r:embed="rId6"/>
                  <a:stretch>
                    <a:fillRect b="-219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Rectangle 6">
            <a:extLst>
              <a:ext uri="{FF2B5EF4-FFF2-40B4-BE49-F238E27FC236}">
                <a16:creationId xmlns:a16="http://schemas.microsoft.com/office/drawing/2014/main" id="{7C9C568E-B48F-449B-B20A-ED995D544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239" y="4730836"/>
            <a:ext cx="65812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latin typeface="+mj-lt"/>
                <a:ea typeface="+mj-ea"/>
              </a:rPr>
              <a:t>(3)</a:t>
            </a:r>
            <a:r>
              <a:rPr lang="zh-CN" altLang="en-US" sz="2800" b="1">
                <a:latin typeface="+mj-lt"/>
                <a:ea typeface="+mj-ea"/>
              </a:rPr>
              <a:t>对一般可导函数 </a:t>
            </a:r>
            <a:r>
              <a:rPr lang="en-US" altLang="zh-CN" sz="3200" b="1" i="1">
                <a:latin typeface="+mj-lt"/>
                <a:ea typeface="+mj-ea"/>
              </a:rPr>
              <a:t>f(x)(f(x)</a:t>
            </a:r>
            <a:r>
              <a:rPr lang="en-US" altLang="zh-CN" sz="3200" b="1" i="1">
                <a:latin typeface="+mj-lt"/>
                <a:ea typeface="+mj-ea"/>
                <a:cs typeface="Times New Roman" panose="02020603050405020304" pitchFamily="18" charset="0"/>
              </a:rPr>
              <a:t>≠0</a:t>
            </a:r>
            <a:r>
              <a:rPr lang="en-US" altLang="zh-CN" sz="3200" b="1" i="1">
                <a:latin typeface="+mj-lt"/>
                <a:ea typeface="+mj-ea"/>
              </a:rPr>
              <a:t>)</a:t>
            </a:r>
            <a:r>
              <a:rPr lang="en-US" altLang="zh-CN" sz="2800" b="1">
                <a:latin typeface="+mj-lt"/>
                <a:ea typeface="+mj-ea"/>
              </a:rPr>
              <a:t>, </a:t>
            </a:r>
            <a:r>
              <a:rPr lang="zh-CN" altLang="en-US" sz="2800" b="1">
                <a:latin typeface="+mj-lt"/>
                <a:ea typeface="+mj-ea"/>
              </a:rPr>
              <a:t>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bject 17">
                <a:extLst>
                  <a:ext uri="{FF2B5EF4-FFF2-40B4-BE49-F238E27FC236}">
                    <a16:creationId xmlns:a16="http://schemas.microsoft.com/office/drawing/2014/main" id="{E6A951DA-165F-4081-A94A-ED688130AA07}"/>
                  </a:ext>
                </a:extLst>
              </p:cNvPr>
              <p:cNvSpPr txBox="1"/>
              <p:nvPr/>
            </p:nvSpPr>
            <p:spPr bwMode="auto">
              <a:xfrm>
                <a:off x="1003896" y="5553159"/>
                <a:ext cx="6301679" cy="11941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𝑬𝒇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  <a:ea typeface="+mj-ea"/>
                                    </a:rPr>
                                    <m:t>𝜟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  <a:ea typeface="+mj-ea"/>
                                    </a:rPr>
                                    <m:t>𝒇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  <a:ea typeface="+mj-ea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  <a:ea typeface="+mj-ea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  <a:ea typeface="+mj-ea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  <a:ea typeface="+mj-ea"/>
                                    </a:rPr>
                                    <m:t>𝒇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  <a:ea typeface="+mj-ea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  <a:ea typeface="+mj-ea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  <a:ea typeface="+mj-ea"/>
                                    </a:rPr>
                                    <m:t>)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  <a:ea typeface="+mj-ea"/>
                                    </a:rPr>
                                    <m:t>𝜟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  <a:ea typeface="+mj-ea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  <a:ea typeface="+mj-ea"/>
                                    </a:rPr>
                                    <m:t>𝒙</m:t>
                                  </m:r>
                                </m:den>
                              </m:f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6" name="Object 17">
                <a:extLst>
                  <a:ext uri="{FF2B5EF4-FFF2-40B4-BE49-F238E27FC236}">
                    <a16:creationId xmlns:a16="http://schemas.microsoft.com/office/drawing/2014/main" id="{E6A951DA-165F-4081-A94A-ED688130A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3896" y="5553159"/>
                <a:ext cx="6301679" cy="11941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18">
            <a:extLst>
              <a:ext uri="{FF2B5EF4-FFF2-40B4-BE49-F238E27FC236}">
                <a16:creationId xmlns:a16="http://schemas.microsoft.com/office/drawing/2014/main" id="{AD9C40A8-ADF9-43E6-B20B-BD4F2D587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442" y="5757131"/>
            <a:ext cx="36930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为</a:t>
            </a:r>
            <a:r>
              <a:rPr lang="en-US" altLang="zh-CN" sz="3200" b="1" i="1" dirty="0">
                <a:latin typeface="+mj-lt"/>
                <a:ea typeface="+mj-ea"/>
              </a:rPr>
              <a:t>f(x)</a:t>
            </a:r>
            <a:r>
              <a:rPr lang="zh-CN" altLang="en-US" sz="3200" b="1" dirty="0">
                <a:latin typeface="+mj-lt"/>
                <a:ea typeface="+mj-ea"/>
              </a:rPr>
              <a:t>在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zh-CN" altLang="en-US" sz="2800" b="1" dirty="0">
                <a:latin typeface="+mj-lt"/>
                <a:ea typeface="+mj-ea"/>
              </a:rPr>
              <a:t>处的弹性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0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2" grpId="0" autoUpdateAnimBg="0"/>
      <p:bldP spid="108554" grpId="0"/>
      <p:bldP spid="108557" grpId="0"/>
      <p:bldP spid="108558" grpId="0"/>
      <p:bldP spid="108565" grpId="0" autoUpdateAnimBg="0"/>
      <p:bldP spid="35" grpId="0" autoUpdateAnimBg="0"/>
      <p:bldP spid="36" grpId="0"/>
      <p:bldP spid="3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9" name="Text Box 11">
            <a:extLst>
              <a:ext uri="{FF2B5EF4-FFF2-40B4-BE49-F238E27FC236}">
                <a16:creationId xmlns:a16="http://schemas.microsoft.com/office/drawing/2014/main" id="{5B516231-E5B0-4971-9B43-D9702F15ED16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1588169" y="902717"/>
            <a:ext cx="7402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分三步骤</a:t>
            </a:r>
            <a:r>
              <a:rPr lang="en-US" altLang="zh-CN" sz="2800" b="1" dirty="0">
                <a:latin typeface="+mj-lt"/>
                <a:ea typeface="+mj-ea"/>
              </a:rPr>
              <a:t>:  </a:t>
            </a:r>
            <a:r>
              <a:rPr lang="zh-CN" altLang="en-US" sz="2800" b="1" dirty="0">
                <a:latin typeface="+mj-lt"/>
                <a:ea typeface="+mj-ea"/>
              </a:rPr>
              <a:t>求增量</a:t>
            </a:r>
            <a:r>
              <a:rPr lang="en-US" altLang="zh-CN" sz="2800" b="1" dirty="0">
                <a:latin typeface="+mj-lt"/>
                <a:ea typeface="+mj-ea"/>
              </a:rPr>
              <a:t>; </a:t>
            </a:r>
            <a:r>
              <a:rPr lang="zh-CN" altLang="en-US" sz="2800" b="1" dirty="0">
                <a:latin typeface="+mj-lt"/>
                <a:ea typeface="+mj-ea"/>
              </a:rPr>
              <a:t>算比值</a:t>
            </a:r>
            <a:r>
              <a:rPr lang="en-US" altLang="zh-CN" sz="2800" b="1" dirty="0">
                <a:latin typeface="+mj-lt"/>
                <a:ea typeface="+mj-ea"/>
              </a:rPr>
              <a:t>; </a:t>
            </a:r>
            <a:r>
              <a:rPr lang="zh-CN" altLang="en-US" sz="2800" b="1" dirty="0">
                <a:latin typeface="+mj-lt"/>
                <a:ea typeface="+mj-ea"/>
              </a:rPr>
              <a:t>取极限。</a:t>
            </a:r>
          </a:p>
        </p:txBody>
      </p:sp>
      <p:sp>
        <p:nvSpPr>
          <p:cNvPr id="114700" name="Rectangle 12">
            <a:extLst>
              <a:ext uri="{FF2B5EF4-FFF2-40B4-BE49-F238E27FC236}">
                <a16:creationId xmlns:a16="http://schemas.microsoft.com/office/drawing/2014/main" id="{3832015A-94E7-476B-B068-90D48DD2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306" y="389021"/>
            <a:ext cx="3172329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tx2"/>
                </a:solidFill>
                <a:latin typeface="+mj-lt"/>
                <a:ea typeface="+mj-ea"/>
              </a:rPr>
              <a:t>三</a:t>
            </a:r>
            <a:r>
              <a:rPr lang="en-US" altLang="zh-CN" sz="2800" b="1">
                <a:solidFill>
                  <a:schemeClr val="tx2"/>
                </a:solidFill>
                <a:latin typeface="+mj-lt"/>
                <a:ea typeface="+mj-ea"/>
              </a:rPr>
              <a:t>. </a:t>
            </a:r>
            <a:r>
              <a:rPr lang="zh-CN" altLang="en-US" sz="2800" b="1">
                <a:solidFill>
                  <a:schemeClr val="tx2"/>
                </a:solidFill>
                <a:latin typeface="+mj-lt"/>
                <a:ea typeface="+mj-ea"/>
              </a:rPr>
              <a:t>求导数举例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701" name="Object 13">
                <a:extLst>
                  <a:ext uri="{FF2B5EF4-FFF2-40B4-BE49-F238E27FC236}">
                    <a16:creationId xmlns:a16="http://schemas.microsoft.com/office/drawing/2014/main" id="{2F8AA4A0-B9F9-45B2-A000-B121BA8C9965}"/>
                  </a:ext>
                </a:extLst>
              </p:cNvPr>
              <p:cNvSpPr txBox="1"/>
              <p:nvPr/>
            </p:nvSpPr>
            <p:spPr bwMode="auto">
              <a:xfrm>
                <a:off x="1447122" y="2118942"/>
                <a:ext cx="6329340" cy="9428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14701" name="Object 13">
                <a:extLst>
                  <a:ext uri="{FF2B5EF4-FFF2-40B4-BE49-F238E27FC236}">
                    <a16:creationId xmlns:a16="http://schemas.microsoft.com/office/drawing/2014/main" id="{2F8AA4A0-B9F9-45B2-A000-B121BA8C9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122" y="2118942"/>
                <a:ext cx="6329340" cy="942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703" name="Rectangle 15">
            <a:extLst>
              <a:ext uri="{FF2B5EF4-FFF2-40B4-BE49-F238E27FC236}">
                <a16:creationId xmlns:a16="http://schemas.microsoft.com/office/drawing/2014/main" id="{E593C1AC-00D3-4EAA-918B-5FBE57716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34" y="1442543"/>
            <a:ext cx="67184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例</a:t>
            </a:r>
            <a:r>
              <a:rPr lang="en-US" altLang="zh-CN" sz="2800" b="1" dirty="0">
                <a:latin typeface="+mj-lt"/>
                <a:ea typeface="+mj-ea"/>
              </a:rPr>
              <a:t>1.  </a:t>
            </a:r>
            <a:r>
              <a:rPr lang="zh-CN" altLang="en-US" sz="2800" b="1" dirty="0">
                <a:latin typeface="+mj-lt"/>
                <a:ea typeface="+mj-ea"/>
              </a:rPr>
              <a:t>求 </a:t>
            </a:r>
            <a:r>
              <a:rPr lang="en-US" altLang="zh-CN" sz="2800" b="1" i="1" dirty="0">
                <a:latin typeface="+mj-lt"/>
                <a:ea typeface="+mj-ea"/>
              </a:rPr>
              <a:t>f (x) = c   ( c</a:t>
            </a:r>
            <a:r>
              <a:rPr lang="en-US" altLang="zh-CN" sz="2800" b="1" dirty="0">
                <a:latin typeface="+mj-lt"/>
                <a:ea typeface="+mj-ea"/>
              </a:rPr>
              <a:t> </a:t>
            </a:r>
            <a:r>
              <a:rPr lang="zh-CN" altLang="en-US" sz="2800" b="1" dirty="0">
                <a:latin typeface="+mj-lt"/>
                <a:ea typeface="+mj-ea"/>
              </a:rPr>
              <a:t>为常数</a:t>
            </a:r>
            <a:r>
              <a:rPr lang="en-US" altLang="zh-CN" sz="2800" b="1" dirty="0">
                <a:latin typeface="+mj-lt"/>
                <a:ea typeface="+mj-ea"/>
              </a:rPr>
              <a:t>) </a:t>
            </a:r>
            <a:r>
              <a:rPr lang="zh-CN" altLang="en-US" sz="2800" b="1" dirty="0">
                <a:latin typeface="+mj-lt"/>
                <a:ea typeface="+mj-ea"/>
              </a:rPr>
              <a:t>的导数</a:t>
            </a:r>
            <a:r>
              <a:rPr lang="en-US" altLang="zh-CN" sz="2800" b="1" dirty="0">
                <a:latin typeface="+mj-lt"/>
                <a:ea typeface="+mj-ea"/>
              </a:rPr>
              <a:t>.</a:t>
            </a:r>
          </a:p>
        </p:txBody>
      </p:sp>
      <p:sp>
        <p:nvSpPr>
          <p:cNvPr id="114704" name="Rectangle 16">
            <a:extLst>
              <a:ext uri="{FF2B5EF4-FFF2-40B4-BE49-F238E27FC236}">
                <a16:creationId xmlns:a16="http://schemas.microsoft.com/office/drawing/2014/main" id="{87D315B9-1681-4F92-BA44-AAA92A2EF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57" y="2096141"/>
            <a:ext cx="7696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35">
                <a:extLst>
                  <a:ext uri="{FF2B5EF4-FFF2-40B4-BE49-F238E27FC236}">
                    <a16:creationId xmlns:a16="http://schemas.microsoft.com/office/drawing/2014/main" id="{288CD74B-1D62-41FE-B994-B69907F13305}"/>
                  </a:ext>
                </a:extLst>
              </p:cNvPr>
              <p:cNvSpPr txBox="1"/>
              <p:nvPr/>
            </p:nvSpPr>
            <p:spPr bwMode="auto">
              <a:xfrm>
                <a:off x="1447122" y="2746005"/>
                <a:ext cx="4984580" cy="914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8" name="Object 35">
                <a:extLst>
                  <a:ext uri="{FF2B5EF4-FFF2-40B4-BE49-F238E27FC236}">
                    <a16:creationId xmlns:a16="http://schemas.microsoft.com/office/drawing/2014/main" id="{288CD74B-1D62-41FE-B994-B69907F13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122" y="2746005"/>
                <a:ext cx="498458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36">
                <a:extLst>
                  <a:ext uri="{FF2B5EF4-FFF2-40B4-BE49-F238E27FC236}">
                    <a16:creationId xmlns:a16="http://schemas.microsoft.com/office/drawing/2014/main" id="{633EF704-E7E8-469B-8E86-C7AE7B212908}"/>
                  </a:ext>
                </a:extLst>
              </p:cNvPr>
              <p:cNvSpPr txBox="1"/>
              <p:nvPr/>
            </p:nvSpPr>
            <p:spPr bwMode="auto">
              <a:xfrm>
                <a:off x="6447236" y="2846019"/>
                <a:ext cx="2267291" cy="828675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>
                  <a:latin typeface="+mj-lt"/>
                </a:endParaRPr>
              </a:p>
            </p:txBody>
          </p:sp>
        </mc:Choice>
        <mc:Fallback>
          <p:sp>
            <p:nvSpPr>
              <p:cNvPr id="9" name="Object 36">
                <a:extLst>
                  <a:ext uri="{FF2B5EF4-FFF2-40B4-BE49-F238E27FC236}">
                    <a16:creationId xmlns:a16="http://schemas.microsoft.com/office/drawing/2014/main" id="{633EF704-E7E8-469B-8E86-C7AE7B21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7236" y="2846019"/>
                <a:ext cx="2267291" cy="828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 Box 13">
            <a:extLst>
              <a:ext uri="{FF2B5EF4-FFF2-40B4-BE49-F238E27FC236}">
                <a16:creationId xmlns:a16="http://schemas.microsoft.com/office/drawing/2014/main" id="{7F6F5394-8CEF-483E-9020-E8256EB6C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057" y="3830162"/>
            <a:ext cx="92307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例</a:t>
            </a:r>
            <a:r>
              <a:rPr lang="en-US" altLang="zh-CN" sz="2800" b="1" dirty="0">
                <a:latin typeface="+mj-lt"/>
              </a:rPr>
              <a:t>2. </a:t>
            </a:r>
            <a:r>
              <a:rPr lang="zh-CN" altLang="en-US" sz="2800" b="1" dirty="0">
                <a:latin typeface="+mj-lt"/>
              </a:rPr>
              <a:t>求 函数 </a:t>
            </a:r>
            <a:r>
              <a:rPr lang="en-US" altLang="zh-CN" sz="2800" b="1" i="1" dirty="0">
                <a:latin typeface="+mj-lt"/>
              </a:rPr>
              <a:t>f (x) = x </a:t>
            </a:r>
            <a:r>
              <a:rPr lang="en-US" altLang="zh-CN" sz="2800" b="1" i="1" baseline="30000" dirty="0">
                <a:latin typeface="+mj-lt"/>
              </a:rPr>
              <a:t>n</a:t>
            </a:r>
            <a:r>
              <a:rPr lang="en-US" altLang="zh-CN" sz="2800" b="1" i="1" dirty="0">
                <a:latin typeface="+mj-lt"/>
              </a:rPr>
              <a:t>   (n</a:t>
            </a:r>
            <a:r>
              <a:rPr lang="en-US" altLang="zh-CN" sz="2800" b="1" dirty="0">
                <a:latin typeface="+mj-lt"/>
              </a:rPr>
              <a:t> </a:t>
            </a:r>
            <a:r>
              <a:rPr lang="zh-CN" altLang="en-US" sz="2800" b="1" dirty="0">
                <a:latin typeface="+mj-lt"/>
              </a:rPr>
              <a:t>为正整数</a:t>
            </a:r>
            <a:r>
              <a:rPr lang="en-US" altLang="zh-CN" sz="2800" b="1" dirty="0">
                <a:latin typeface="+mj-lt"/>
              </a:rPr>
              <a:t>)</a:t>
            </a:r>
            <a:r>
              <a:rPr lang="zh-CN" altLang="en-US" sz="2800" b="1" dirty="0"/>
              <a:t>在 </a:t>
            </a:r>
            <a:r>
              <a:rPr lang="en-US" altLang="zh-CN" sz="2800" b="1" i="1" dirty="0"/>
              <a:t>x = a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处的导数。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bject 15">
                <a:extLst>
                  <a:ext uri="{FF2B5EF4-FFF2-40B4-BE49-F238E27FC236}">
                    <a16:creationId xmlns:a16="http://schemas.microsoft.com/office/drawing/2014/main" id="{2097DD0A-788F-44FD-896F-2F737E77B31D}"/>
                  </a:ext>
                </a:extLst>
              </p:cNvPr>
              <p:cNvSpPr txBox="1"/>
              <p:nvPr/>
            </p:nvSpPr>
            <p:spPr bwMode="auto">
              <a:xfrm>
                <a:off x="3395724" y="6095723"/>
                <a:ext cx="4380738" cy="593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𝒏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32" name="Object 15">
                <a:extLst>
                  <a:ext uri="{FF2B5EF4-FFF2-40B4-BE49-F238E27FC236}">
                    <a16:creationId xmlns:a16="http://schemas.microsoft.com/office/drawing/2014/main" id="{2097DD0A-788F-44FD-896F-2F737E77B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5724" y="6095723"/>
                <a:ext cx="4380738" cy="593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25">
            <a:extLst>
              <a:ext uri="{FF2B5EF4-FFF2-40B4-BE49-F238E27FC236}">
                <a16:creationId xmlns:a16="http://schemas.microsoft.com/office/drawing/2014/main" id="{49D9D1FD-B67D-4C6B-8F39-73D07C165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261" y="6138748"/>
            <a:ext cx="1092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</a:rPr>
              <a:t>所以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B43A73D9-8DB5-4FE8-AADE-FE1C735F0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91" y="4659040"/>
            <a:ext cx="109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</a:rPr>
              <a:t>解：</a:t>
            </a:r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56918E8E-9DD8-4641-8210-67438A356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883" y="4428734"/>
            <a:ext cx="392689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bject 38">
                <a:extLst>
                  <a:ext uri="{FF2B5EF4-FFF2-40B4-BE49-F238E27FC236}">
                    <a16:creationId xmlns:a16="http://schemas.microsoft.com/office/drawing/2014/main" id="{B77290E5-1A08-48E3-8738-D954F0176746}"/>
                  </a:ext>
                </a:extLst>
              </p:cNvPr>
              <p:cNvSpPr txBox="1"/>
              <p:nvPr/>
            </p:nvSpPr>
            <p:spPr bwMode="auto">
              <a:xfrm>
                <a:off x="2191398" y="5441519"/>
                <a:ext cx="7972879" cy="6903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(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𝒂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+⋯+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𝒏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36" name="Object 38">
                <a:extLst>
                  <a:ext uri="{FF2B5EF4-FFF2-40B4-BE49-F238E27FC236}">
                    <a16:creationId xmlns:a16="http://schemas.microsoft.com/office/drawing/2014/main" id="{B77290E5-1A08-48E3-8738-D954F0176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1398" y="5441519"/>
                <a:ext cx="7972879" cy="6903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0FEA8043-C1AC-41A0-B5DA-61F992755E6E}"/>
                  </a:ext>
                </a:extLst>
              </p:cNvPr>
              <p:cNvSpPr txBox="1"/>
              <p:nvPr/>
            </p:nvSpPr>
            <p:spPr bwMode="auto">
              <a:xfrm>
                <a:off x="1588169" y="4508316"/>
                <a:ext cx="4236780" cy="10389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0FEA8043-C1AC-41A0-B5DA-61F992755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8169" y="4508316"/>
                <a:ext cx="4236780" cy="1038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9" grpId="0" autoUpdateAnimBg="0"/>
      <p:bldP spid="114700" grpId="0" autoUpdateAnimBg="0"/>
      <p:bldP spid="114701" grpId="0"/>
      <p:bldP spid="114703" grpId="0" autoUpdateAnimBg="0"/>
      <p:bldP spid="114704" grpId="0" autoUpdateAnimBg="0"/>
      <p:bldP spid="8" grpId="0"/>
      <p:bldP spid="9" grpId="0" animBg="1"/>
      <p:bldP spid="31" grpId="0" autoUpdateAnimBg="0"/>
      <p:bldP spid="32" grpId="0"/>
      <p:bldP spid="33" grpId="0" autoUpdateAnimBg="0"/>
      <p:bldP spid="34" grpId="0" autoUpdateAnimBg="0"/>
      <p:bldP spid="35" grpId="0" autoUpdateAnimBg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4" name="Rectangle 24">
            <a:extLst>
              <a:ext uri="{FF2B5EF4-FFF2-40B4-BE49-F238E27FC236}">
                <a16:creationId xmlns:a16="http://schemas.microsoft.com/office/drawing/2014/main" id="{4F79B332-B26D-4130-8E40-431989054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72" y="577433"/>
            <a:ext cx="81325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</a:rPr>
              <a:t>一般地幂函数 </a:t>
            </a:r>
            <a:r>
              <a:rPr lang="en-US" altLang="zh-CN" sz="2800" b="1" i="1" dirty="0">
                <a:latin typeface="+mj-lt"/>
              </a:rPr>
              <a:t>y = x</a:t>
            </a:r>
            <a:r>
              <a:rPr lang="en-US" altLang="zh-CN" sz="2800" b="1" i="1" baseline="30000" dirty="0">
                <a:latin typeface="+mj-lt"/>
              </a:rPr>
              <a:t>u </a:t>
            </a:r>
            <a:r>
              <a:rPr lang="en-US" altLang="zh-CN" sz="2800" b="1" i="1" dirty="0">
                <a:latin typeface="+mj-lt"/>
              </a:rPr>
              <a:t>( </a:t>
            </a:r>
            <a:r>
              <a:rPr lang="en-US" altLang="zh-CN" sz="2800" b="1" i="1" dirty="0">
                <a:latin typeface="+mj-lt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latin typeface="+mj-lt"/>
              </a:rPr>
              <a:t> </a:t>
            </a:r>
            <a:r>
              <a:rPr lang="zh-CN" altLang="en-US" sz="2800" b="1" dirty="0">
                <a:latin typeface="+mj-lt"/>
              </a:rPr>
              <a:t>为常数 </a:t>
            </a:r>
            <a:r>
              <a:rPr lang="en-US" altLang="zh-CN" sz="2800" b="1" dirty="0">
                <a:latin typeface="+mj-lt"/>
              </a:rPr>
              <a:t>)</a:t>
            </a:r>
            <a:r>
              <a:rPr lang="zh-CN" altLang="en-US" sz="2800" b="1" dirty="0">
                <a:latin typeface="+mj-lt"/>
              </a:rPr>
              <a:t>的导数为</a:t>
            </a:r>
          </a:p>
        </p:txBody>
      </p:sp>
      <p:sp>
        <p:nvSpPr>
          <p:cNvPr id="10270" name="Text Box 30">
            <a:extLst>
              <a:ext uri="{FF2B5EF4-FFF2-40B4-BE49-F238E27FC236}">
                <a16:creationId xmlns:a16="http://schemas.microsoft.com/office/drawing/2014/main" id="{10F268AD-91D0-4518-87B0-677D9C559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800" y="1401263"/>
            <a:ext cx="37190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</a:rPr>
              <a:t>（以后给出证明）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80" name="Object 40">
                <a:extLst>
                  <a:ext uri="{FF2B5EF4-FFF2-40B4-BE49-F238E27FC236}">
                    <a16:creationId xmlns:a16="http://schemas.microsoft.com/office/drawing/2014/main" id="{507BD601-8135-451B-A43D-8B55914EDD69}"/>
                  </a:ext>
                </a:extLst>
              </p:cNvPr>
              <p:cNvSpPr txBox="1"/>
              <p:nvPr/>
            </p:nvSpPr>
            <p:spPr bwMode="auto">
              <a:xfrm>
                <a:off x="1967492" y="1332262"/>
                <a:ext cx="3345653" cy="693737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𝝁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𝝁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𝝁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>
                  <a:latin typeface="+mj-lt"/>
                </a:endParaRPr>
              </a:p>
            </p:txBody>
          </p:sp>
        </mc:Choice>
        <mc:Fallback>
          <p:sp>
            <p:nvSpPr>
              <p:cNvPr id="10280" name="Object 40">
                <a:extLst>
                  <a:ext uri="{FF2B5EF4-FFF2-40B4-BE49-F238E27FC236}">
                    <a16:creationId xmlns:a16="http://schemas.microsoft.com/office/drawing/2014/main" id="{507BD601-8135-451B-A43D-8B55914ED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7492" y="1332262"/>
                <a:ext cx="3345653" cy="6937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B6091AF4-9EFC-42A2-8A04-A34F0A862AC1}"/>
                  </a:ext>
                </a:extLst>
              </p:cNvPr>
              <p:cNvSpPr txBox="1"/>
              <p:nvPr/>
            </p:nvSpPr>
            <p:spPr bwMode="auto">
              <a:xfrm>
                <a:off x="2808652" y="2879809"/>
                <a:ext cx="5745773" cy="1042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e>
                      </m:rad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B6091AF4-9EFC-42A2-8A04-A34F0A862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8652" y="2879809"/>
                <a:ext cx="5745773" cy="1042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bject 3">
                <a:extLst>
                  <a:ext uri="{FF2B5EF4-FFF2-40B4-BE49-F238E27FC236}">
                    <a16:creationId xmlns:a16="http://schemas.microsoft.com/office/drawing/2014/main" id="{583EA4E6-70DD-4F7C-A079-30AEBD1315C0}"/>
                  </a:ext>
                </a:extLst>
              </p:cNvPr>
              <p:cNvSpPr txBox="1"/>
              <p:nvPr/>
            </p:nvSpPr>
            <p:spPr bwMode="auto">
              <a:xfrm>
                <a:off x="1967492" y="4285337"/>
                <a:ext cx="7565493" cy="1042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30" name="Object 3">
                <a:extLst>
                  <a:ext uri="{FF2B5EF4-FFF2-40B4-BE49-F238E27FC236}">
                    <a16:creationId xmlns:a16="http://schemas.microsoft.com/office/drawing/2014/main" id="{583EA4E6-70DD-4F7C-A079-30AEBD13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7492" y="4285337"/>
                <a:ext cx="7565493" cy="10421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4">
            <a:extLst>
              <a:ext uri="{FF2B5EF4-FFF2-40B4-BE49-F238E27FC236}">
                <a16:creationId xmlns:a16="http://schemas.microsoft.com/office/drawing/2014/main" id="{A829FA2E-D005-4A95-8811-37749C7C7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51" y="3111418"/>
            <a:ext cx="10926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+mj-lt"/>
              </a:rPr>
              <a:t>如：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4" grpId="0" autoUpdateAnimBg="0"/>
      <p:bldP spid="10270" grpId="0" autoUpdateAnimBg="0"/>
      <p:bldP spid="10280" grpId="0" animBg="1"/>
      <p:bldP spid="29" grpId="0"/>
      <p:bldP spid="30" grpId="0"/>
      <p:bldP spid="3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Text Box 5">
            <a:extLst>
              <a:ext uri="{FF2B5EF4-FFF2-40B4-BE49-F238E27FC236}">
                <a16:creationId xmlns:a16="http://schemas.microsoft.com/office/drawing/2014/main" id="{2E243094-AA5C-46A8-AE49-9CDD4AC4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7" y="246247"/>
            <a:ext cx="68326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例</a:t>
            </a:r>
            <a:r>
              <a:rPr lang="en-US" altLang="zh-CN" sz="2800" b="1" dirty="0">
                <a:latin typeface="+mj-lt"/>
              </a:rPr>
              <a:t>3</a:t>
            </a:r>
            <a:r>
              <a:rPr lang="zh-CN" altLang="en-US" sz="2800" b="1" dirty="0">
                <a:latin typeface="+mj-lt"/>
              </a:rPr>
              <a:t>：求函数 </a:t>
            </a:r>
            <a:r>
              <a:rPr lang="en-US" altLang="zh-CN" sz="2800" b="1" i="1" dirty="0">
                <a:latin typeface="+mj-lt"/>
              </a:rPr>
              <a:t>y = sin x</a:t>
            </a:r>
            <a:r>
              <a:rPr lang="en-US" altLang="zh-CN" sz="2800" b="1" dirty="0">
                <a:latin typeface="+mj-lt"/>
              </a:rPr>
              <a:t>  </a:t>
            </a:r>
            <a:r>
              <a:rPr lang="zh-CN" altLang="en-US" sz="2800" b="1" dirty="0">
                <a:latin typeface="+mj-lt"/>
              </a:rPr>
              <a:t>的导数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1F7B007D-A505-4AA0-ABA7-B718E77D4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73" y="1167158"/>
            <a:ext cx="10926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</a:rPr>
              <a:t>解：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575" name="Object 7">
                <a:extLst>
                  <a:ext uri="{FF2B5EF4-FFF2-40B4-BE49-F238E27FC236}">
                    <a16:creationId xmlns:a16="http://schemas.microsoft.com/office/drawing/2014/main" id="{3DAA1284-A8EE-4CD6-9C1C-04193AE40DBB}"/>
                  </a:ext>
                </a:extLst>
              </p:cNvPr>
              <p:cNvSpPr txBox="1"/>
              <p:nvPr/>
            </p:nvSpPr>
            <p:spPr bwMode="auto">
              <a:xfrm>
                <a:off x="1379582" y="991957"/>
                <a:ext cx="4991725" cy="10819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𝒉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𝒉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)−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9575" name="Object 7">
                <a:extLst>
                  <a:ext uri="{FF2B5EF4-FFF2-40B4-BE49-F238E27FC236}">
                    <a16:creationId xmlns:a16="http://schemas.microsoft.com/office/drawing/2014/main" id="{3DAA1284-A8EE-4CD6-9C1C-04193AE40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9582" y="991957"/>
                <a:ext cx="4991725" cy="10819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576" name="Object 8">
                <a:extLst>
                  <a:ext uri="{FF2B5EF4-FFF2-40B4-BE49-F238E27FC236}">
                    <a16:creationId xmlns:a16="http://schemas.microsoft.com/office/drawing/2014/main" id="{658EF963-6296-4711-A003-43006EB9C7D4}"/>
                  </a:ext>
                </a:extLst>
              </p:cNvPr>
              <p:cNvSpPr txBox="1"/>
              <p:nvPr/>
            </p:nvSpPr>
            <p:spPr bwMode="auto">
              <a:xfrm>
                <a:off x="2054466" y="2233231"/>
                <a:ext cx="4893621" cy="11290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𝒉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𝒉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)−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9576" name="Object 8">
                <a:extLst>
                  <a:ext uri="{FF2B5EF4-FFF2-40B4-BE49-F238E27FC236}">
                    <a16:creationId xmlns:a16="http://schemas.microsoft.com/office/drawing/2014/main" id="{658EF963-6296-4711-A003-43006EB9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4466" y="2233231"/>
                <a:ext cx="4893621" cy="11290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577" name="Object 9">
                <a:extLst>
                  <a:ext uri="{FF2B5EF4-FFF2-40B4-BE49-F238E27FC236}">
                    <a16:creationId xmlns:a16="http://schemas.microsoft.com/office/drawing/2014/main" id="{C600504F-2EBE-4B40-A579-FD2A95744B5B}"/>
                  </a:ext>
                </a:extLst>
              </p:cNvPr>
              <p:cNvSpPr txBox="1"/>
              <p:nvPr/>
            </p:nvSpPr>
            <p:spPr bwMode="auto">
              <a:xfrm>
                <a:off x="1903662" y="3128604"/>
                <a:ext cx="7557972" cy="19106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lnSpcReduction="10000"/>
              </a:bodyPr>
              <a:lstStyle/>
              <a:p>
                <a:pPr/>
                <a:br>
                  <a:rPr lang="zh-CN" altLang="en-US" sz="2800" b="1" i="1" dirty="0">
                    <a:solidFill>
                      <a:srgbClr val="000000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𝒉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𝒉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𝐬𝐢𝐧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+mj-lt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+mj-lt"/>
                                        </a:rPr>
                                        <m:t>𝒉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+mj-lt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𝒉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𝟐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9577" name="Object 9">
                <a:extLst>
                  <a:ext uri="{FF2B5EF4-FFF2-40B4-BE49-F238E27FC236}">
                    <a16:creationId xmlns:a16="http://schemas.microsoft.com/office/drawing/2014/main" id="{C600504F-2EBE-4B40-A579-FD2A95744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3662" y="3128604"/>
                <a:ext cx="7557972" cy="191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578" name="Object 10">
                <a:extLst>
                  <a:ext uri="{FF2B5EF4-FFF2-40B4-BE49-F238E27FC236}">
                    <a16:creationId xmlns:a16="http://schemas.microsoft.com/office/drawing/2014/main" id="{2DAB397E-E354-4661-A3AC-1309A38E369E}"/>
                  </a:ext>
                </a:extLst>
              </p:cNvPr>
              <p:cNvSpPr txBox="1"/>
              <p:nvPr/>
            </p:nvSpPr>
            <p:spPr bwMode="auto">
              <a:xfrm>
                <a:off x="6371307" y="1998564"/>
                <a:ext cx="4431959" cy="12158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𝒉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𝟐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𝒉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𝐬𝐢𝐧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+mj-lt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+mj-lt"/>
                                        </a:rPr>
                                        <m:t>𝒉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+mj-lt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9578" name="Object 10">
                <a:extLst>
                  <a:ext uri="{FF2B5EF4-FFF2-40B4-BE49-F238E27FC236}">
                    <a16:creationId xmlns:a16="http://schemas.microsoft.com/office/drawing/2014/main" id="{2DAB397E-E354-4661-A3AC-1309A38E3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1307" y="1998564"/>
                <a:ext cx="4431959" cy="12158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22">
                <a:extLst>
                  <a:ext uri="{FF2B5EF4-FFF2-40B4-BE49-F238E27FC236}">
                    <a16:creationId xmlns:a16="http://schemas.microsoft.com/office/drawing/2014/main" id="{721F8859-3E13-4866-B290-AAD051C6D7BF}"/>
                  </a:ext>
                </a:extLst>
              </p:cNvPr>
              <p:cNvSpPr txBox="1"/>
              <p:nvPr/>
            </p:nvSpPr>
            <p:spPr bwMode="auto">
              <a:xfrm>
                <a:off x="1691906" y="5446225"/>
                <a:ext cx="2520950" cy="6477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4" name="Object 22">
                <a:extLst>
                  <a:ext uri="{FF2B5EF4-FFF2-40B4-BE49-F238E27FC236}">
                    <a16:creationId xmlns:a16="http://schemas.microsoft.com/office/drawing/2014/main" id="{721F8859-3E13-4866-B290-AAD051C6D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906" y="5446225"/>
                <a:ext cx="2520950" cy="647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23">
                <a:extLst>
                  <a:ext uri="{FF2B5EF4-FFF2-40B4-BE49-F238E27FC236}">
                    <a16:creationId xmlns:a16="http://schemas.microsoft.com/office/drawing/2014/main" id="{89B248F4-D06D-4357-ACF5-18A0A084219D}"/>
                  </a:ext>
                </a:extLst>
              </p:cNvPr>
              <p:cNvSpPr txBox="1"/>
              <p:nvPr/>
            </p:nvSpPr>
            <p:spPr bwMode="auto">
              <a:xfrm>
                <a:off x="5076457" y="5446225"/>
                <a:ext cx="3024187" cy="6477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/>
              </a:p>
            </p:txBody>
          </p:sp>
        </mc:Choice>
        <mc:Fallback>
          <p:sp>
            <p:nvSpPr>
              <p:cNvPr id="15" name="Object 23">
                <a:extLst>
                  <a:ext uri="{FF2B5EF4-FFF2-40B4-BE49-F238E27FC236}">
                    <a16:creationId xmlns:a16="http://schemas.microsoft.com/office/drawing/2014/main" id="{89B248F4-D06D-4357-ACF5-18A0A0842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457" y="5446225"/>
                <a:ext cx="3024187" cy="647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utoUpdateAnimBg="0"/>
      <p:bldP spid="109574" grpId="0" autoUpdateAnimBg="0"/>
      <p:bldP spid="109575" grpId="0"/>
      <p:bldP spid="109576" grpId="0"/>
      <p:bldP spid="109577" grpId="0"/>
      <p:bldP spid="109578" grpId="0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>
            <a:extLst>
              <a:ext uri="{FF2B5EF4-FFF2-40B4-BE49-F238E27FC236}">
                <a16:creationId xmlns:a16="http://schemas.microsoft.com/office/drawing/2014/main" id="{55B890CC-3459-4320-887A-7CD11A7F8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8123" y="451586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例</a:t>
            </a:r>
            <a:r>
              <a:rPr lang="en-US" altLang="zh-CN" sz="2800" b="1" dirty="0">
                <a:latin typeface="+mj-lt"/>
              </a:rPr>
              <a:t>4</a:t>
            </a:r>
            <a:r>
              <a:rPr lang="zh-CN" altLang="en-US" sz="2800" b="1" dirty="0">
                <a:latin typeface="+mj-lt"/>
              </a:rPr>
              <a:t>：求函数</a:t>
            </a:r>
            <a:r>
              <a:rPr lang="en-US" altLang="zh-CN" sz="2800" b="1" i="1" dirty="0">
                <a:latin typeface="+mj-lt"/>
              </a:rPr>
              <a:t>f(x)=a</a:t>
            </a:r>
            <a:r>
              <a:rPr lang="en-US" altLang="zh-CN" sz="2800" b="1" i="1" baseline="30000" dirty="0">
                <a:latin typeface="+mj-lt"/>
              </a:rPr>
              <a:t>x </a:t>
            </a:r>
            <a:r>
              <a:rPr lang="en-US" altLang="zh-CN" sz="2800" b="1" i="1" dirty="0">
                <a:latin typeface="+mj-lt"/>
              </a:rPr>
              <a:t>(a&gt;0, a</a:t>
            </a:r>
            <a:r>
              <a:rPr lang="en-US" altLang="zh-CN" sz="2800" b="1" i="1" dirty="0">
                <a:latin typeface="+mj-lt"/>
                <a:cs typeface="Times New Roman" panose="02020603050405020304" pitchFamily="18" charset="0"/>
              </a:rPr>
              <a:t>≠</a:t>
            </a:r>
            <a:r>
              <a:rPr lang="en-US" altLang="zh-CN" sz="2800" b="1" i="1" dirty="0">
                <a:latin typeface="+mj-lt"/>
              </a:rPr>
              <a:t>1)</a:t>
            </a:r>
            <a:r>
              <a:rPr lang="zh-CN" altLang="en-US" sz="2800" b="1" dirty="0">
                <a:latin typeface="+mj-lt"/>
              </a:rPr>
              <a:t>的导数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71" name="Object 7">
                <a:extLst>
                  <a:ext uri="{FF2B5EF4-FFF2-40B4-BE49-F238E27FC236}">
                    <a16:creationId xmlns:a16="http://schemas.microsoft.com/office/drawing/2014/main" id="{F013E25D-31DB-4040-A88E-0B438AE40BFF}"/>
                  </a:ext>
                </a:extLst>
              </p:cNvPr>
              <p:cNvSpPr txBox="1"/>
              <p:nvPr/>
            </p:nvSpPr>
            <p:spPr bwMode="auto">
              <a:xfrm>
                <a:off x="4786799" y="2035911"/>
                <a:ext cx="2803525" cy="1082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𝜟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1271" name="Object 7">
                <a:extLst>
                  <a:ext uri="{FF2B5EF4-FFF2-40B4-BE49-F238E27FC236}">
                    <a16:creationId xmlns:a16="http://schemas.microsoft.com/office/drawing/2014/main" id="{F013E25D-31DB-4040-A88E-0B438AE40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6799" y="2035911"/>
                <a:ext cx="2803525" cy="1082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76" name="Rectangle 12">
                <a:extLst>
                  <a:ext uri="{FF2B5EF4-FFF2-40B4-BE49-F238E27FC236}">
                    <a16:creationId xmlns:a16="http://schemas.microsoft.com/office/drawing/2014/main" id="{07D697CC-9B64-40C7-8FAD-ADFE3CC59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9630" y="3453468"/>
                <a:ext cx="170937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1276" name="Rectangle 12">
                <a:extLst>
                  <a:ext uri="{FF2B5EF4-FFF2-40B4-BE49-F238E27FC236}">
                    <a16:creationId xmlns:a16="http://schemas.microsoft.com/office/drawing/2014/main" id="{07D697CC-9B64-40C7-8FAD-ADFE3CC59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9630" y="3453468"/>
                <a:ext cx="170937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77" name="Rectangle 13">
                <a:extLst>
                  <a:ext uri="{FF2B5EF4-FFF2-40B4-BE49-F238E27FC236}">
                    <a16:creationId xmlns:a16="http://schemas.microsoft.com/office/drawing/2014/main" id="{04596FD2-A712-4E10-BABE-5A6965C89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724" y="3142398"/>
                <a:ext cx="3140076" cy="910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1277" name="Rectangle 13">
                <a:extLst>
                  <a:ext uri="{FF2B5EF4-FFF2-40B4-BE49-F238E27FC236}">
                    <a16:creationId xmlns:a16="http://schemas.microsoft.com/office/drawing/2014/main" id="{04596FD2-A712-4E10-BABE-5A6965C89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6724" y="3142398"/>
                <a:ext cx="3140076" cy="9105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8" name="Rectangle 14">
            <a:extLst>
              <a:ext uri="{FF2B5EF4-FFF2-40B4-BE49-F238E27FC236}">
                <a16:creationId xmlns:a16="http://schemas.microsoft.com/office/drawing/2014/main" id="{1F2C0E6B-68F9-462B-B9BA-755F4C15B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523" y="123739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+mj-lt"/>
              </a:rPr>
              <a:t>解：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82" name="Object 18">
                <a:extLst>
                  <a:ext uri="{FF2B5EF4-FFF2-40B4-BE49-F238E27FC236}">
                    <a16:creationId xmlns:a16="http://schemas.microsoft.com/office/drawing/2014/main" id="{B62344E6-8991-4F52-83D1-3D8CD5236330}"/>
                  </a:ext>
                </a:extLst>
              </p:cNvPr>
              <p:cNvSpPr txBox="1"/>
              <p:nvPr/>
            </p:nvSpPr>
            <p:spPr bwMode="auto">
              <a:xfrm>
                <a:off x="2440473" y="1061185"/>
                <a:ext cx="3702050" cy="914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)−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1282" name="Object 18">
                <a:extLst>
                  <a:ext uri="{FF2B5EF4-FFF2-40B4-BE49-F238E27FC236}">
                    <a16:creationId xmlns:a16="http://schemas.microsoft.com/office/drawing/2014/main" id="{B62344E6-8991-4F52-83D1-3D8CD5236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0473" y="1061185"/>
                <a:ext cx="3702050" cy="91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83" name="Object 19">
                <a:extLst>
                  <a:ext uri="{FF2B5EF4-FFF2-40B4-BE49-F238E27FC236}">
                    <a16:creationId xmlns:a16="http://schemas.microsoft.com/office/drawing/2014/main" id="{53BA5ECB-4647-4BB1-BB63-1A8E887B49A3}"/>
                  </a:ext>
                </a:extLst>
              </p:cNvPr>
              <p:cNvSpPr txBox="1"/>
              <p:nvPr/>
            </p:nvSpPr>
            <p:spPr bwMode="auto">
              <a:xfrm>
                <a:off x="1634023" y="2020035"/>
                <a:ext cx="3060700" cy="10223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+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𝜟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1283" name="Object 19">
                <a:extLst>
                  <a:ext uri="{FF2B5EF4-FFF2-40B4-BE49-F238E27FC236}">
                    <a16:creationId xmlns:a16="http://schemas.microsoft.com/office/drawing/2014/main" id="{53BA5ECB-4647-4BB1-BB63-1A8E887B4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4023" y="2020035"/>
                <a:ext cx="3060700" cy="10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88" name="Object 24">
                <a:extLst>
                  <a:ext uri="{FF2B5EF4-FFF2-40B4-BE49-F238E27FC236}">
                    <a16:creationId xmlns:a16="http://schemas.microsoft.com/office/drawing/2014/main" id="{3429A567-BBD5-48C7-975C-19DE923099E1}"/>
                  </a:ext>
                </a:extLst>
              </p:cNvPr>
              <p:cNvSpPr txBox="1"/>
              <p:nvPr/>
            </p:nvSpPr>
            <p:spPr bwMode="auto">
              <a:xfrm>
                <a:off x="1890412" y="5045927"/>
                <a:ext cx="3243262" cy="7508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288" name="Object 24">
                <a:extLst>
                  <a:ext uri="{FF2B5EF4-FFF2-40B4-BE49-F238E27FC236}">
                    <a16:creationId xmlns:a16="http://schemas.microsoft.com/office/drawing/2014/main" id="{3429A567-BBD5-48C7-975C-19DE92309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0412" y="5045927"/>
                <a:ext cx="3243262" cy="750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89" name="Object 25">
                <a:extLst>
                  <a:ext uri="{FF2B5EF4-FFF2-40B4-BE49-F238E27FC236}">
                    <a16:creationId xmlns:a16="http://schemas.microsoft.com/office/drawing/2014/main" id="{9E423AD7-38C2-4344-84AF-13C8932877E3}"/>
                  </a:ext>
                </a:extLst>
              </p:cNvPr>
              <p:cNvSpPr txBox="1"/>
              <p:nvPr/>
            </p:nvSpPr>
            <p:spPr bwMode="auto">
              <a:xfrm>
                <a:off x="5898049" y="5199096"/>
                <a:ext cx="3384550" cy="7921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800" b="1"/>
              </a:p>
            </p:txBody>
          </p:sp>
        </mc:Choice>
        <mc:Fallback>
          <p:sp>
            <p:nvSpPr>
              <p:cNvPr id="11289" name="Object 25">
                <a:extLst>
                  <a:ext uri="{FF2B5EF4-FFF2-40B4-BE49-F238E27FC236}">
                    <a16:creationId xmlns:a16="http://schemas.microsoft.com/office/drawing/2014/main" id="{9E423AD7-38C2-4344-84AF-13C893287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8049" y="5199096"/>
                <a:ext cx="3384550" cy="7921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71" grpId="0"/>
      <p:bldP spid="11276" grpId="0" autoUpdateAnimBg="0"/>
      <p:bldP spid="11277" grpId="0" autoUpdateAnimBg="0"/>
      <p:bldP spid="11278" grpId="0" autoUpdateAnimBg="0"/>
      <p:bldP spid="11282" grpId="0"/>
      <p:bldP spid="11283" grpId="0"/>
      <p:bldP spid="11288" grpId="0" animBg="1"/>
      <p:bldP spid="112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424F2EA1-C788-484C-B7B5-731F1FD2B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513" y="527581"/>
            <a:ext cx="5249518" cy="57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+mj-lt"/>
                <a:ea typeface="+mj-ea"/>
              </a:rPr>
              <a:t>四</a:t>
            </a:r>
            <a:r>
              <a:rPr lang="en-US" altLang="zh-CN" sz="2800" b="1">
                <a:latin typeface="+mj-lt"/>
                <a:ea typeface="+mj-ea"/>
              </a:rPr>
              <a:t>. </a:t>
            </a:r>
            <a:r>
              <a:rPr lang="zh-CN" altLang="en-US" sz="2800" b="1">
                <a:latin typeface="+mj-lt"/>
                <a:ea typeface="+mj-ea"/>
              </a:rPr>
              <a:t>曲线的切线与法线</a:t>
            </a: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74A838FE-14BE-41FB-BD4E-6460A5023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513" y="1211188"/>
            <a:ext cx="4957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j-lt"/>
                <a:ea typeface="+mj-ea"/>
              </a:rPr>
              <a:t>1. </a:t>
            </a:r>
            <a:r>
              <a:rPr lang="zh-CN" altLang="en-US" sz="2800" b="1">
                <a:latin typeface="+mj-lt"/>
                <a:ea typeface="+mj-ea"/>
              </a:rPr>
              <a:t>导数的几何意义</a:t>
            </a:r>
          </a:p>
        </p:txBody>
      </p:sp>
      <p:sp>
        <p:nvSpPr>
          <p:cNvPr id="110600" name="Text Box 8">
            <a:extLst>
              <a:ext uri="{FF2B5EF4-FFF2-40B4-BE49-F238E27FC236}">
                <a16:creationId xmlns:a16="http://schemas.microsoft.com/office/drawing/2014/main" id="{EB094AFA-2614-4A6D-93E9-68DD9C790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76" y="1917236"/>
            <a:ext cx="2023133" cy="5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601" name="Text Box 9">
                <a:extLst>
                  <a:ext uri="{FF2B5EF4-FFF2-40B4-BE49-F238E27FC236}">
                    <a16:creationId xmlns:a16="http://schemas.microsoft.com/office/drawing/2014/main" id="{102F8A33-8520-42ED-9036-C535872096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505" y="1923573"/>
                <a:ext cx="547902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处的导数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10601" name="Text Box 9">
                <a:extLst>
                  <a:ext uri="{FF2B5EF4-FFF2-40B4-BE49-F238E27FC236}">
                    <a16:creationId xmlns:a16="http://schemas.microsoft.com/office/drawing/2014/main" id="{102F8A33-8520-42ED-9036-C53587209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9505" y="1923573"/>
                <a:ext cx="5479020" cy="523220"/>
              </a:xfrm>
              <a:prstGeom prst="rect">
                <a:avLst/>
              </a:prstGeom>
              <a:blipFill>
                <a:blip r:embed="rId2"/>
                <a:stretch>
                  <a:fillRect t="-16471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605" name="Group 13">
            <a:extLst>
              <a:ext uri="{FF2B5EF4-FFF2-40B4-BE49-F238E27FC236}">
                <a16:creationId xmlns:a16="http://schemas.microsoft.com/office/drawing/2014/main" id="{080120FD-B2CC-4FD0-988E-9F107B3D6972}"/>
              </a:ext>
            </a:extLst>
          </p:cNvPr>
          <p:cNvGrpSpPr>
            <a:grpSpLocks/>
          </p:cNvGrpSpPr>
          <p:nvPr/>
        </p:nvGrpSpPr>
        <p:grpSpPr bwMode="auto">
          <a:xfrm>
            <a:off x="7364028" y="1530331"/>
            <a:ext cx="2971800" cy="2667000"/>
            <a:chOff x="3888" y="720"/>
            <a:chExt cx="1872" cy="1680"/>
          </a:xfrm>
        </p:grpSpPr>
        <p:sp>
          <p:nvSpPr>
            <p:cNvPr id="110606" name="Line 14">
              <a:extLst>
                <a:ext uri="{FF2B5EF4-FFF2-40B4-BE49-F238E27FC236}">
                  <a16:creationId xmlns:a16="http://schemas.microsoft.com/office/drawing/2014/main" id="{0C3E1772-939B-4224-B208-0D95F9905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536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grpSp>
          <p:nvGrpSpPr>
            <p:cNvPr id="110607" name="Group 15">
              <a:extLst>
                <a:ext uri="{FF2B5EF4-FFF2-40B4-BE49-F238E27FC236}">
                  <a16:creationId xmlns:a16="http://schemas.microsoft.com/office/drawing/2014/main" id="{2A7D93DD-C734-4E2C-8C66-9503955473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720"/>
              <a:ext cx="1872" cy="1680"/>
              <a:chOff x="3888" y="768"/>
              <a:chExt cx="1872" cy="1680"/>
            </a:xfrm>
          </p:grpSpPr>
          <p:sp>
            <p:nvSpPr>
              <p:cNvPr id="110608" name="Line 16">
                <a:extLst>
                  <a:ext uri="{FF2B5EF4-FFF2-40B4-BE49-F238E27FC236}">
                    <a16:creationId xmlns:a16="http://schemas.microsoft.com/office/drawing/2014/main" id="{EF4F5E08-C9B1-4A83-B299-EBE08C71D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56" y="864"/>
                <a:ext cx="0" cy="15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110609" name="Line 17">
                <a:extLst>
                  <a:ext uri="{FF2B5EF4-FFF2-40B4-BE49-F238E27FC236}">
                    <a16:creationId xmlns:a16="http://schemas.microsoft.com/office/drawing/2014/main" id="{CF963287-0D75-45CE-B47C-8B77223CD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920"/>
                <a:ext cx="16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110610" name="Line 18">
                <a:extLst>
                  <a:ext uri="{FF2B5EF4-FFF2-40B4-BE49-F238E27FC236}">
                    <a16:creationId xmlns:a16="http://schemas.microsoft.com/office/drawing/2014/main" id="{0F5EF797-6FCD-4B71-9140-27AE3A1E1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1200"/>
                <a:ext cx="1440" cy="72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110611" name="Freeform 19">
                <a:extLst>
                  <a:ext uri="{FF2B5EF4-FFF2-40B4-BE49-F238E27FC236}">
                    <a16:creationId xmlns:a16="http://schemas.microsoft.com/office/drawing/2014/main" id="{3433E34E-49E8-485E-B808-9947575E9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8" y="768"/>
                <a:ext cx="1344" cy="864"/>
              </a:xfrm>
              <a:custGeom>
                <a:avLst/>
                <a:gdLst>
                  <a:gd name="T0" fmla="*/ 0 w 816"/>
                  <a:gd name="T1" fmla="*/ 576 h 624"/>
                  <a:gd name="T2" fmla="*/ 480 w 816"/>
                  <a:gd name="T3" fmla="*/ 528 h 624"/>
                  <a:gd name="T4" fmla="*/ 816 w 816"/>
                  <a:gd name="T5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6" h="624">
                    <a:moveTo>
                      <a:pt x="0" y="576"/>
                    </a:moveTo>
                    <a:cubicBezTo>
                      <a:pt x="172" y="600"/>
                      <a:pt x="344" y="624"/>
                      <a:pt x="480" y="528"/>
                    </a:cubicBezTo>
                    <a:cubicBezTo>
                      <a:pt x="616" y="432"/>
                      <a:pt x="716" y="216"/>
                      <a:pt x="816" y="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110612" name="Text Box 20">
                <a:extLst>
                  <a:ext uri="{FF2B5EF4-FFF2-40B4-BE49-F238E27FC236}">
                    <a16:creationId xmlns:a16="http://schemas.microsoft.com/office/drawing/2014/main" id="{3AF7EEF0-A251-4F80-9A20-0751FC8265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8" y="1776"/>
                <a:ext cx="19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+mj-lt"/>
                    <a:ea typeface="+mj-ea"/>
                  </a:rPr>
                  <a:t>x</a:t>
                </a:r>
              </a:p>
            </p:txBody>
          </p:sp>
          <p:sp>
            <p:nvSpPr>
              <p:cNvPr id="110613" name="Text Box 21">
                <a:extLst>
                  <a:ext uri="{FF2B5EF4-FFF2-40B4-BE49-F238E27FC236}">
                    <a16:creationId xmlns:a16="http://schemas.microsoft.com/office/drawing/2014/main" id="{263C85C6-B7AF-40E5-82D5-304534272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864"/>
                <a:ext cx="28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+mj-lt"/>
                    <a:ea typeface="+mj-ea"/>
                  </a:rPr>
                  <a:t>y</a:t>
                </a:r>
              </a:p>
            </p:txBody>
          </p:sp>
          <p:sp>
            <p:nvSpPr>
              <p:cNvPr id="110614" name="Text Box 22">
                <a:extLst>
                  <a:ext uri="{FF2B5EF4-FFF2-40B4-BE49-F238E27FC236}">
                    <a16:creationId xmlns:a16="http://schemas.microsoft.com/office/drawing/2014/main" id="{8548173C-E12D-4955-AAF7-0AD70D0A92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0" y="1645"/>
                <a:ext cx="19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α</a:t>
                </a:r>
                <a:endParaRPr lang="en-US" altLang="zh-CN" sz="2800" b="1" dirty="0">
                  <a:latin typeface="+mj-lt"/>
                  <a:ea typeface="+mj-ea"/>
                </a:endParaRPr>
              </a:p>
            </p:txBody>
          </p:sp>
          <p:sp>
            <p:nvSpPr>
              <p:cNvPr id="110615" name="Text Box 23">
                <a:extLst>
                  <a:ext uri="{FF2B5EF4-FFF2-40B4-BE49-F238E27FC236}">
                    <a16:creationId xmlns:a16="http://schemas.microsoft.com/office/drawing/2014/main" id="{D41859B9-F05D-44C7-AAC8-C6F3F8A5C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1248"/>
                <a:ext cx="19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+mj-lt"/>
                    <a:ea typeface="+mj-ea"/>
                  </a:rPr>
                  <a:t>M</a:t>
                </a:r>
              </a:p>
            </p:txBody>
          </p:sp>
          <p:sp>
            <p:nvSpPr>
              <p:cNvPr id="110616" name="Oval 24">
                <a:extLst>
                  <a:ext uri="{FF2B5EF4-FFF2-40B4-BE49-F238E27FC236}">
                    <a16:creationId xmlns:a16="http://schemas.microsoft.com/office/drawing/2014/main" id="{6E9D114A-B157-4CB9-A5B0-94BD4264F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800" b="1">
                  <a:solidFill>
                    <a:srgbClr val="FF3300"/>
                  </a:solidFill>
                  <a:latin typeface="+mj-lt"/>
                  <a:ea typeface="+mj-ea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0617" name="Object 25">
                    <a:extLst>
                      <a:ext uri="{FF2B5EF4-FFF2-40B4-BE49-F238E27FC236}">
                        <a16:creationId xmlns:a16="http://schemas.microsoft.com/office/drawing/2014/main" id="{9ABB4B4B-8588-4B1F-AA0E-40954686596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800" y="1872"/>
                    <a:ext cx="24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775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  <a:ea typeface="+mj-ea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b="1">
                      <a:latin typeface="+mj-lt"/>
                      <a:ea typeface="+mj-ea"/>
                    </a:endParaRPr>
                  </a:p>
                </p:txBody>
              </p:sp>
            </mc:Choice>
            <mc:Fallback>
              <p:sp>
                <p:nvSpPr>
                  <p:cNvPr id="110617" name="Object 25">
                    <a:extLst>
                      <a:ext uri="{FF2B5EF4-FFF2-40B4-BE49-F238E27FC236}">
                        <a16:creationId xmlns:a16="http://schemas.microsoft.com/office/drawing/2014/main" id="{9ABB4B4B-8588-4B1F-AA0E-409546865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00" y="1872"/>
                    <a:ext cx="240" cy="28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9355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0618" name="Arc 26">
                <a:extLst>
                  <a:ext uri="{FF2B5EF4-FFF2-40B4-BE49-F238E27FC236}">
                    <a16:creationId xmlns:a16="http://schemas.microsoft.com/office/drawing/2014/main" id="{6DE5B0EC-9C36-423D-8795-2FB40E3CB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1824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0625" name="Text Box 33">
                <a:extLst>
                  <a:ext uri="{FF2B5EF4-FFF2-40B4-BE49-F238E27FC236}">
                    <a16:creationId xmlns:a16="http://schemas.microsoft.com/office/drawing/2014/main" id="{A7548048-6BC3-47F8-937B-E58ED9A82B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585" y="2863831"/>
                <a:ext cx="5619360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在几何上表示曲线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在点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处的切线的斜率</a:t>
                </a:r>
                <a:r>
                  <a:rPr lang="en-US" altLang="zh-CN" sz="2800" b="1" dirty="0">
                    <a:latin typeface="+mj-lt"/>
                    <a:ea typeface="+mj-ea"/>
                  </a:rPr>
                  <a:t>, </a:t>
                </a:r>
              </a:p>
            </p:txBody>
          </p:sp>
        </mc:Choice>
        <mc:Fallback>
          <p:sp>
            <p:nvSpPr>
              <p:cNvPr id="110625" name="Text Box 33">
                <a:extLst>
                  <a:ext uri="{FF2B5EF4-FFF2-40B4-BE49-F238E27FC236}">
                    <a16:creationId xmlns:a16="http://schemas.microsoft.com/office/drawing/2014/main" id="{A7548048-6BC3-47F8-937B-E58ED9A82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585" y="2863831"/>
                <a:ext cx="5619360" cy="954107"/>
              </a:xfrm>
              <a:prstGeom prst="rect">
                <a:avLst/>
              </a:prstGeom>
              <a:blipFill>
                <a:blip r:embed="rId4"/>
                <a:stretch>
                  <a:fillRect l="-2169" t="-8333" b="-17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629" name="Group 37">
            <a:extLst>
              <a:ext uri="{FF2B5EF4-FFF2-40B4-BE49-F238E27FC236}">
                <a16:creationId xmlns:a16="http://schemas.microsoft.com/office/drawing/2014/main" id="{CDBBA222-F5F4-415D-A2EE-B7B4976623FB}"/>
              </a:ext>
            </a:extLst>
          </p:cNvPr>
          <p:cNvGrpSpPr>
            <a:grpSpLocks/>
          </p:cNvGrpSpPr>
          <p:nvPr/>
        </p:nvGrpSpPr>
        <p:grpSpPr bwMode="auto">
          <a:xfrm>
            <a:off x="1724845" y="4344823"/>
            <a:ext cx="3398415" cy="832179"/>
            <a:chOff x="1536" y="2082"/>
            <a:chExt cx="1678" cy="4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624" name="Object 32">
                  <a:extLst>
                    <a:ext uri="{FF2B5EF4-FFF2-40B4-BE49-F238E27FC236}">
                      <a16:creationId xmlns:a16="http://schemas.microsoft.com/office/drawing/2014/main" id="{80316D1D-D920-4ABE-9B7B-1D4E9D750B8E}"/>
                    </a:ext>
                  </a:extLst>
                </p:cNvPr>
                <p:cNvSpPr txBox="1"/>
                <p:nvPr/>
              </p:nvSpPr>
              <p:spPr bwMode="auto">
                <a:xfrm>
                  <a:off x="1824" y="2082"/>
                  <a:ext cx="139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  <a:ea typeface="+mj-ea"/>
                          </a:rPr>
                          <m:t>)=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𝐭𝐚𝐧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  <a:ea typeface="+mj-ea"/>
                              </a:rPr>
                              <m:t>𝜶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110624" name="Object 32">
                  <a:extLst>
                    <a:ext uri="{FF2B5EF4-FFF2-40B4-BE49-F238E27FC236}">
                      <a16:creationId xmlns:a16="http://schemas.microsoft.com/office/drawing/2014/main" id="{80316D1D-D920-4ABE-9B7B-1D4E9D750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4" y="2082"/>
                  <a:ext cx="1390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628" name="Rectangle 36">
              <a:extLst>
                <a:ext uri="{FF2B5EF4-FFF2-40B4-BE49-F238E27FC236}">
                  <a16:creationId xmlns:a16="http://schemas.microsoft.com/office/drawing/2014/main" id="{E6A1F819-C8EB-419A-A6A3-602FE7E96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1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j-lt"/>
                  <a:ea typeface="+mj-ea"/>
                </a:rPr>
                <a:t>即</a:t>
              </a:r>
            </a:p>
          </p:txBody>
        </p:sp>
      </p:grp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595" grpId="0" autoUpdateAnimBg="0"/>
      <p:bldP spid="110601" grpId="0" autoUpdateAnimBg="0"/>
      <p:bldP spid="11062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6" name="Text Box 16">
            <a:extLst>
              <a:ext uri="{FF2B5EF4-FFF2-40B4-BE49-F238E27FC236}">
                <a16:creationId xmlns:a16="http://schemas.microsoft.com/office/drawing/2014/main" id="{9B7CAA88-88B9-40B1-A67E-B430EA2E0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988" y="204950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切线与法线方程</a:t>
            </a:r>
          </a:p>
        </p:txBody>
      </p:sp>
      <p:grpSp>
        <p:nvGrpSpPr>
          <p:cNvPr id="15467" name="Group 107">
            <a:extLst>
              <a:ext uri="{FF2B5EF4-FFF2-40B4-BE49-F238E27FC236}">
                <a16:creationId xmlns:a16="http://schemas.microsoft.com/office/drawing/2014/main" id="{1D82FBAB-9D10-4E4B-910B-EB6BEBA715ED}"/>
              </a:ext>
            </a:extLst>
          </p:cNvPr>
          <p:cNvGrpSpPr>
            <a:grpSpLocks/>
          </p:cNvGrpSpPr>
          <p:nvPr/>
        </p:nvGrpSpPr>
        <p:grpSpPr bwMode="auto">
          <a:xfrm>
            <a:off x="2362201" y="914400"/>
            <a:ext cx="3067050" cy="533400"/>
            <a:chOff x="432" y="816"/>
            <a:chExt cx="1932" cy="336"/>
          </a:xfrm>
        </p:grpSpPr>
        <p:sp>
          <p:nvSpPr>
            <p:cNvPr id="15392" name="Text Box 32">
              <a:extLst>
                <a:ext uri="{FF2B5EF4-FFF2-40B4-BE49-F238E27FC236}">
                  <a16:creationId xmlns:a16="http://schemas.microsoft.com/office/drawing/2014/main" id="{43698F80-0EA8-4DD6-B48D-3624D0C9E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816"/>
              <a:ext cx="11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如果函数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93" name="Object 33">
                  <a:extLst>
                    <a:ext uri="{FF2B5EF4-FFF2-40B4-BE49-F238E27FC236}">
                      <a16:creationId xmlns:a16="http://schemas.microsoft.com/office/drawing/2014/main" id="{233DDD8E-55DD-468C-B46E-53B5EA274CBD}"/>
                    </a:ext>
                  </a:extLst>
                </p:cNvPr>
                <p:cNvSpPr txBox="1"/>
                <p:nvPr/>
              </p:nvSpPr>
              <p:spPr bwMode="auto">
                <a:xfrm>
                  <a:off x="1481" y="834"/>
                  <a:ext cx="883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5393" name="Object 33">
                  <a:extLst>
                    <a:ext uri="{FF2B5EF4-FFF2-40B4-BE49-F238E27FC236}">
                      <a16:creationId xmlns:a16="http://schemas.microsoft.com/office/drawing/2014/main" id="{233DDD8E-55DD-468C-B46E-53B5EA274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81" y="834"/>
                  <a:ext cx="883" cy="318"/>
                </a:xfrm>
                <a:prstGeom prst="rect">
                  <a:avLst/>
                </a:prstGeom>
                <a:blipFill>
                  <a:blip r:embed="rId3"/>
                  <a:stretch>
                    <a:fillRect l="-1739" r="-870" b="-843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44" name="Group 84">
            <a:extLst>
              <a:ext uri="{FF2B5EF4-FFF2-40B4-BE49-F238E27FC236}">
                <a16:creationId xmlns:a16="http://schemas.microsoft.com/office/drawing/2014/main" id="{8B8748D8-EDE2-49E1-8CE4-161CC11D10C7}"/>
              </a:ext>
            </a:extLst>
          </p:cNvPr>
          <p:cNvGrpSpPr>
            <a:grpSpLocks/>
          </p:cNvGrpSpPr>
          <p:nvPr/>
        </p:nvGrpSpPr>
        <p:grpSpPr bwMode="auto">
          <a:xfrm>
            <a:off x="5516521" y="897046"/>
            <a:ext cx="2809875" cy="533400"/>
            <a:chOff x="1488" y="1248"/>
            <a:chExt cx="1440" cy="336"/>
          </a:xfrm>
        </p:grpSpPr>
        <p:sp>
          <p:nvSpPr>
            <p:cNvPr id="15394" name="Text Box 34">
              <a:extLst>
                <a:ext uri="{FF2B5EF4-FFF2-40B4-BE49-F238E27FC236}">
                  <a16:creationId xmlns:a16="http://schemas.microsoft.com/office/drawing/2014/main" id="{B79CF568-D34C-4A7F-9AD5-46C855920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4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在点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95" name="Object 35">
                  <a:extLst>
                    <a:ext uri="{FF2B5EF4-FFF2-40B4-BE49-F238E27FC236}">
                      <a16:creationId xmlns:a16="http://schemas.microsoft.com/office/drawing/2014/main" id="{F4E18570-68A6-4362-B8F2-D13F77372CFA}"/>
                    </a:ext>
                  </a:extLst>
                </p:cNvPr>
                <p:cNvSpPr txBox="1"/>
                <p:nvPr/>
              </p:nvSpPr>
              <p:spPr bwMode="auto">
                <a:xfrm>
                  <a:off x="1880" y="1248"/>
                  <a:ext cx="2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5395" name="Object 35">
                  <a:extLst>
                    <a:ext uri="{FF2B5EF4-FFF2-40B4-BE49-F238E27FC236}">
                      <a16:creationId xmlns:a16="http://schemas.microsoft.com/office/drawing/2014/main" id="{F4E18570-68A6-4362-B8F2-D13F77372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80" y="1248"/>
                  <a:ext cx="280" cy="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96" name="Text Box 36">
              <a:extLst>
                <a:ext uri="{FF2B5EF4-FFF2-40B4-BE49-F238E27FC236}">
                  <a16:creationId xmlns:a16="http://schemas.microsoft.com/office/drawing/2014/main" id="{06B4479D-9664-44D8-8B86-F974B5536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248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处可导</a:t>
              </a:r>
              <a:r>
                <a:rPr lang="en-US" altLang="zh-CN" sz="2800" b="1"/>
                <a:t>, </a:t>
              </a:r>
            </a:p>
          </p:txBody>
        </p:sp>
      </p:grpSp>
      <p:grpSp>
        <p:nvGrpSpPr>
          <p:cNvPr id="15464" name="Group 104">
            <a:extLst>
              <a:ext uri="{FF2B5EF4-FFF2-40B4-BE49-F238E27FC236}">
                <a16:creationId xmlns:a16="http://schemas.microsoft.com/office/drawing/2014/main" id="{3C4876A6-114B-4A91-9736-A85E8CF0EB4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717678"/>
            <a:ext cx="7376186" cy="568325"/>
            <a:chOff x="192" y="1601"/>
            <a:chExt cx="4289" cy="358"/>
          </a:xfrm>
        </p:grpSpPr>
        <p:grpSp>
          <p:nvGrpSpPr>
            <p:cNvPr id="15443" name="Group 83">
              <a:extLst>
                <a:ext uri="{FF2B5EF4-FFF2-40B4-BE49-F238E27FC236}">
                  <a16:creationId xmlns:a16="http://schemas.microsoft.com/office/drawing/2014/main" id="{9E7FD460-412F-4F30-B0EF-3CE1398BBD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632"/>
              <a:ext cx="1536" cy="327"/>
              <a:chOff x="2688" y="1248"/>
              <a:chExt cx="1536" cy="327"/>
            </a:xfrm>
          </p:grpSpPr>
          <p:sp>
            <p:nvSpPr>
              <p:cNvPr id="15397" name="Text Box 37">
                <a:extLst>
                  <a:ext uri="{FF2B5EF4-FFF2-40B4-BE49-F238E27FC236}">
                    <a16:creationId xmlns:a16="http://schemas.microsoft.com/office/drawing/2014/main" id="{6861B9B6-31FC-4C38-94DD-04EA15BB41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248"/>
                <a:ext cx="8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则曲线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399" name="Object 39">
                    <a:extLst>
                      <a:ext uri="{FF2B5EF4-FFF2-40B4-BE49-F238E27FC236}">
                        <a16:creationId xmlns:a16="http://schemas.microsoft.com/office/drawing/2014/main" id="{EB46F72C-4857-4CF6-BEA0-9F1771435952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360" y="1248"/>
                    <a:ext cx="864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925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15399" name="Object 39">
                    <a:extLst>
                      <a:ext uri="{FF2B5EF4-FFF2-40B4-BE49-F238E27FC236}">
                        <a16:creationId xmlns:a16="http://schemas.microsoft.com/office/drawing/2014/main" id="{EB46F72C-4857-4CF6-BEA0-9F17714359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360" y="1248"/>
                    <a:ext cx="864" cy="32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437" name="Group 77">
              <a:extLst>
                <a:ext uri="{FF2B5EF4-FFF2-40B4-BE49-F238E27FC236}">
                  <a16:creationId xmlns:a16="http://schemas.microsoft.com/office/drawing/2014/main" id="{C05C49A2-7B27-4502-A914-390EBAE4F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2" y="1601"/>
              <a:ext cx="2859" cy="355"/>
              <a:chOff x="310" y="1553"/>
              <a:chExt cx="2613" cy="355"/>
            </a:xfrm>
          </p:grpSpPr>
          <p:sp>
            <p:nvSpPr>
              <p:cNvPr id="15402" name="Text Box 42">
                <a:extLst>
                  <a:ext uri="{FF2B5EF4-FFF2-40B4-BE49-F238E27FC236}">
                    <a16:creationId xmlns:a16="http://schemas.microsoft.com/office/drawing/2014/main" id="{B208CE22-DCA9-4EE4-B9F9-278C88E3D7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" y="1581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zh-CN" altLang="en-US" sz="2800" b="1" dirty="0"/>
                  <a:t>在点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404" name="Object 44">
                    <a:extLst>
                      <a:ext uri="{FF2B5EF4-FFF2-40B4-BE49-F238E27FC236}">
                        <a16:creationId xmlns:a16="http://schemas.microsoft.com/office/drawing/2014/main" id="{0AF2C549-A964-43AF-A158-947C203C5A56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737" y="1602"/>
                    <a:ext cx="999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85000" lnSpcReduction="1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15404" name="Object 44">
                    <a:extLst>
                      <a:ext uri="{FF2B5EF4-FFF2-40B4-BE49-F238E27FC236}">
                        <a16:creationId xmlns:a16="http://schemas.microsoft.com/office/drawing/2014/main" id="{0AF2C549-A964-43AF-A158-947C203C5A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7" y="1602"/>
                    <a:ext cx="999" cy="29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47" r="-324" b="-20000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413" name="Text Box 53">
                <a:extLst>
                  <a:ext uri="{FF2B5EF4-FFF2-40B4-BE49-F238E27FC236}">
                    <a16:creationId xmlns:a16="http://schemas.microsoft.com/office/drawing/2014/main" id="{E7D2F9B7-F9AA-466A-A1B6-08F3A96FAA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7" y="1553"/>
                <a:ext cx="129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/>
                  <a:t> </a:t>
                </a:r>
                <a:r>
                  <a:rPr lang="zh-CN" altLang="en-US" sz="2800" b="1" dirty="0"/>
                  <a:t>的切线方程为</a:t>
                </a:r>
              </a:p>
            </p:txBody>
          </p:sp>
        </p:grpSp>
      </p:grpSp>
      <p:grpSp>
        <p:nvGrpSpPr>
          <p:cNvPr id="15458" name="Group 98">
            <a:extLst>
              <a:ext uri="{FF2B5EF4-FFF2-40B4-BE49-F238E27FC236}">
                <a16:creationId xmlns:a16="http://schemas.microsoft.com/office/drawing/2014/main" id="{C4837E66-C4D0-4C0B-AF73-492A195B1C9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67085"/>
            <a:ext cx="6723063" cy="523874"/>
            <a:chOff x="240" y="2352"/>
            <a:chExt cx="3388" cy="330"/>
          </a:xfrm>
        </p:grpSpPr>
        <p:grpSp>
          <p:nvGrpSpPr>
            <p:cNvPr id="15448" name="Group 88">
              <a:extLst>
                <a:ext uri="{FF2B5EF4-FFF2-40B4-BE49-F238E27FC236}">
                  <a16:creationId xmlns:a16="http://schemas.microsoft.com/office/drawing/2014/main" id="{8C275717-60B6-4947-BC64-D737DD77C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352"/>
              <a:ext cx="1824" cy="327"/>
              <a:chOff x="192" y="3216"/>
              <a:chExt cx="1824" cy="327"/>
            </a:xfrm>
          </p:grpSpPr>
          <p:sp>
            <p:nvSpPr>
              <p:cNvPr id="15417" name="Text Box 57">
                <a:extLst>
                  <a:ext uri="{FF2B5EF4-FFF2-40B4-BE49-F238E27FC236}">
                    <a16:creationId xmlns:a16="http://schemas.microsoft.com/office/drawing/2014/main" id="{8C7DB576-8DF8-4218-8E4F-85B0DB47A9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3216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如果 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418" name="Object 58">
                    <a:extLst>
                      <a:ext uri="{FF2B5EF4-FFF2-40B4-BE49-F238E27FC236}">
                        <a16:creationId xmlns:a16="http://schemas.microsoft.com/office/drawing/2014/main" id="{FDC96186-4164-4177-8801-59A58364AB9A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76" y="3216"/>
                    <a:ext cx="48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85000" lnSpcReduction="1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/>
                  </a:p>
                </p:txBody>
              </p:sp>
            </mc:Choice>
            <mc:Fallback>
              <p:sp>
                <p:nvSpPr>
                  <p:cNvPr id="15418" name="Object 58">
                    <a:extLst>
                      <a:ext uri="{FF2B5EF4-FFF2-40B4-BE49-F238E27FC236}">
                        <a16:creationId xmlns:a16="http://schemas.microsoft.com/office/drawing/2014/main" id="{FDC96186-4164-4177-8801-59A58364AB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6" y="3216"/>
                    <a:ext cx="480" cy="28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128" r="-12821" b="-20000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419" name="Text Box 59">
                <a:extLst>
                  <a:ext uri="{FF2B5EF4-FFF2-40B4-BE49-F238E27FC236}">
                    <a16:creationId xmlns:a16="http://schemas.microsoft.com/office/drawing/2014/main" id="{4058813A-7E55-42E2-B35A-3CB8F3F447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3216"/>
                <a:ext cx="10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为无穷大</a:t>
                </a:r>
                <a:r>
                  <a:rPr lang="en-US" altLang="zh-CN" sz="2800" b="1"/>
                  <a:t>,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24" name="Text Box 64">
                  <a:extLst>
                    <a:ext uri="{FF2B5EF4-FFF2-40B4-BE49-F238E27FC236}">
                      <a16:creationId xmlns:a16="http://schemas.microsoft.com/office/drawing/2014/main" id="{8F5AD1E2-32D5-4304-B2EE-61966C2806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352"/>
                  <a:ext cx="1708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28575">
                      <a:solidFill>
                        <a:srgbClr val="FF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/>
                    <a:t> </a:t>
                  </a:r>
                  <a:r>
                    <a:rPr lang="zh-CN" altLang="en-US" sz="2800" b="1" dirty="0"/>
                    <a:t>切线方程为</a:t>
                  </a:r>
                  <a14:m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5424" name="Text Box 64">
                  <a:extLst>
                    <a:ext uri="{FF2B5EF4-FFF2-40B4-BE49-F238E27FC236}">
                      <a16:creationId xmlns:a16="http://schemas.microsoft.com/office/drawing/2014/main" id="{8F5AD1E2-32D5-4304-B2EE-61966C280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0" y="2352"/>
                  <a:ext cx="1708" cy="330"/>
                </a:xfrm>
                <a:prstGeom prst="rect">
                  <a:avLst/>
                </a:prstGeom>
                <a:blipFill>
                  <a:blip r:embed="rId8"/>
                  <a:stretch>
                    <a:fillRect l="-1079" t="-15116" b="-2790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59" name="Group 99">
            <a:extLst>
              <a:ext uri="{FF2B5EF4-FFF2-40B4-BE49-F238E27FC236}">
                <a16:creationId xmlns:a16="http://schemas.microsoft.com/office/drawing/2014/main" id="{A9468CC1-BE23-419C-9F49-1C26BEEDC95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343407"/>
            <a:ext cx="7879080" cy="606426"/>
            <a:chOff x="288" y="2640"/>
            <a:chExt cx="4136" cy="382"/>
          </a:xfrm>
        </p:grpSpPr>
        <p:grpSp>
          <p:nvGrpSpPr>
            <p:cNvPr id="15436" name="Group 76">
              <a:extLst>
                <a:ext uri="{FF2B5EF4-FFF2-40B4-BE49-F238E27FC236}">
                  <a16:creationId xmlns:a16="http://schemas.microsoft.com/office/drawing/2014/main" id="{3B0BA5CE-9F9F-4C86-8B74-9EC0EDF36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640"/>
              <a:ext cx="2696" cy="382"/>
              <a:chOff x="144" y="2112"/>
              <a:chExt cx="2696" cy="382"/>
            </a:xfrm>
          </p:grpSpPr>
          <p:sp>
            <p:nvSpPr>
              <p:cNvPr id="15406" name="Text Box 46">
                <a:extLst>
                  <a:ext uri="{FF2B5EF4-FFF2-40B4-BE49-F238E27FC236}">
                    <a16:creationId xmlns:a16="http://schemas.microsoft.com/office/drawing/2014/main" id="{DF850263-5FDD-4340-B39F-5E90832A7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2112"/>
                <a:ext cx="8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曲线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407" name="Object 47">
                    <a:extLst>
                      <a:ext uri="{FF2B5EF4-FFF2-40B4-BE49-F238E27FC236}">
                        <a16:creationId xmlns:a16="http://schemas.microsoft.com/office/drawing/2014/main" id="{04EF1517-8E73-4D38-9880-1FC7641EAA3B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76" y="2112"/>
                    <a:ext cx="899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15407" name="Object 47">
                    <a:extLst>
                      <a:ext uri="{FF2B5EF4-FFF2-40B4-BE49-F238E27FC236}">
                        <a16:creationId xmlns:a16="http://schemas.microsoft.com/office/drawing/2014/main" id="{04EF1517-8E73-4D38-9880-1FC7641EAA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6" y="2112"/>
                    <a:ext cx="899" cy="33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411" name="Text Box 51">
                <a:extLst>
                  <a:ext uri="{FF2B5EF4-FFF2-40B4-BE49-F238E27FC236}">
                    <a16:creationId xmlns:a16="http://schemas.microsoft.com/office/drawing/2014/main" id="{792995D3-454E-44BA-8F70-17F763098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2" y="2158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zh-CN" altLang="en-US" sz="2800" b="1"/>
                  <a:t>在点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412" name="Object 52">
                    <a:extLst>
                      <a:ext uri="{FF2B5EF4-FFF2-40B4-BE49-F238E27FC236}">
                        <a16:creationId xmlns:a16="http://schemas.microsoft.com/office/drawing/2014/main" id="{CED911EB-A26C-421E-98EE-985470C4EAF2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880" y="2158"/>
                    <a:ext cx="960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85000" lnSpcReduction="1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oMath>
                      </m:oMathPara>
                    </a14:m>
                    <a:endParaRPr lang="zh-CN" altLang="en-US" sz="2800" b="1"/>
                  </a:p>
                </p:txBody>
              </p:sp>
            </mc:Choice>
            <mc:Fallback>
              <p:sp>
                <p:nvSpPr>
                  <p:cNvPr id="15412" name="Object 52">
                    <a:extLst>
                      <a:ext uri="{FF2B5EF4-FFF2-40B4-BE49-F238E27FC236}">
                        <a16:creationId xmlns:a16="http://schemas.microsoft.com/office/drawing/2014/main" id="{CED911EB-A26C-421E-98EE-985470C4EA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880" y="2158"/>
                    <a:ext cx="960" cy="33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67" r="-3000" b="-2273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403" name="Text Box 43">
              <a:extLst>
                <a:ext uri="{FF2B5EF4-FFF2-40B4-BE49-F238E27FC236}">
                  <a16:creationId xmlns:a16="http://schemas.microsoft.com/office/drawing/2014/main" id="{8FABA6E6-E8C7-4987-B5E1-F5219E0F1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0" y="2662"/>
              <a:ext cx="1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   </a:t>
              </a:r>
              <a:r>
                <a:rPr lang="zh-CN" altLang="en-US" sz="2800" b="1" dirty="0"/>
                <a:t>的法线方程为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468" name="Object 108">
                <a:extLst>
                  <a:ext uri="{FF2B5EF4-FFF2-40B4-BE49-F238E27FC236}">
                    <a16:creationId xmlns:a16="http://schemas.microsoft.com/office/drawing/2014/main" id="{12E52260-DEC9-49C7-A983-648FF8EE27E4}"/>
                  </a:ext>
                </a:extLst>
              </p:cNvPr>
              <p:cNvSpPr txBox="1"/>
              <p:nvPr/>
            </p:nvSpPr>
            <p:spPr bwMode="auto">
              <a:xfrm>
                <a:off x="2782889" y="2420938"/>
                <a:ext cx="4321175" cy="647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5468" name="Object 108">
                <a:extLst>
                  <a:ext uri="{FF2B5EF4-FFF2-40B4-BE49-F238E27FC236}">
                    <a16:creationId xmlns:a16="http://schemas.microsoft.com/office/drawing/2014/main" id="{12E52260-DEC9-49C7-A983-648FF8EE2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2889" y="2420938"/>
                <a:ext cx="4321175" cy="6477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71" name="Object 111">
                <a:extLst>
                  <a:ext uri="{FF2B5EF4-FFF2-40B4-BE49-F238E27FC236}">
                    <a16:creationId xmlns:a16="http://schemas.microsoft.com/office/drawing/2014/main" id="{8F7C1776-326A-4531-A4E9-C0A14EC10355}"/>
                  </a:ext>
                </a:extLst>
              </p:cNvPr>
              <p:cNvSpPr txBox="1"/>
              <p:nvPr/>
            </p:nvSpPr>
            <p:spPr bwMode="auto">
              <a:xfrm>
                <a:off x="2495550" y="5157788"/>
                <a:ext cx="4332246" cy="11660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5471" name="Object 111">
                <a:extLst>
                  <a:ext uri="{FF2B5EF4-FFF2-40B4-BE49-F238E27FC236}">
                    <a16:creationId xmlns:a16="http://schemas.microsoft.com/office/drawing/2014/main" id="{8F7C1776-326A-4531-A4E9-C0A14EC10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550" y="5157788"/>
                <a:ext cx="4332246" cy="11660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72" name="Object 112">
                <a:extLst>
                  <a:ext uri="{FF2B5EF4-FFF2-40B4-BE49-F238E27FC236}">
                    <a16:creationId xmlns:a16="http://schemas.microsoft.com/office/drawing/2014/main" id="{376A61B2-6BEA-4430-8CF8-DBCD867ACF77}"/>
                  </a:ext>
                </a:extLst>
              </p:cNvPr>
              <p:cNvSpPr txBox="1"/>
              <p:nvPr/>
            </p:nvSpPr>
            <p:spPr bwMode="auto">
              <a:xfrm>
                <a:off x="7180923" y="5333041"/>
                <a:ext cx="2481263" cy="6602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5472" name="Object 112">
                <a:extLst>
                  <a:ext uri="{FF2B5EF4-FFF2-40B4-BE49-F238E27FC236}">
                    <a16:creationId xmlns:a16="http://schemas.microsoft.com/office/drawing/2014/main" id="{376A61B2-6BEA-4430-8CF8-DBCD867AC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80923" y="5333041"/>
                <a:ext cx="2481263" cy="6602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6" grpId="0" autoUpdateAnimBg="0"/>
      <p:bldP spid="15468" grpId="0"/>
      <p:bldP spid="15471" grpId="0"/>
      <p:bldP spid="154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4" name="Text Box 8">
            <a:extLst>
              <a:ext uri="{FF2B5EF4-FFF2-40B4-BE49-F238E27FC236}">
                <a16:creationId xmlns:a16="http://schemas.microsoft.com/office/drawing/2014/main" id="{65A5DBB0-6162-403E-8A72-6AB3A1E08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866" y="283946"/>
            <a:ext cx="287716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j-lt"/>
              </a:rPr>
              <a:t>特殊情况</a:t>
            </a:r>
          </a:p>
        </p:txBody>
      </p:sp>
      <p:grpSp>
        <p:nvGrpSpPr>
          <p:cNvPr id="111639" name="Group 23">
            <a:extLst>
              <a:ext uri="{FF2B5EF4-FFF2-40B4-BE49-F238E27FC236}">
                <a16:creationId xmlns:a16="http://schemas.microsoft.com/office/drawing/2014/main" id="{D4087B12-D040-4FC7-84F1-CA42CC347433}"/>
              </a:ext>
            </a:extLst>
          </p:cNvPr>
          <p:cNvGrpSpPr>
            <a:grpSpLocks/>
          </p:cNvGrpSpPr>
          <p:nvPr/>
        </p:nvGrpSpPr>
        <p:grpSpPr bwMode="auto">
          <a:xfrm>
            <a:off x="1373266" y="1045945"/>
            <a:ext cx="2770604" cy="533400"/>
            <a:chOff x="480" y="720"/>
            <a:chExt cx="1248" cy="3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619" name="Object 3">
                  <a:extLst>
                    <a:ext uri="{FF2B5EF4-FFF2-40B4-BE49-F238E27FC236}">
                      <a16:creationId xmlns:a16="http://schemas.microsoft.com/office/drawing/2014/main" id="{4605A291-122C-4763-8F10-DA1456C00904}"/>
                    </a:ext>
                  </a:extLst>
                </p:cNvPr>
                <p:cNvSpPr txBox="1"/>
                <p:nvPr/>
              </p:nvSpPr>
              <p:spPr bwMode="auto">
                <a:xfrm>
                  <a:off x="816" y="720"/>
                  <a:ext cx="831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)=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111619" name="Object 3">
                  <a:extLst>
                    <a:ext uri="{FF2B5EF4-FFF2-40B4-BE49-F238E27FC236}">
                      <a16:creationId xmlns:a16="http://schemas.microsoft.com/office/drawing/2014/main" id="{4605A291-122C-4763-8F10-DA1456C00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6" y="720"/>
                  <a:ext cx="831" cy="3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626" name="Text Box 10">
              <a:extLst>
                <a:ext uri="{FF2B5EF4-FFF2-40B4-BE49-F238E27FC236}">
                  <a16:creationId xmlns:a16="http://schemas.microsoft.com/office/drawing/2014/main" id="{A093B4FD-8289-48C7-A211-EFF038A5F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720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j-lt"/>
                </a:rPr>
                <a:t>若</a:t>
              </a:r>
            </a:p>
          </p:txBody>
        </p:sp>
      </p:grpSp>
      <p:grpSp>
        <p:nvGrpSpPr>
          <p:cNvPr id="111638" name="Group 22">
            <a:extLst>
              <a:ext uri="{FF2B5EF4-FFF2-40B4-BE49-F238E27FC236}">
                <a16:creationId xmlns:a16="http://schemas.microsoft.com/office/drawing/2014/main" id="{BCA1DDFB-0EAE-402B-9CB9-5301BA0C9FD0}"/>
              </a:ext>
            </a:extLst>
          </p:cNvPr>
          <p:cNvGrpSpPr>
            <a:grpSpLocks/>
          </p:cNvGrpSpPr>
          <p:nvPr/>
        </p:nvGrpSpPr>
        <p:grpSpPr bwMode="auto">
          <a:xfrm>
            <a:off x="3841830" y="969746"/>
            <a:ext cx="4706475" cy="595313"/>
            <a:chOff x="2064" y="816"/>
            <a:chExt cx="2120" cy="3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622" name="Object 6">
                  <a:extLst>
                    <a:ext uri="{FF2B5EF4-FFF2-40B4-BE49-F238E27FC236}">
                      <a16:creationId xmlns:a16="http://schemas.microsoft.com/office/drawing/2014/main" id="{5B3FE8E6-4EFF-45BF-B68E-929323035017}"/>
                    </a:ext>
                  </a:extLst>
                </p:cNvPr>
                <p:cNvSpPr txBox="1"/>
                <p:nvPr/>
              </p:nvSpPr>
              <p:spPr bwMode="auto">
                <a:xfrm>
                  <a:off x="3291" y="816"/>
                  <a:ext cx="893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111622" name="Object 6">
                  <a:extLst>
                    <a:ext uri="{FF2B5EF4-FFF2-40B4-BE49-F238E27FC236}">
                      <a16:creationId xmlns:a16="http://schemas.microsoft.com/office/drawing/2014/main" id="{5B3FE8E6-4EFF-45BF-B68E-929323035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91" y="816"/>
                  <a:ext cx="893" cy="3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627" name="Text Box 11">
              <a:extLst>
                <a:ext uri="{FF2B5EF4-FFF2-40B4-BE49-F238E27FC236}">
                  <a16:creationId xmlns:a16="http://schemas.microsoft.com/office/drawing/2014/main" id="{D956729D-ED98-4E5E-9C6D-DC980C5C3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864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j-lt"/>
                </a:rPr>
                <a:t>则切线方程为</a:t>
              </a:r>
            </a:p>
          </p:txBody>
        </p:sp>
      </p:grpSp>
      <p:grpSp>
        <p:nvGrpSpPr>
          <p:cNvPr id="111637" name="Group 21">
            <a:extLst>
              <a:ext uri="{FF2B5EF4-FFF2-40B4-BE49-F238E27FC236}">
                <a16:creationId xmlns:a16="http://schemas.microsoft.com/office/drawing/2014/main" id="{80D01DE4-24AA-4F61-850F-A9FB12D995CD}"/>
              </a:ext>
            </a:extLst>
          </p:cNvPr>
          <p:cNvGrpSpPr>
            <a:grpSpLocks/>
          </p:cNvGrpSpPr>
          <p:nvPr/>
        </p:nvGrpSpPr>
        <p:grpSpPr bwMode="auto">
          <a:xfrm>
            <a:off x="1373265" y="1731745"/>
            <a:ext cx="3836221" cy="609600"/>
            <a:chOff x="528" y="1344"/>
            <a:chExt cx="1728" cy="3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620" name="Object 4">
                  <a:extLst>
                    <a:ext uri="{FF2B5EF4-FFF2-40B4-BE49-F238E27FC236}">
                      <a16:creationId xmlns:a16="http://schemas.microsoft.com/office/drawing/2014/main" id="{EAC0779D-01EE-46C7-9FAD-CA19E8541F3F}"/>
                    </a:ext>
                  </a:extLst>
                </p:cNvPr>
                <p:cNvSpPr txBox="1"/>
                <p:nvPr/>
              </p:nvSpPr>
              <p:spPr bwMode="auto">
                <a:xfrm>
                  <a:off x="1729" y="1344"/>
                  <a:ext cx="52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111620" name="Object 4">
                  <a:extLst>
                    <a:ext uri="{FF2B5EF4-FFF2-40B4-BE49-F238E27FC236}">
                      <a16:creationId xmlns:a16="http://schemas.microsoft.com/office/drawing/2014/main" id="{EAC0779D-01EE-46C7-9FAD-CA19E8541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9" y="1344"/>
                  <a:ext cx="527" cy="3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628" name="Text Box 12">
              <a:extLst>
                <a:ext uri="{FF2B5EF4-FFF2-40B4-BE49-F238E27FC236}">
                  <a16:creationId xmlns:a16="http://schemas.microsoft.com/office/drawing/2014/main" id="{B6A2C7EE-F05D-4A63-A8A0-9F63E4544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344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j-lt"/>
                </a:rPr>
                <a:t>法线方程为</a:t>
              </a:r>
            </a:p>
          </p:txBody>
        </p:sp>
      </p:grpSp>
      <p:grpSp>
        <p:nvGrpSpPr>
          <p:cNvPr id="111635" name="Group 19">
            <a:extLst>
              <a:ext uri="{FF2B5EF4-FFF2-40B4-BE49-F238E27FC236}">
                <a16:creationId xmlns:a16="http://schemas.microsoft.com/office/drawing/2014/main" id="{4318262A-BAA1-4183-BB91-7F6EC790030D}"/>
              </a:ext>
            </a:extLst>
          </p:cNvPr>
          <p:cNvGrpSpPr>
            <a:grpSpLocks/>
          </p:cNvGrpSpPr>
          <p:nvPr/>
        </p:nvGrpSpPr>
        <p:grpSpPr bwMode="auto">
          <a:xfrm>
            <a:off x="1462165" y="2569945"/>
            <a:ext cx="3285653" cy="533400"/>
            <a:chOff x="624" y="2400"/>
            <a:chExt cx="1480" cy="3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623" name="Object 7">
                  <a:extLst>
                    <a:ext uri="{FF2B5EF4-FFF2-40B4-BE49-F238E27FC236}">
                      <a16:creationId xmlns:a16="http://schemas.microsoft.com/office/drawing/2014/main" id="{3800485E-8E03-468C-B919-8D36E1B3AA66}"/>
                    </a:ext>
                  </a:extLst>
                </p:cNvPr>
                <p:cNvSpPr txBox="1"/>
                <p:nvPr/>
              </p:nvSpPr>
              <p:spPr bwMode="auto">
                <a:xfrm>
                  <a:off x="960" y="2400"/>
                  <a:ext cx="1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)=∞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111623" name="Object 7">
                  <a:extLst>
                    <a:ext uri="{FF2B5EF4-FFF2-40B4-BE49-F238E27FC236}">
                      <a16:creationId xmlns:a16="http://schemas.microsoft.com/office/drawing/2014/main" id="{3800485E-8E03-468C-B919-8D36E1B3A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0" y="2400"/>
                  <a:ext cx="1144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629" name="Text Box 13">
              <a:extLst>
                <a:ext uri="{FF2B5EF4-FFF2-40B4-BE49-F238E27FC236}">
                  <a16:creationId xmlns:a16="http://schemas.microsoft.com/office/drawing/2014/main" id="{F5C69A2F-D30C-4427-B2B7-146C23597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00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j-lt"/>
                </a:rPr>
                <a:t>若</a:t>
              </a:r>
            </a:p>
          </p:txBody>
        </p:sp>
      </p:grpSp>
      <p:grpSp>
        <p:nvGrpSpPr>
          <p:cNvPr id="111636" name="Group 20">
            <a:extLst>
              <a:ext uri="{FF2B5EF4-FFF2-40B4-BE49-F238E27FC236}">
                <a16:creationId xmlns:a16="http://schemas.microsoft.com/office/drawing/2014/main" id="{E254CD29-0BD6-43FE-88F2-B9C842E751EF}"/>
              </a:ext>
            </a:extLst>
          </p:cNvPr>
          <p:cNvGrpSpPr>
            <a:grpSpLocks/>
          </p:cNvGrpSpPr>
          <p:nvPr/>
        </p:nvGrpSpPr>
        <p:grpSpPr bwMode="auto">
          <a:xfrm>
            <a:off x="1449465" y="3331945"/>
            <a:ext cx="4646535" cy="533400"/>
            <a:chOff x="624" y="1872"/>
            <a:chExt cx="2093" cy="336"/>
          </a:xfrm>
        </p:grpSpPr>
        <p:sp>
          <p:nvSpPr>
            <p:cNvPr id="111631" name="Text Box 15">
              <a:extLst>
                <a:ext uri="{FF2B5EF4-FFF2-40B4-BE49-F238E27FC236}">
                  <a16:creationId xmlns:a16="http://schemas.microsoft.com/office/drawing/2014/main" id="{5A0AB869-5C89-4C5A-BD93-E89AE1462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881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j-lt"/>
                </a:rPr>
                <a:t>法线方程为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632" name="Object 16">
                  <a:extLst>
                    <a:ext uri="{FF2B5EF4-FFF2-40B4-BE49-F238E27FC236}">
                      <a16:creationId xmlns:a16="http://schemas.microsoft.com/office/drawing/2014/main" id="{E88DDBE3-4B29-4181-B3A8-A87B812FD9B8}"/>
                    </a:ext>
                  </a:extLst>
                </p:cNvPr>
                <p:cNvSpPr txBox="1"/>
                <p:nvPr/>
              </p:nvSpPr>
              <p:spPr bwMode="auto">
                <a:xfrm>
                  <a:off x="1824" y="1872"/>
                  <a:ext cx="893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111632" name="Object 16">
                  <a:extLst>
                    <a:ext uri="{FF2B5EF4-FFF2-40B4-BE49-F238E27FC236}">
                      <a16:creationId xmlns:a16="http://schemas.microsoft.com/office/drawing/2014/main" id="{E88DDBE3-4B29-4181-B3A8-A87B812FD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4" y="1872"/>
                  <a:ext cx="89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634" name="Group 18">
            <a:extLst>
              <a:ext uri="{FF2B5EF4-FFF2-40B4-BE49-F238E27FC236}">
                <a16:creationId xmlns:a16="http://schemas.microsoft.com/office/drawing/2014/main" id="{7280681A-18B5-4C81-B6EA-514A58290438}"/>
              </a:ext>
            </a:extLst>
          </p:cNvPr>
          <p:cNvGrpSpPr>
            <a:grpSpLocks/>
          </p:cNvGrpSpPr>
          <p:nvPr/>
        </p:nvGrpSpPr>
        <p:grpSpPr bwMode="auto">
          <a:xfrm>
            <a:off x="3964066" y="2569945"/>
            <a:ext cx="4369030" cy="609600"/>
            <a:chOff x="2208" y="2400"/>
            <a:chExt cx="1968" cy="384"/>
          </a:xfrm>
        </p:grpSpPr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0A9F2109-E9BE-4135-8B74-791BABED7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409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j-lt"/>
                </a:rPr>
                <a:t>则切线方程为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633" name="Object 17">
                  <a:extLst>
                    <a:ext uri="{FF2B5EF4-FFF2-40B4-BE49-F238E27FC236}">
                      <a16:creationId xmlns:a16="http://schemas.microsoft.com/office/drawing/2014/main" id="{E713B333-61FA-416E-8A06-86C1E00C6250}"/>
                    </a:ext>
                  </a:extLst>
                </p:cNvPr>
                <p:cNvSpPr txBox="1"/>
                <p:nvPr/>
              </p:nvSpPr>
              <p:spPr bwMode="auto">
                <a:xfrm>
                  <a:off x="3535" y="2400"/>
                  <a:ext cx="6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111633" name="Object 17">
                  <a:extLst>
                    <a:ext uri="{FF2B5EF4-FFF2-40B4-BE49-F238E27FC236}">
                      <a16:creationId xmlns:a16="http://schemas.microsoft.com/office/drawing/2014/main" id="{E713B333-61FA-416E-8A06-86C1E00C62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35" y="2400"/>
                  <a:ext cx="641" cy="3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4440692"/>
      </p:ext>
    </p:extLst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1026">
            <a:extLst>
              <a:ext uri="{FF2B5EF4-FFF2-40B4-BE49-F238E27FC236}">
                <a16:creationId xmlns:a16="http://schemas.microsoft.com/office/drawing/2014/main" id="{96D57206-BFA9-48BF-86B9-204FB2CF8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452688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</a:t>
            </a:r>
            <a:r>
              <a:rPr lang="en-US" altLang="zh-CN" sz="2800" b="1"/>
              <a:t>1 . </a:t>
            </a:r>
            <a:r>
              <a:rPr lang="zh-CN" altLang="en-US" sz="2800" b="1"/>
              <a:t>瞬时速度问题</a:t>
            </a:r>
            <a:r>
              <a:rPr lang="zh-CN" altLang="en-US" sz="2800"/>
              <a:t>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460" name="Object 1036">
                <a:extLst>
                  <a:ext uri="{FF2B5EF4-FFF2-40B4-BE49-F238E27FC236}">
                    <a16:creationId xmlns:a16="http://schemas.microsoft.com/office/drawing/2014/main" id="{6F95FAF4-86F2-461E-A718-B2D2A327DCFA}"/>
                  </a:ext>
                </a:extLst>
              </p:cNvPr>
              <p:cNvSpPr txBox="1"/>
              <p:nvPr/>
            </p:nvSpPr>
            <p:spPr bwMode="auto">
              <a:xfrm>
                <a:off x="3397250" y="4191000"/>
                <a:ext cx="186055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4460" name="Object 1036">
                <a:extLst>
                  <a:ext uri="{FF2B5EF4-FFF2-40B4-BE49-F238E27FC236}">
                    <a16:creationId xmlns:a16="http://schemas.microsoft.com/office/drawing/2014/main" id="{6F95FAF4-86F2-461E-A718-B2D2A327D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250" y="4191000"/>
                <a:ext cx="1860550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461" name="Rectangle 1037">
            <a:extLst>
              <a:ext uri="{FF2B5EF4-FFF2-40B4-BE49-F238E27FC236}">
                <a16:creationId xmlns:a16="http://schemas.microsoft.com/office/drawing/2014/main" id="{CE19DE12-FBBE-4FED-B867-254CFDA1F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67088"/>
            <a:ext cx="6819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设有一质点作变速直线运动</a:t>
            </a:r>
            <a:r>
              <a:rPr lang="en-US" altLang="zh-CN" sz="2800" b="1"/>
              <a:t>, </a:t>
            </a:r>
            <a:r>
              <a:rPr lang="zh-CN" altLang="en-US" sz="2800" b="1"/>
              <a:t>其运动方程为</a:t>
            </a:r>
          </a:p>
        </p:txBody>
      </p:sp>
      <p:sp>
        <p:nvSpPr>
          <p:cNvPr id="104462" name="Rectangle 1038">
            <a:extLst>
              <a:ext uri="{FF2B5EF4-FFF2-40B4-BE49-F238E27FC236}">
                <a16:creationId xmlns:a16="http://schemas.microsoft.com/office/drawing/2014/main" id="{6F7C9D02-33E6-42E7-BAC6-BF59BBCAF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5775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chemeClr val="tx2"/>
                </a:solidFill>
              </a:rPr>
              <a:t>导数的概念</a:t>
            </a:r>
          </a:p>
        </p:txBody>
      </p:sp>
      <p:sp>
        <p:nvSpPr>
          <p:cNvPr id="104463" name="Rectangle 1039">
            <a:extLst>
              <a:ext uri="{FF2B5EF4-FFF2-40B4-BE49-F238E27FC236}">
                <a16:creationId xmlns:a16="http://schemas.microsoft.com/office/drawing/2014/main" id="{5A97C547-ABA5-40E1-8467-6526C558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1" y="1554164"/>
            <a:ext cx="33762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2"/>
                </a:solidFill>
              </a:rPr>
              <a:t>一</a:t>
            </a:r>
            <a:r>
              <a:rPr lang="en-US" altLang="zh-CN" sz="3200" b="1">
                <a:solidFill>
                  <a:schemeClr val="tx2"/>
                </a:solidFill>
              </a:rPr>
              <a:t>. </a:t>
            </a:r>
            <a:r>
              <a:rPr lang="zh-CN" altLang="en-US" sz="3200" b="1"/>
              <a:t>导数问题举例 </a:t>
            </a:r>
          </a:p>
        </p:txBody>
      </p:sp>
      <p:sp>
        <p:nvSpPr>
          <p:cNvPr id="104467" name="Rectangle 1043">
            <a:extLst>
              <a:ext uri="{FF2B5EF4-FFF2-40B4-BE49-F238E27FC236}">
                <a16:creationId xmlns:a16="http://schemas.microsoft.com/office/drawing/2014/main" id="{BF2B13CE-2274-479E-A647-166D5F8C2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5157788"/>
            <a:ext cx="53799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求</a:t>
            </a:r>
            <a:r>
              <a:rPr lang="en-US" altLang="zh-CN" sz="2800" b="1"/>
              <a:t>:  </a:t>
            </a:r>
            <a:r>
              <a:rPr lang="zh-CN" altLang="en-US" sz="2800" b="1"/>
              <a:t>质点在 </a:t>
            </a:r>
            <a:r>
              <a:rPr lang="en-US" altLang="zh-CN" sz="2800" b="1" i="1"/>
              <a:t>t</a:t>
            </a:r>
            <a:r>
              <a:rPr lang="en-US" altLang="zh-CN" sz="2800" b="1" i="1" baseline="-25000"/>
              <a:t>0</a:t>
            </a:r>
            <a:r>
              <a:rPr lang="zh-CN" altLang="en-US" sz="2800" b="1"/>
              <a:t>时刻的瞬时速度</a:t>
            </a:r>
            <a:r>
              <a:rPr lang="en-US" altLang="zh-CN" sz="2800" b="1" i="1"/>
              <a:t>v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 i="1" baseline="-25000"/>
              <a:t>0</a:t>
            </a:r>
            <a:r>
              <a:rPr lang="en-US" altLang="zh-CN" sz="2800" b="1"/>
              <a:t>)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3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utoUpdateAnimBg="0"/>
      <p:bldP spid="104461" grpId="0" autoUpdateAnimBg="0"/>
      <p:bldP spid="104462" grpId="0" autoUpdateAnimBg="0"/>
      <p:bldP spid="104463" grpId="0" autoUpdateAnimBg="0"/>
      <p:bldP spid="1044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40" name="Text Box 24">
            <a:extLst>
              <a:ext uri="{FF2B5EF4-FFF2-40B4-BE49-F238E27FC236}">
                <a16:creationId xmlns:a16="http://schemas.microsoft.com/office/drawing/2014/main" id="{55AE5560-F680-4E60-BC5A-13DCFCE5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03" y="528437"/>
            <a:ext cx="649804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j-lt"/>
              </a:rPr>
              <a:t>例</a:t>
            </a:r>
            <a:r>
              <a:rPr lang="en-US" altLang="zh-CN" sz="2800" b="1">
                <a:latin typeface="+mj-lt"/>
              </a:rPr>
              <a:t>1. </a:t>
            </a:r>
            <a:r>
              <a:rPr lang="zh-CN" altLang="en-US" sz="2800" b="1">
                <a:latin typeface="+mj-lt"/>
              </a:rPr>
              <a:t>过点 </a:t>
            </a:r>
            <a:r>
              <a:rPr lang="en-US" altLang="zh-CN" sz="2800" b="1">
                <a:latin typeface="+mj-lt"/>
              </a:rPr>
              <a:t>(3,0) </a:t>
            </a:r>
            <a:r>
              <a:rPr lang="zh-CN" altLang="en-US" sz="2800" b="1">
                <a:latin typeface="+mj-lt"/>
              </a:rPr>
              <a:t>作曲线                                                                 </a:t>
            </a:r>
          </a:p>
        </p:txBody>
      </p:sp>
      <p:sp>
        <p:nvSpPr>
          <p:cNvPr id="111642" name="Text Box 26">
            <a:extLst>
              <a:ext uri="{FF2B5EF4-FFF2-40B4-BE49-F238E27FC236}">
                <a16:creationId xmlns:a16="http://schemas.microsoft.com/office/drawing/2014/main" id="{BCAAA6DC-4923-481B-B792-62A296C6B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5767" y="566539"/>
            <a:ext cx="400716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求法线方程</a:t>
            </a:r>
          </a:p>
        </p:txBody>
      </p:sp>
      <p:grpSp>
        <p:nvGrpSpPr>
          <p:cNvPr id="111644" name="Group 28">
            <a:extLst>
              <a:ext uri="{FF2B5EF4-FFF2-40B4-BE49-F238E27FC236}">
                <a16:creationId xmlns:a16="http://schemas.microsoft.com/office/drawing/2014/main" id="{960E03B1-89AD-4543-AB9F-BFB38D38172C}"/>
              </a:ext>
            </a:extLst>
          </p:cNvPr>
          <p:cNvGrpSpPr>
            <a:grpSpLocks/>
          </p:cNvGrpSpPr>
          <p:nvPr/>
        </p:nvGrpSpPr>
        <p:grpSpPr bwMode="auto">
          <a:xfrm>
            <a:off x="4486916" y="309367"/>
            <a:ext cx="3496556" cy="749301"/>
            <a:chOff x="3060" y="2511"/>
            <a:chExt cx="1575" cy="4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641" name="Object 25">
                  <a:extLst>
                    <a:ext uri="{FF2B5EF4-FFF2-40B4-BE49-F238E27FC236}">
                      <a16:creationId xmlns:a16="http://schemas.microsoft.com/office/drawing/2014/main" id="{4874EE28-228E-4004-8C1C-87CA3CBF7E50}"/>
                    </a:ext>
                  </a:extLst>
                </p:cNvPr>
                <p:cNvSpPr txBox="1"/>
                <p:nvPr/>
              </p:nvSpPr>
              <p:spPr bwMode="auto">
                <a:xfrm>
                  <a:off x="3060" y="2511"/>
                  <a:ext cx="907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𝟒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111641" name="Object 25">
                  <a:extLst>
                    <a:ext uri="{FF2B5EF4-FFF2-40B4-BE49-F238E27FC236}">
                      <a16:creationId xmlns:a16="http://schemas.microsoft.com/office/drawing/2014/main" id="{4874EE28-228E-4004-8C1C-87CA3CBF7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60" y="2511"/>
                  <a:ext cx="907" cy="432"/>
                </a:xfrm>
                <a:prstGeom prst="rect">
                  <a:avLst/>
                </a:prstGeom>
                <a:blipFill>
                  <a:blip r:embed="rId2"/>
                  <a:stretch>
                    <a:fillRect b="-2410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643" name="Rectangle 27">
              <a:extLst>
                <a:ext uri="{FF2B5EF4-FFF2-40B4-BE49-F238E27FC236}">
                  <a16:creationId xmlns:a16="http://schemas.microsoft.com/office/drawing/2014/main" id="{401FFE19-9849-4E85-AC3B-1A1ADDD0B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2656"/>
              <a:ext cx="8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+mj-lt"/>
                </a:rPr>
                <a:t>的法线</a:t>
              </a:r>
              <a:r>
                <a:rPr lang="en-US" altLang="zh-CN" sz="2800" b="1" dirty="0">
                  <a:latin typeface="+mj-lt"/>
                </a:rPr>
                <a:t>,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1645" name="Text Box 29">
                <a:extLst>
                  <a:ext uri="{FF2B5EF4-FFF2-40B4-BE49-F238E27FC236}">
                    <a16:creationId xmlns:a16="http://schemas.microsoft.com/office/drawing/2014/main" id="{483C02E3-4B4C-45F7-96D8-9D3F632211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2103" y="1509507"/>
                <a:ext cx="426246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+mj-lt"/>
                  </a:rPr>
                  <a:t>解</a:t>
                </a:r>
                <a:r>
                  <a:rPr lang="en-US" altLang="zh-CN" sz="2800" b="1" dirty="0">
                    <a:latin typeface="+mj-lt"/>
                  </a:rPr>
                  <a:t>:  </a:t>
                </a:r>
                <a:r>
                  <a:rPr lang="zh-CN" altLang="en-US" sz="2800" b="1" dirty="0">
                    <a:latin typeface="+mj-lt"/>
                  </a:rPr>
                  <a:t>设切点为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1645" name="Text Box 29">
                <a:extLst>
                  <a:ext uri="{FF2B5EF4-FFF2-40B4-BE49-F238E27FC236}">
                    <a16:creationId xmlns:a16="http://schemas.microsoft.com/office/drawing/2014/main" id="{483C02E3-4B4C-45F7-96D8-9D3F63221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103" y="1509507"/>
                <a:ext cx="4262468" cy="523220"/>
              </a:xfrm>
              <a:prstGeom prst="rect">
                <a:avLst/>
              </a:prstGeom>
              <a:blipFill>
                <a:blip r:embed="rId3"/>
                <a:stretch>
                  <a:fillRect l="-3004" t="-16471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646" name="Object 30">
                <a:extLst>
                  <a:ext uri="{FF2B5EF4-FFF2-40B4-BE49-F238E27FC236}">
                    <a16:creationId xmlns:a16="http://schemas.microsoft.com/office/drawing/2014/main" id="{C02005C4-D07D-4651-BE34-BD88F20350E0}"/>
                  </a:ext>
                </a:extLst>
              </p:cNvPr>
              <p:cNvSpPr txBox="1"/>
              <p:nvPr/>
            </p:nvSpPr>
            <p:spPr bwMode="auto">
              <a:xfrm>
                <a:off x="4404333" y="1304719"/>
                <a:ext cx="1691667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11646" name="Object 30">
                <a:extLst>
                  <a:ext uri="{FF2B5EF4-FFF2-40B4-BE49-F238E27FC236}">
                    <a16:creationId xmlns:a16="http://schemas.microsoft.com/office/drawing/2014/main" id="{C02005C4-D07D-4651-BE34-BD88F2035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4333" y="1304719"/>
                <a:ext cx="1691667" cy="99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647" name="Object 31">
                <a:extLst>
                  <a:ext uri="{FF2B5EF4-FFF2-40B4-BE49-F238E27FC236}">
                    <a16:creationId xmlns:a16="http://schemas.microsoft.com/office/drawing/2014/main" id="{816FBFA4-86EE-49BB-ABDF-D760B09365B9}"/>
                  </a:ext>
                </a:extLst>
              </p:cNvPr>
              <p:cNvSpPr txBox="1"/>
              <p:nvPr/>
            </p:nvSpPr>
            <p:spPr bwMode="auto">
              <a:xfrm>
                <a:off x="6096000" y="1331703"/>
                <a:ext cx="2968187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11647" name="Object 31">
                <a:extLst>
                  <a:ext uri="{FF2B5EF4-FFF2-40B4-BE49-F238E27FC236}">
                    <a16:creationId xmlns:a16="http://schemas.microsoft.com/office/drawing/2014/main" id="{816FBFA4-86EE-49BB-ABDF-D760B0936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1331703"/>
                <a:ext cx="2968187" cy="99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 Box 11">
                <a:extLst>
                  <a:ext uri="{FF2B5EF4-FFF2-40B4-BE49-F238E27FC236}">
                    <a16:creationId xmlns:a16="http://schemas.microsoft.com/office/drawing/2014/main" id="{BF2B9AE8-668D-4A12-9BB1-0F92B4FA9E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7500" y="2104819"/>
                <a:ext cx="6659683" cy="7677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法线方程为：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0" name="Text Box 11">
                <a:extLst>
                  <a:ext uri="{FF2B5EF4-FFF2-40B4-BE49-F238E27FC236}">
                    <a16:creationId xmlns:a16="http://schemas.microsoft.com/office/drawing/2014/main" id="{BF2B9AE8-668D-4A12-9BB1-0F92B4FA9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7500" y="2104819"/>
                <a:ext cx="6659683" cy="767711"/>
              </a:xfrm>
              <a:prstGeom prst="rect">
                <a:avLst/>
              </a:prstGeom>
              <a:blipFill>
                <a:blip r:embed="rId6"/>
                <a:stretch>
                  <a:fillRect l="-18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 Box 13">
                <a:extLst>
                  <a:ext uri="{FF2B5EF4-FFF2-40B4-BE49-F238E27FC236}">
                    <a16:creationId xmlns:a16="http://schemas.microsoft.com/office/drawing/2014/main" id="{07ED2850-03B1-48C2-9580-54AB0D1A3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774" y="2801488"/>
                <a:ext cx="8008783" cy="7677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因 </a:t>
                </a:r>
                <a:r>
                  <a:rPr lang="en-US" altLang="zh-CN" sz="2800" b="1" dirty="0"/>
                  <a:t>( 3 , 0 )  </a:t>
                </a:r>
                <a:r>
                  <a:rPr lang="zh-CN" altLang="en-US" sz="2800" b="1" dirty="0"/>
                  <a:t>在法线上</a:t>
                </a:r>
                <a:r>
                  <a:rPr lang="en-US" altLang="zh-CN" sz="2800" b="1" dirty="0"/>
                  <a:t>, </a:t>
                </a:r>
                <a:r>
                  <a:rPr lang="zh-CN" altLang="en-US" sz="2800" b="1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    </a:t>
                </a:r>
                <a:r>
                  <a:rPr lang="en-US" altLang="zh-CN" sz="2800" b="1" dirty="0"/>
                  <a:t>(1)</a:t>
                </a:r>
              </a:p>
            </p:txBody>
          </p:sp>
        </mc:Choice>
        <mc:Fallback>
          <p:sp>
            <p:nvSpPr>
              <p:cNvPr id="51" name="Text Box 13">
                <a:extLst>
                  <a:ext uri="{FF2B5EF4-FFF2-40B4-BE49-F238E27FC236}">
                    <a16:creationId xmlns:a16="http://schemas.microsoft.com/office/drawing/2014/main" id="{07ED2850-03B1-48C2-9580-54AB0D1A3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5774" y="2801488"/>
                <a:ext cx="8008783" cy="767711"/>
              </a:xfrm>
              <a:prstGeom prst="rect">
                <a:avLst/>
              </a:prstGeom>
              <a:blipFill>
                <a:blip r:embed="rId7"/>
                <a:stretch>
                  <a:fillRect l="-1522" b="-24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 Box 16">
                <a:extLst>
                  <a:ext uri="{FF2B5EF4-FFF2-40B4-BE49-F238E27FC236}">
                    <a16:creationId xmlns:a16="http://schemas.microsoft.com/office/drawing/2014/main" id="{74C9AB35-03D6-45BE-A141-A836D0D710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7500" y="3526005"/>
                <a:ext cx="8247587" cy="7769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又因 切点在曲线上</a:t>
                </a:r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/>
                      <m:t>所以</m:t>
                    </m:r>
                    <m:r>
                      <m:rPr>
                        <m:nor/>
                      </m:rPr>
                      <a:rPr lang="en-US" altLang="zh-CN" sz="2800" b="1" i="0" dirty="0" smtClean="0"/>
                      <m:t>  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zh-CN" altLang="en-US" sz="2800" b="1" dirty="0"/>
                  <a:t>                      </a:t>
                </a:r>
                <a:r>
                  <a:rPr lang="en-US" altLang="zh-CN" sz="2800" b="1" dirty="0"/>
                  <a:t>(2)</a:t>
                </a:r>
              </a:p>
            </p:txBody>
          </p:sp>
        </mc:Choice>
        <mc:Fallback>
          <p:sp>
            <p:nvSpPr>
              <p:cNvPr id="52" name="Text Box 16">
                <a:extLst>
                  <a:ext uri="{FF2B5EF4-FFF2-40B4-BE49-F238E27FC236}">
                    <a16:creationId xmlns:a16="http://schemas.microsoft.com/office/drawing/2014/main" id="{74C9AB35-03D6-45BE-A141-A836D0D71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7500" y="3526005"/>
                <a:ext cx="8247587" cy="776944"/>
              </a:xfrm>
              <a:prstGeom prst="rect">
                <a:avLst/>
              </a:prstGeom>
              <a:blipFill>
                <a:blip r:embed="rId8"/>
                <a:stretch>
                  <a:fillRect l="-1478" b="-85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 Box 19">
            <a:extLst>
              <a:ext uri="{FF2B5EF4-FFF2-40B4-BE49-F238E27FC236}">
                <a16:creationId xmlns:a16="http://schemas.microsoft.com/office/drawing/2014/main" id="{AA576E61-29D8-4BB4-B05D-7AA3B8A60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500" y="4354772"/>
            <a:ext cx="266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由 </a:t>
            </a:r>
            <a:r>
              <a:rPr lang="en-US" altLang="zh-CN" sz="2800" b="1" dirty="0"/>
              <a:t>(1)  (2)  </a:t>
            </a:r>
            <a:r>
              <a:rPr lang="zh-CN" altLang="en-US" sz="2800" b="1" dirty="0"/>
              <a:t>得</a:t>
            </a:r>
            <a:r>
              <a:rPr lang="en-US" altLang="zh-CN" sz="2800" b="1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bject 20">
                <a:extLst>
                  <a:ext uri="{FF2B5EF4-FFF2-40B4-BE49-F238E27FC236}">
                    <a16:creationId xmlns:a16="http://schemas.microsoft.com/office/drawing/2014/main" id="{2336975D-FBB0-40DE-A75D-BB7372E49D1F}"/>
                  </a:ext>
                </a:extLst>
              </p:cNvPr>
              <p:cNvSpPr txBox="1"/>
              <p:nvPr/>
            </p:nvSpPr>
            <p:spPr bwMode="auto">
              <a:xfrm>
                <a:off x="4139030" y="4442775"/>
                <a:ext cx="3628558" cy="6397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</a:rPr>
                                <m:t>𝟎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</a:rPr>
                        <m:t>𝟖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</a:rPr>
                        <m:t>𝟐𝟒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4" name="Object 20">
                <a:extLst>
                  <a:ext uri="{FF2B5EF4-FFF2-40B4-BE49-F238E27FC236}">
                    <a16:creationId xmlns:a16="http://schemas.microsoft.com/office/drawing/2014/main" id="{2336975D-FBB0-40DE-A75D-BB7372E49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030" y="4442775"/>
                <a:ext cx="3628558" cy="6397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21">
                <a:extLst>
                  <a:ext uri="{FF2B5EF4-FFF2-40B4-BE49-F238E27FC236}">
                    <a16:creationId xmlns:a16="http://schemas.microsoft.com/office/drawing/2014/main" id="{E98EBA6C-4B44-41F3-A68F-4249795E2297}"/>
                  </a:ext>
                </a:extLst>
              </p:cNvPr>
              <p:cNvSpPr txBox="1"/>
              <p:nvPr/>
            </p:nvSpPr>
            <p:spPr bwMode="auto">
              <a:xfrm>
                <a:off x="1307500" y="5082537"/>
                <a:ext cx="4561505" cy="5826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2" name="Object 21">
                <a:extLst>
                  <a:ext uri="{FF2B5EF4-FFF2-40B4-BE49-F238E27FC236}">
                    <a16:creationId xmlns:a16="http://schemas.microsoft.com/office/drawing/2014/main" id="{E98EBA6C-4B44-41F3-A68F-4249795E2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7500" y="5082537"/>
                <a:ext cx="4561505" cy="5826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33">
            <a:extLst>
              <a:ext uri="{FF2B5EF4-FFF2-40B4-BE49-F238E27FC236}">
                <a16:creationId xmlns:a16="http://schemas.microsoft.com/office/drawing/2014/main" id="{52519F46-D99E-4A32-88C3-C0E5587EEFA9}"/>
              </a:ext>
            </a:extLst>
          </p:cNvPr>
          <p:cNvGrpSpPr>
            <a:grpSpLocks/>
          </p:cNvGrpSpPr>
          <p:nvPr/>
        </p:nvGrpSpPr>
        <p:grpSpPr bwMode="auto">
          <a:xfrm>
            <a:off x="6244054" y="5081756"/>
            <a:ext cx="3760634" cy="612775"/>
            <a:chOff x="624" y="3120"/>
            <a:chExt cx="2640" cy="432"/>
          </a:xfrm>
        </p:grpSpPr>
        <p:sp>
          <p:nvSpPr>
            <p:cNvPr id="58" name="Text Box 22">
              <a:extLst>
                <a:ext uri="{FF2B5EF4-FFF2-40B4-BE49-F238E27FC236}">
                  <a16:creationId xmlns:a16="http://schemas.microsoft.com/office/drawing/2014/main" id="{A48B161C-ACB7-4D4A-8F02-894220DBD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177"/>
              <a:ext cx="7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因为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Object 24">
                  <a:extLst>
                    <a:ext uri="{FF2B5EF4-FFF2-40B4-BE49-F238E27FC236}">
                      <a16:creationId xmlns:a16="http://schemas.microsoft.com/office/drawing/2014/main" id="{A9FDA4C7-7425-427C-B87F-70B1C9C5CDD0}"/>
                    </a:ext>
                  </a:extLst>
                </p:cNvPr>
                <p:cNvSpPr txBox="1"/>
                <p:nvPr/>
              </p:nvSpPr>
              <p:spPr bwMode="auto">
                <a:xfrm>
                  <a:off x="1248" y="3120"/>
                  <a:ext cx="2016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</a:rPr>
                          <m:t>𝟐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</a:rPr>
                          <m:t>𝟏𝟐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</a:rPr>
                          <m:t>&gt;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59" name="Object 24">
                  <a:extLst>
                    <a:ext uri="{FF2B5EF4-FFF2-40B4-BE49-F238E27FC236}">
                      <a16:creationId xmlns:a16="http://schemas.microsoft.com/office/drawing/2014/main" id="{A9FDA4C7-7425-427C-B87F-70B1C9C5C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3120"/>
                  <a:ext cx="2016" cy="4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 Box 23">
                <a:extLst>
                  <a:ext uri="{FF2B5EF4-FFF2-40B4-BE49-F238E27FC236}">
                    <a16:creationId xmlns:a16="http://schemas.microsoft.com/office/drawing/2014/main" id="{04714161-1171-4B35-A663-5A7FCA22D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1305" y="5896142"/>
                <a:ext cx="4083222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所以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0" name="Text Box 23">
                <a:extLst>
                  <a:ext uri="{FF2B5EF4-FFF2-40B4-BE49-F238E27FC236}">
                    <a16:creationId xmlns:a16="http://schemas.microsoft.com/office/drawing/2014/main" id="{04714161-1171-4B35-A663-5A7FCA22D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1305" y="5896142"/>
                <a:ext cx="4083222" cy="519113"/>
              </a:xfrm>
              <a:prstGeom prst="rect">
                <a:avLst/>
              </a:prstGeom>
              <a:blipFill>
                <a:blip r:embed="rId12"/>
                <a:stretch>
                  <a:fillRect l="-2985" t="-15294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40">
            <a:extLst>
              <a:ext uri="{FF2B5EF4-FFF2-40B4-BE49-F238E27FC236}">
                <a16:creationId xmlns:a16="http://schemas.microsoft.com/office/drawing/2014/main" id="{51D4D0A1-D511-412F-A340-EEC0A5E35C94}"/>
              </a:ext>
            </a:extLst>
          </p:cNvPr>
          <p:cNvGrpSpPr>
            <a:grpSpLocks/>
          </p:cNvGrpSpPr>
          <p:nvPr/>
        </p:nvGrpSpPr>
        <p:grpSpPr bwMode="auto">
          <a:xfrm>
            <a:off x="6780351" y="5889793"/>
            <a:ext cx="4106034" cy="588963"/>
            <a:chOff x="1026" y="3967"/>
            <a:chExt cx="2437" cy="3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Object 30">
                  <a:extLst>
                    <a:ext uri="{FF2B5EF4-FFF2-40B4-BE49-F238E27FC236}">
                      <a16:creationId xmlns:a16="http://schemas.microsoft.com/office/drawing/2014/main" id="{D57D1A35-D720-46D4-9E4F-49D3D90DDD92}"/>
                    </a:ext>
                  </a:extLst>
                </p:cNvPr>
                <p:cNvSpPr txBox="1"/>
                <p:nvPr/>
              </p:nvSpPr>
              <p:spPr bwMode="auto">
                <a:xfrm>
                  <a:off x="2092" y="3967"/>
                  <a:ext cx="1371" cy="3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</a:rPr>
                          <m:t>𝟑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63" name="Object 30">
                  <a:extLst>
                    <a:ext uri="{FF2B5EF4-FFF2-40B4-BE49-F238E27FC236}">
                      <a16:creationId xmlns:a16="http://schemas.microsoft.com/office/drawing/2014/main" id="{D57D1A35-D720-46D4-9E4F-49D3D90DD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2" y="3967"/>
                  <a:ext cx="1371" cy="37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 Box 39">
              <a:extLst>
                <a:ext uri="{FF2B5EF4-FFF2-40B4-BE49-F238E27FC236}">
                  <a16:creationId xmlns:a16="http://schemas.microsoft.com/office/drawing/2014/main" id="{F11A7CC0-9DAA-4D69-8B1E-86D7FCD91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4008"/>
              <a:ext cx="1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法线方程</a:t>
              </a:r>
            </a:p>
          </p:txBody>
        </p:sp>
      </p:grp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0" grpId="0" autoUpdateAnimBg="0"/>
      <p:bldP spid="111642" grpId="0" autoUpdateAnimBg="0"/>
      <p:bldP spid="111645" grpId="0" autoUpdateAnimBg="0"/>
      <p:bldP spid="111646" grpId="0"/>
      <p:bldP spid="111647" grpId="0"/>
      <p:bldP spid="50" grpId="0" autoUpdateAnimBg="0"/>
      <p:bldP spid="51" grpId="0" autoUpdateAnimBg="0"/>
      <p:bldP spid="52" grpId="0" autoUpdateAnimBg="0"/>
      <p:bldP spid="53" grpId="0" autoUpdateAnimBg="0"/>
      <p:bldP spid="54" grpId="0"/>
      <p:bldP spid="22" grpId="0"/>
      <p:bldP spid="6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>
            <a:extLst>
              <a:ext uri="{FF2B5EF4-FFF2-40B4-BE49-F238E27FC236}">
                <a16:creationId xmlns:a16="http://schemas.microsoft.com/office/drawing/2014/main" id="{4A7A2800-CED9-40F6-8CD9-E38A10EDB8AF}"/>
              </a:ext>
            </a:extLst>
          </p:cNvPr>
          <p:cNvSpPr txBox="1">
            <a:spLocks noChangeArrowheads="1"/>
          </p:cNvSpPr>
          <p:nvPr>
            <p:ph type="title" idx="4294967295"/>
          </p:nvPr>
        </p:nvSpPr>
        <p:spPr>
          <a:xfrm>
            <a:off x="2223436" y="514952"/>
            <a:ext cx="7277722" cy="381000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33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五</a:t>
            </a:r>
            <a:r>
              <a:rPr lang="en-US" altLang="zh-CN" sz="2800" b="1">
                <a:solidFill>
                  <a:schemeClr val="tx1"/>
                </a:solidFill>
              </a:rPr>
              <a:t>. </a:t>
            </a:r>
            <a:r>
              <a:rPr lang="zh-CN" altLang="en-US" sz="2800" b="1">
                <a:solidFill>
                  <a:schemeClr val="tx1"/>
                </a:solidFill>
              </a:rPr>
              <a:t>函数的可导性与连续的关系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3D53E5C3-21E6-481B-A7EE-1BBA4C95C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060" y="1254728"/>
            <a:ext cx="936160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j-lt"/>
              </a:rPr>
              <a:t>定理：函数</a:t>
            </a:r>
            <a:r>
              <a:rPr lang="en-US" altLang="zh-CN" sz="2800" b="1" i="1">
                <a:latin typeface="+mj-lt"/>
              </a:rPr>
              <a:t>y = f(x)</a:t>
            </a:r>
            <a:r>
              <a:rPr lang="zh-CN" altLang="en-US" sz="2800" b="1">
                <a:latin typeface="+mj-lt"/>
              </a:rPr>
              <a:t>在</a:t>
            </a: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800" b="1" i="1" baseline="-25000">
                <a:latin typeface="+mj-lt"/>
              </a:rPr>
              <a:t>0</a:t>
            </a:r>
            <a:r>
              <a:rPr lang="en-US" altLang="zh-CN" sz="2800" b="1" baseline="-25000">
                <a:latin typeface="+mj-lt"/>
              </a:rPr>
              <a:t> </a:t>
            </a:r>
            <a:r>
              <a:rPr lang="zh-CN" altLang="en-US" sz="2800" b="1">
                <a:latin typeface="+mj-lt"/>
              </a:rPr>
              <a:t>处可导</a:t>
            </a:r>
            <a:r>
              <a:rPr lang="en-US" altLang="zh-CN" sz="2800" b="1">
                <a:latin typeface="+mj-lt"/>
              </a:rPr>
              <a:t>, </a:t>
            </a:r>
            <a:r>
              <a:rPr lang="zh-CN" altLang="en-US" sz="2800" b="1">
                <a:latin typeface="+mj-lt"/>
              </a:rPr>
              <a:t>则 </a:t>
            </a:r>
            <a:r>
              <a:rPr lang="en-US" altLang="zh-CN" sz="2800" b="1" i="1">
                <a:latin typeface="+mj-lt"/>
              </a:rPr>
              <a:t>f(x)</a:t>
            </a:r>
            <a:r>
              <a:rPr lang="zh-CN" altLang="en-US" sz="2800" b="1">
                <a:latin typeface="+mj-lt"/>
              </a:rPr>
              <a:t>在</a:t>
            </a:r>
            <a:r>
              <a:rPr lang="zh-CN" altLang="en-US" sz="2800" b="1" i="1">
                <a:latin typeface="+mj-lt"/>
              </a:rPr>
              <a:t> </a:t>
            </a:r>
            <a:r>
              <a:rPr lang="en-US" altLang="zh-CN" sz="2800" b="1" i="1">
                <a:latin typeface="+mj-lt"/>
              </a:rPr>
              <a:t>x</a:t>
            </a:r>
            <a:r>
              <a:rPr lang="en-US" altLang="zh-CN" sz="2800" b="1" i="1" baseline="-25000">
                <a:latin typeface="+mj-lt"/>
              </a:rPr>
              <a:t>0</a:t>
            </a:r>
            <a:r>
              <a:rPr lang="en-US" altLang="zh-CN" sz="2800" b="1" baseline="-25000">
                <a:latin typeface="+mj-lt"/>
              </a:rPr>
              <a:t>  </a:t>
            </a:r>
            <a:r>
              <a:rPr lang="zh-CN" altLang="en-US" sz="2800" b="1">
                <a:latin typeface="+mj-lt"/>
              </a:rPr>
              <a:t>处必连续</a:t>
            </a:r>
            <a:r>
              <a:rPr lang="en-US" altLang="zh-CN" sz="2800" b="1">
                <a:latin typeface="+mj-lt"/>
              </a:rPr>
              <a:t>;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A0861576-418E-4A9B-B852-C06FA7D72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036" y="3562953"/>
            <a:ext cx="657985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由极限与无穷小的关系定理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5" name="Object 7">
                <a:extLst>
                  <a:ext uri="{FF2B5EF4-FFF2-40B4-BE49-F238E27FC236}">
                    <a16:creationId xmlns:a16="http://schemas.microsoft.com/office/drawing/2014/main" id="{967E3545-2A35-4ABE-A93E-9F1414211891}"/>
                  </a:ext>
                </a:extLst>
              </p:cNvPr>
              <p:cNvSpPr txBox="1"/>
              <p:nvPr/>
            </p:nvSpPr>
            <p:spPr bwMode="auto">
              <a:xfrm>
                <a:off x="2480611" y="2623153"/>
                <a:ext cx="3090540" cy="9445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2295" name="Object 7">
                <a:extLst>
                  <a:ext uri="{FF2B5EF4-FFF2-40B4-BE49-F238E27FC236}">
                    <a16:creationId xmlns:a16="http://schemas.microsoft.com/office/drawing/2014/main" id="{967E3545-2A35-4ABE-A93E-9F1414211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0611" y="2623153"/>
                <a:ext cx="3090540" cy="944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96" name="Object 8">
                <a:extLst>
                  <a:ext uri="{FF2B5EF4-FFF2-40B4-BE49-F238E27FC236}">
                    <a16:creationId xmlns:a16="http://schemas.microsoft.com/office/drawing/2014/main" id="{6B3433FD-3B07-4929-BA23-DDF014831841}"/>
                  </a:ext>
                </a:extLst>
              </p:cNvPr>
              <p:cNvSpPr txBox="1"/>
              <p:nvPr/>
            </p:nvSpPr>
            <p:spPr bwMode="auto">
              <a:xfrm>
                <a:off x="2263124" y="4134453"/>
                <a:ext cx="4617116" cy="936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</a:rPr>
                        <m:t>  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𝜶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2296" name="Object 8">
                <a:extLst>
                  <a:ext uri="{FF2B5EF4-FFF2-40B4-BE49-F238E27FC236}">
                    <a16:creationId xmlns:a16="http://schemas.microsoft.com/office/drawing/2014/main" id="{6B3433FD-3B07-4929-BA23-DDF01483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3124" y="4134453"/>
                <a:ext cx="4617116" cy="936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98" name="Object 10">
                <a:extLst>
                  <a:ext uri="{FF2B5EF4-FFF2-40B4-BE49-F238E27FC236}">
                    <a16:creationId xmlns:a16="http://schemas.microsoft.com/office/drawing/2014/main" id="{ADD1E3B8-26BE-436B-A912-57B14B1E6027}"/>
                  </a:ext>
                </a:extLst>
              </p:cNvPr>
              <p:cNvSpPr txBox="1"/>
              <p:nvPr/>
            </p:nvSpPr>
            <p:spPr bwMode="auto">
              <a:xfrm>
                <a:off x="7062838" y="4264626"/>
                <a:ext cx="4660733" cy="6715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𝜶𝜟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𝒙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2298" name="Object 10">
                <a:extLst>
                  <a:ext uri="{FF2B5EF4-FFF2-40B4-BE49-F238E27FC236}">
                    <a16:creationId xmlns:a16="http://schemas.microsoft.com/office/drawing/2014/main" id="{ADD1E3B8-26BE-436B-A912-57B14B1E6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62838" y="4264626"/>
                <a:ext cx="4660733" cy="671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99" name="Object 11">
                <a:extLst>
                  <a:ext uri="{FF2B5EF4-FFF2-40B4-BE49-F238E27FC236}">
                    <a16:creationId xmlns:a16="http://schemas.microsoft.com/office/drawing/2014/main" id="{B6526BF3-8FB8-44CE-B808-1B1E355777F2}"/>
                  </a:ext>
                </a:extLst>
              </p:cNvPr>
              <p:cNvSpPr txBox="1"/>
              <p:nvPr/>
            </p:nvSpPr>
            <p:spPr bwMode="auto">
              <a:xfrm>
                <a:off x="2090086" y="5142515"/>
                <a:ext cx="7435572" cy="8683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𝜟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[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𝜶𝜟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]=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2299" name="Object 11">
                <a:extLst>
                  <a:ext uri="{FF2B5EF4-FFF2-40B4-BE49-F238E27FC236}">
                    <a16:creationId xmlns:a16="http://schemas.microsoft.com/office/drawing/2014/main" id="{B6526BF3-8FB8-44CE-B808-1B1E35577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0086" y="5142515"/>
                <a:ext cx="7435572" cy="8683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02" name="Text Box 14">
            <a:extLst>
              <a:ext uri="{FF2B5EF4-FFF2-40B4-BE49-F238E27FC236}">
                <a16:creationId xmlns:a16="http://schemas.microsoft.com/office/drawing/2014/main" id="{6C276549-5DBE-4015-B06E-6C576DB0E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287" y="6081743"/>
            <a:ext cx="423101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所以 </a:t>
            </a:r>
            <a:r>
              <a:rPr lang="en-US" altLang="zh-CN" sz="2800" b="1" i="1" dirty="0">
                <a:latin typeface="+mj-lt"/>
              </a:rPr>
              <a:t>f(x)</a:t>
            </a:r>
            <a:r>
              <a:rPr lang="zh-CN" altLang="en-US" sz="2800" b="1" dirty="0">
                <a:latin typeface="+mj-lt"/>
              </a:rPr>
              <a:t>在</a:t>
            </a:r>
            <a:r>
              <a:rPr lang="zh-CN" altLang="en-US" sz="2800" b="1" i="1" dirty="0">
                <a:latin typeface="+mj-lt"/>
              </a:rPr>
              <a:t> 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i="1" baseline="-25000" dirty="0">
                <a:latin typeface="+mj-lt"/>
              </a:rPr>
              <a:t>0</a:t>
            </a:r>
            <a:r>
              <a:rPr lang="en-US" altLang="zh-CN" sz="2800" b="1" baseline="-25000" dirty="0">
                <a:latin typeface="+mj-lt"/>
              </a:rPr>
              <a:t>  </a:t>
            </a:r>
            <a:r>
              <a:rPr lang="zh-CN" altLang="en-US" sz="2800" b="1" dirty="0">
                <a:latin typeface="+mj-lt"/>
              </a:rPr>
              <a:t>处连续</a:t>
            </a:r>
          </a:p>
        </p:txBody>
      </p:sp>
      <p:sp>
        <p:nvSpPr>
          <p:cNvPr id="12303" name="Text Box 15">
            <a:extLst>
              <a:ext uri="{FF2B5EF4-FFF2-40B4-BE49-F238E27FC236}">
                <a16:creationId xmlns:a16="http://schemas.microsoft.com/office/drawing/2014/main" id="{2C491536-D632-475E-984F-71B914465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135" y="6007702"/>
            <a:ext cx="4685657" cy="5232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注：反之不一定成立</a:t>
            </a:r>
          </a:p>
        </p:txBody>
      </p:sp>
      <p:sp>
        <p:nvSpPr>
          <p:cNvPr id="12327" name="Rectangle 39">
            <a:extLst>
              <a:ext uri="{FF2B5EF4-FFF2-40B4-BE49-F238E27FC236}">
                <a16:creationId xmlns:a16="http://schemas.microsoft.com/office/drawing/2014/main" id="{43DD76CF-FCF6-4524-8140-F0342BE2B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449" y="2839053"/>
            <a:ext cx="8707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</a:rPr>
              <a:t>证</a:t>
            </a:r>
            <a:r>
              <a:rPr lang="en-US" altLang="zh-CN" sz="2800" b="1" dirty="0">
                <a:latin typeface="+mj-lt"/>
              </a:rPr>
              <a:t>:</a:t>
            </a:r>
          </a:p>
        </p:txBody>
      </p:sp>
      <p:sp>
        <p:nvSpPr>
          <p:cNvPr id="12329" name="Rectangle 41">
            <a:extLst>
              <a:ext uri="{FF2B5EF4-FFF2-40B4-BE49-F238E27FC236}">
                <a16:creationId xmlns:a16="http://schemas.microsoft.com/office/drawing/2014/main" id="{25250651-01F4-4AFA-8666-1EF08A0C3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585" y="1902428"/>
            <a:ext cx="397948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+mj-lt"/>
              </a:rPr>
              <a:t>反之不一定成立。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3" grpId="0" autoUpdateAnimBg="0"/>
      <p:bldP spid="12294" grpId="0" autoUpdateAnimBg="0"/>
      <p:bldP spid="12295" grpId="0"/>
      <p:bldP spid="12296" grpId="0"/>
      <p:bldP spid="12298" grpId="0"/>
      <p:bldP spid="12299" grpId="0"/>
      <p:bldP spid="12302" grpId="0" autoUpdateAnimBg="0"/>
      <p:bldP spid="12303" grpId="0" animBg="1" autoUpdateAnimBg="0"/>
      <p:bldP spid="12327" grpId="0" autoUpdateAnimBg="0"/>
      <p:bldP spid="1232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>
            <a:extLst>
              <a:ext uri="{FF2B5EF4-FFF2-40B4-BE49-F238E27FC236}">
                <a16:creationId xmlns:a16="http://schemas.microsoft.com/office/drawing/2014/main" id="{0FB543A7-1398-4FE3-A6C9-C454A5648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495" y="354013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例</a:t>
            </a:r>
            <a:r>
              <a:rPr lang="en-US" altLang="zh-CN" sz="2800" b="1" dirty="0">
                <a:latin typeface="+mj-lt"/>
              </a:rPr>
              <a:t>1. </a:t>
            </a:r>
            <a:r>
              <a:rPr lang="zh-CN" altLang="en-US" sz="2800" b="1" dirty="0">
                <a:latin typeface="+mj-lt"/>
              </a:rPr>
              <a:t>证明</a:t>
            </a:r>
            <a:r>
              <a:rPr lang="en-US" altLang="zh-CN" sz="2800" b="1" dirty="0">
                <a:latin typeface="+mj-lt"/>
              </a:rPr>
              <a:t>:  </a:t>
            </a:r>
            <a:r>
              <a:rPr lang="en-US" altLang="zh-CN" sz="2800" b="1" i="1" dirty="0">
                <a:latin typeface="+mj-lt"/>
              </a:rPr>
              <a:t>f (x) = |x| </a:t>
            </a:r>
            <a:r>
              <a:rPr lang="zh-CN" altLang="en-US" sz="2800" b="1" dirty="0">
                <a:latin typeface="+mj-lt"/>
              </a:rPr>
              <a:t>在</a:t>
            </a:r>
            <a:r>
              <a:rPr lang="zh-CN" altLang="en-US" sz="2800" b="1" i="1" dirty="0">
                <a:latin typeface="+mj-lt"/>
              </a:rPr>
              <a:t> </a:t>
            </a:r>
            <a:r>
              <a:rPr lang="en-US" altLang="zh-CN" sz="2800" b="1" i="1" dirty="0">
                <a:latin typeface="+mj-lt"/>
              </a:rPr>
              <a:t>x = 0</a:t>
            </a:r>
            <a:r>
              <a:rPr lang="en-US" altLang="zh-CN" sz="2800" b="1" dirty="0">
                <a:latin typeface="+mj-lt"/>
              </a:rPr>
              <a:t> </a:t>
            </a:r>
            <a:r>
              <a:rPr lang="zh-CN" altLang="en-US" sz="2800" b="1" dirty="0">
                <a:latin typeface="+mj-lt"/>
              </a:rPr>
              <a:t>处连续但不可导</a:t>
            </a:r>
            <a:r>
              <a:rPr lang="en-US" altLang="zh-CN" sz="2800" b="1" dirty="0">
                <a:latin typeface="+mj-lt"/>
              </a:rPr>
              <a:t>.</a:t>
            </a:r>
          </a:p>
        </p:txBody>
      </p:sp>
      <p:sp>
        <p:nvSpPr>
          <p:cNvPr id="112643" name="Rectangle 1027">
            <a:extLst>
              <a:ext uri="{FF2B5EF4-FFF2-40B4-BE49-F238E27FC236}">
                <a16:creationId xmlns:a16="http://schemas.microsoft.com/office/drawing/2014/main" id="{94C2C998-A374-4B8A-B48E-9B6F083F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25" y="1295401"/>
            <a:ext cx="5734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证明</a:t>
            </a:r>
            <a:r>
              <a:rPr lang="en-US" altLang="zh-CN" sz="2800" b="1" dirty="0">
                <a:latin typeface="+mj-lt"/>
              </a:rPr>
              <a:t>: </a:t>
            </a:r>
            <a:r>
              <a:rPr lang="zh-CN" altLang="en-US" sz="2800" b="1" dirty="0">
                <a:latin typeface="+mj-lt"/>
              </a:rPr>
              <a:t>显然 </a:t>
            </a:r>
            <a:r>
              <a:rPr lang="en-US" altLang="zh-CN" sz="2800" b="1" i="1" dirty="0">
                <a:latin typeface="+mj-lt"/>
              </a:rPr>
              <a:t>f (x) = |x|</a:t>
            </a:r>
            <a:r>
              <a:rPr lang="zh-CN" altLang="en-US" sz="2800" b="1" dirty="0">
                <a:latin typeface="+mj-lt"/>
              </a:rPr>
              <a:t>在</a:t>
            </a:r>
            <a:r>
              <a:rPr lang="zh-CN" altLang="en-US" sz="2800" b="1" i="1" dirty="0">
                <a:latin typeface="+mj-lt"/>
              </a:rPr>
              <a:t> </a:t>
            </a:r>
            <a:r>
              <a:rPr lang="en-US" altLang="zh-CN" sz="2800" b="1" i="1" dirty="0">
                <a:latin typeface="+mj-lt"/>
              </a:rPr>
              <a:t>x = 0</a:t>
            </a:r>
            <a:r>
              <a:rPr lang="en-US" altLang="zh-CN" sz="2800" b="1" dirty="0">
                <a:latin typeface="+mj-lt"/>
              </a:rPr>
              <a:t> </a:t>
            </a:r>
            <a:r>
              <a:rPr lang="zh-CN" altLang="en-US" sz="2800" b="1" dirty="0">
                <a:latin typeface="+mj-lt"/>
              </a:rPr>
              <a:t>处连续</a:t>
            </a:r>
            <a:r>
              <a:rPr lang="en-US" altLang="zh-CN" sz="2800" b="1" dirty="0">
                <a:latin typeface="+mj-lt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44" name="Object 1028">
                <a:extLst>
                  <a:ext uri="{FF2B5EF4-FFF2-40B4-BE49-F238E27FC236}">
                    <a16:creationId xmlns:a16="http://schemas.microsoft.com/office/drawing/2014/main" id="{8A321AA6-7E63-49A0-B0DE-C34A26BB4109}"/>
                  </a:ext>
                </a:extLst>
              </p:cNvPr>
              <p:cNvSpPr txBox="1"/>
              <p:nvPr/>
            </p:nvSpPr>
            <p:spPr bwMode="auto">
              <a:xfrm>
                <a:off x="2286000" y="3021014"/>
                <a:ext cx="3213100" cy="9413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+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𝟏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12644" name="Object 1028">
                <a:extLst>
                  <a:ext uri="{FF2B5EF4-FFF2-40B4-BE49-F238E27FC236}">
                    <a16:creationId xmlns:a16="http://schemas.microsoft.com/office/drawing/2014/main" id="{8A321AA6-7E63-49A0-B0DE-C34A26BB4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3021014"/>
                <a:ext cx="3213100" cy="941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645" name="Object 1029">
                <a:extLst>
                  <a:ext uri="{FF2B5EF4-FFF2-40B4-BE49-F238E27FC236}">
                    <a16:creationId xmlns:a16="http://schemas.microsoft.com/office/drawing/2014/main" id="{2620053B-D517-4229-BD71-6323CD2E707C}"/>
                  </a:ext>
                </a:extLst>
              </p:cNvPr>
              <p:cNvSpPr txBox="1"/>
              <p:nvPr/>
            </p:nvSpPr>
            <p:spPr bwMode="auto">
              <a:xfrm>
                <a:off x="5791200" y="3048000"/>
                <a:ext cx="3405188" cy="946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−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𝟏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12645" name="Object 1029">
                <a:extLst>
                  <a:ext uri="{FF2B5EF4-FFF2-40B4-BE49-F238E27FC236}">
                    <a16:creationId xmlns:a16="http://schemas.microsoft.com/office/drawing/2014/main" id="{2620053B-D517-4229-BD71-6323CD2E7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3048000"/>
                <a:ext cx="3405188" cy="946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646" name="Object 1030">
                <a:extLst>
                  <a:ext uri="{FF2B5EF4-FFF2-40B4-BE49-F238E27FC236}">
                    <a16:creationId xmlns:a16="http://schemas.microsoft.com/office/drawing/2014/main" id="{461E40BC-5FDB-4601-87FA-F4F949F6CD3D}"/>
                  </a:ext>
                </a:extLst>
              </p:cNvPr>
              <p:cNvSpPr txBox="1"/>
              <p:nvPr/>
            </p:nvSpPr>
            <p:spPr bwMode="auto">
              <a:xfrm>
                <a:off x="2236788" y="4376738"/>
                <a:ext cx="2259012" cy="576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∵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+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)≠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−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12646" name="Object 1030">
                <a:extLst>
                  <a:ext uri="{FF2B5EF4-FFF2-40B4-BE49-F238E27FC236}">
                    <a16:creationId xmlns:a16="http://schemas.microsoft.com/office/drawing/2014/main" id="{461E40BC-5FDB-4601-87FA-F4F949F6C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6788" y="4376738"/>
                <a:ext cx="2259012" cy="576262"/>
              </a:xfrm>
              <a:prstGeom prst="rect">
                <a:avLst/>
              </a:prstGeom>
              <a:blipFill>
                <a:blip r:embed="rId4"/>
                <a:stretch>
                  <a:fillRect r="-27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47" name="Text Box 1031">
            <a:extLst>
              <a:ext uri="{FF2B5EF4-FFF2-40B4-BE49-F238E27FC236}">
                <a16:creationId xmlns:a16="http://schemas.microsoft.com/office/drawing/2014/main" id="{37B03145-B330-4C10-AD07-5C27A1C1E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424488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+mj-lt"/>
              </a:rPr>
              <a:t>f(x)  </a:t>
            </a:r>
            <a:r>
              <a:rPr lang="zh-CN" altLang="en-US" sz="2800" b="1" dirty="0">
                <a:latin typeface="+mj-lt"/>
              </a:rPr>
              <a:t>在</a:t>
            </a:r>
            <a:r>
              <a:rPr lang="zh-CN" altLang="en-US" sz="2800" b="1" i="1" dirty="0">
                <a:latin typeface="+mj-lt"/>
              </a:rPr>
              <a:t> </a:t>
            </a:r>
            <a:r>
              <a:rPr lang="en-US" altLang="zh-CN" sz="2800" b="1" i="1" dirty="0">
                <a:latin typeface="+mj-lt"/>
              </a:rPr>
              <a:t>x=0</a:t>
            </a:r>
            <a:r>
              <a:rPr lang="en-US" altLang="zh-CN" sz="2800" b="1" baseline="-25000" dirty="0">
                <a:latin typeface="+mj-lt"/>
              </a:rPr>
              <a:t>  </a:t>
            </a:r>
            <a:r>
              <a:rPr lang="zh-CN" altLang="en-US" sz="2800" b="1" dirty="0">
                <a:latin typeface="+mj-lt"/>
              </a:rPr>
              <a:t>处不可导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48" name="Object 1032">
                <a:extLst>
                  <a:ext uri="{FF2B5EF4-FFF2-40B4-BE49-F238E27FC236}">
                    <a16:creationId xmlns:a16="http://schemas.microsoft.com/office/drawing/2014/main" id="{2AEE2A88-99C2-46D7-BCE0-7CBFFE20B036}"/>
                  </a:ext>
                </a:extLst>
              </p:cNvPr>
              <p:cNvSpPr txBox="1"/>
              <p:nvPr/>
            </p:nvSpPr>
            <p:spPr bwMode="auto">
              <a:xfrm>
                <a:off x="2432050" y="1981200"/>
                <a:ext cx="4959350" cy="914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𝜟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12648" name="Object 1032">
                <a:extLst>
                  <a:ext uri="{FF2B5EF4-FFF2-40B4-BE49-F238E27FC236}">
                    <a16:creationId xmlns:a16="http://schemas.microsoft.com/office/drawing/2014/main" id="{2AEE2A88-99C2-46D7-BCE0-7CBFFE20B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2050" y="1981200"/>
                <a:ext cx="495935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649" name="Object 1033">
                <a:extLst>
                  <a:ext uri="{FF2B5EF4-FFF2-40B4-BE49-F238E27FC236}">
                    <a16:creationId xmlns:a16="http://schemas.microsoft.com/office/drawing/2014/main" id="{925AD73C-4F7A-482E-B315-2D1BDD59DBE9}"/>
                  </a:ext>
                </a:extLst>
              </p:cNvPr>
              <p:cNvSpPr txBox="1"/>
              <p:nvPr/>
            </p:nvSpPr>
            <p:spPr bwMode="auto">
              <a:xfrm>
                <a:off x="2063751" y="5445126"/>
                <a:ext cx="517525" cy="4159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∴</m:t>
                      </m:r>
                    </m:oMath>
                  </m:oMathPara>
                </a14:m>
                <a:endParaRPr lang="zh-CN" altLang="en-US" sz="2800" b="1">
                  <a:latin typeface="+mj-lt"/>
                </a:endParaRPr>
              </a:p>
            </p:txBody>
          </p:sp>
        </mc:Choice>
        <mc:Fallback>
          <p:sp>
            <p:nvSpPr>
              <p:cNvPr id="112649" name="Object 1033">
                <a:extLst>
                  <a:ext uri="{FF2B5EF4-FFF2-40B4-BE49-F238E27FC236}">
                    <a16:creationId xmlns:a16="http://schemas.microsoft.com/office/drawing/2014/main" id="{925AD73C-4F7A-482E-B315-2D1BDD59D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751" y="5445126"/>
                <a:ext cx="517525" cy="4159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650" name="Group 1034">
            <a:extLst>
              <a:ext uri="{FF2B5EF4-FFF2-40B4-BE49-F238E27FC236}">
                <a16:creationId xmlns:a16="http://schemas.microsoft.com/office/drawing/2014/main" id="{DDF08C7B-F285-4271-9383-149AE59013A2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892550"/>
            <a:ext cx="2895600" cy="2743200"/>
            <a:chOff x="4032" y="2367"/>
            <a:chExt cx="1824" cy="1905"/>
          </a:xfrm>
        </p:grpSpPr>
        <p:grpSp>
          <p:nvGrpSpPr>
            <p:cNvPr id="112651" name="Group 1035">
              <a:extLst>
                <a:ext uri="{FF2B5EF4-FFF2-40B4-BE49-F238E27FC236}">
                  <a16:creationId xmlns:a16="http://schemas.microsoft.com/office/drawing/2014/main" id="{D9D0FF78-E883-4B11-B966-C5AE4BF73D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367"/>
              <a:ext cx="1824" cy="1905"/>
              <a:chOff x="4032" y="2367"/>
              <a:chExt cx="1824" cy="1905"/>
            </a:xfrm>
          </p:grpSpPr>
          <p:sp>
            <p:nvSpPr>
              <p:cNvPr id="112652" name="Line 1036">
                <a:extLst>
                  <a:ext uri="{FF2B5EF4-FFF2-40B4-BE49-F238E27FC236}">
                    <a16:creationId xmlns:a16="http://schemas.microsoft.com/office/drawing/2014/main" id="{B95B6ACA-05B1-42AE-9C02-DB25F9502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2928"/>
                <a:ext cx="624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112653" name="Line 1037">
                <a:extLst>
                  <a:ext uri="{FF2B5EF4-FFF2-40B4-BE49-F238E27FC236}">
                    <a16:creationId xmlns:a16="http://schemas.microsoft.com/office/drawing/2014/main" id="{528BCACF-B838-4317-BF35-376427DCE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72" y="2976"/>
                <a:ext cx="576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grpSp>
            <p:nvGrpSpPr>
              <p:cNvPr id="112654" name="Group 1038">
                <a:extLst>
                  <a:ext uri="{FF2B5EF4-FFF2-40B4-BE49-F238E27FC236}">
                    <a16:creationId xmlns:a16="http://schemas.microsoft.com/office/drawing/2014/main" id="{1311C1F6-7A1F-4CC7-ACDD-F7B020B157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367"/>
                <a:ext cx="1824" cy="1905"/>
                <a:chOff x="3792" y="2175"/>
                <a:chExt cx="1824" cy="1905"/>
              </a:xfrm>
            </p:grpSpPr>
            <p:sp>
              <p:nvSpPr>
                <p:cNvPr id="112655" name="Line 1039">
                  <a:extLst>
                    <a:ext uri="{FF2B5EF4-FFF2-40B4-BE49-F238E27FC236}">
                      <a16:creationId xmlns:a16="http://schemas.microsoft.com/office/drawing/2014/main" id="{B7B7EA4A-281E-46A8-8184-C993574C0A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3360"/>
                  <a:ext cx="16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112656" name="Line 1040">
                  <a:extLst>
                    <a:ext uri="{FF2B5EF4-FFF2-40B4-BE49-F238E27FC236}">
                      <a16:creationId xmlns:a16="http://schemas.microsoft.com/office/drawing/2014/main" id="{AE2AF963-01A2-4D09-A186-C803B5FB43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08" y="2592"/>
                  <a:ext cx="0" cy="14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112657" name="Text Box 1041">
                  <a:extLst>
                    <a:ext uri="{FF2B5EF4-FFF2-40B4-BE49-F238E27FC236}">
                      <a16:creationId xmlns:a16="http://schemas.microsoft.com/office/drawing/2014/main" id="{DED622EA-8CC7-4091-8E98-78C6878E31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6" y="3216"/>
                  <a:ext cx="240" cy="3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+mj-lt"/>
                    </a:rPr>
                    <a:t>x</a:t>
                  </a:r>
                </a:p>
              </p:txBody>
            </p:sp>
            <p:sp>
              <p:nvSpPr>
                <p:cNvPr id="112658" name="Rectangle 1042">
                  <a:extLst>
                    <a:ext uri="{FF2B5EF4-FFF2-40B4-BE49-F238E27FC236}">
                      <a16:creationId xmlns:a16="http://schemas.microsoft.com/office/drawing/2014/main" id="{9779C898-501C-40AD-8A94-F775C4724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2175"/>
                  <a:ext cx="216" cy="3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+mj-lt"/>
                    </a:rPr>
                    <a:t>y</a:t>
                  </a:r>
                </a:p>
              </p:txBody>
            </p:sp>
          </p:grpSp>
        </p:grpSp>
        <p:sp>
          <p:nvSpPr>
            <p:cNvPr id="112659" name="Text Box 1043">
              <a:extLst>
                <a:ext uri="{FF2B5EF4-FFF2-40B4-BE49-F238E27FC236}">
                  <a16:creationId xmlns:a16="http://schemas.microsoft.com/office/drawing/2014/main" id="{F7D2142A-7E35-46D8-9196-F17C995BC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544"/>
              <a:ext cx="81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+mj-lt"/>
                </a:rPr>
                <a:t>y = |x|</a:t>
              </a:r>
            </a:p>
          </p:txBody>
        </p:sp>
      </p:grp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autoUpdateAnimBg="0"/>
      <p:bldP spid="112643" grpId="0" autoUpdateAnimBg="0"/>
      <p:bldP spid="112644" grpId="0"/>
      <p:bldP spid="112645" grpId="0"/>
      <p:bldP spid="112646" grpId="0"/>
      <p:bldP spid="112647" grpId="0" autoUpdateAnimBg="0"/>
      <p:bldP spid="1126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44" name="Text Box 20">
            <a:extLst>
              <a:ext uri="{FF2B5EF4-FFF2-40B4-BE49-F238E27FC236}">
                <a16:creationId xmlns:a16="http://schemas.microsoft.com/office/drawing/2014/main" id="{3C4BE6CC-38E4-414C-8F0B-471E40712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19201"/>
            <a:ext cx="6748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在 </a:t>
            </a:r>
            <a:r>
              <a:rPr lang="en-US" altLang="zh-CN" sz="2800" b="1" i="1" dirty="0">
                <a:latin typeface="+mj-lt"/>
              </a:rPr>
              <a:t>x = 0</a:t>
            </a:r>
            <a:r>
              <a:rPr lang="en-US" altLang="zh-CN" sz="2800" b="1" dirty="0">
                <a:latin typeface="+mj-lt"/>
              </a:rPr>
              <a:t>  </a:t>
            </a:r>
            <a:r>
              <a:rPr lang="zh-CN" altLang="en-US" sz="2800" b="1" dirty="0">
                <a:latin typeface="+mj-lt"/>
              </a:rPr>
              <a:t>处连续，但不可导。 </a:t>
            </a:r>
          </a:p>
        </p:txBody>
      </p:sp>
      <p:sp>
        <p:nvSpPr>
          <p:cNvPr id="103446" name="Text Box 22">
            <a:extLst>
              <a:ext uri="{FF2B5EF4-FFF2-40B4-BE49-F238E27FC236}">
                <a16:creationId xmlns:a16="http://schemas.microsoft.com/office/drawing/2014/main" id="{0F255FE7-6E6F-434C-959A-BDF8A8EB4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199" y="2057401"/>
            <a:ext cx="6825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证明：显然 </a:t>
            </a:r>
            <a:r>
              <a:rPr lang="en-US" altLang="zh-CN" sz="2800" b="1" i="1" dirty="0">
                <a:latin typeface="+mj-lt"/>
              </a:rPr>
              <a:t>f</a:t>
            </a:r>
            <a:r>
              <a:rPr lang="zh-CN" altLang="en-US" sz="2800" b="1" i="1" dirty="0">
                <a:latin typeface="+mj-lt"/>
              </a:rPr>
              <a:t>（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zh-CN" altLang="en-US" sz="2800" b="1" i="1" dirty="0">
                <a:latin typeface="+mj-lt"/>
              </a:rPr>
              <a:t>）</a:t>
            </a:r>
            <a:r>
              <a:rPr lang="zh-CN" altLang="en-US" sz="2800" b="1" dirty="0">
                <a:latin typeface="+mj-lt"/>
              </a:rPr>
              <a:t>在</a:t>
            </a:r>
            <a:r>
              <a:rPr lang="zh-CN" altLang="en-US" sz="2800" b="1" i="1" dirty="0">
                <a:latin typeface="+mj-lt"/>
              </a:rPr>
              <a:t> </a:t>
            </a:r>
            <a:r>
              <a:rPr lang="en-US" altLang="zh-CN" sz="2800" b="1" i="1" dirty="0">
                <a:latin typeface="+mj-lt"/>
              </a:rPr>
              <a:t>x = 0</a:t>
            </a:r>
            <a:r>
              <a:rPr lang="en-US" altLang="zh-CN" sz="2800" b="1" dirty="0">
                <a:latin typeface="+mj-lt"/>
              </a:rPr>
              <a:t>  </a:t>
            </a:r>
            <a:r>
              <a:rPr lang="zh-CN" altLang="en-US" sz="2800" b="1" dirty="0">
                <a:latin typeface="+mj-lt"/>
              </a:rPr>
              <a:t>处连续。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447" name="Object 23">
                <a:extLst>
                  <a:ext uri="{FF2B5EF4-FFF2-40B4-BE49-F238E27FC236}">
                    <a16:creationId xmlns:a16="http://schemas.microsoft.com/office/drawing/2014/main" id="{D8C38F0D-A5B6-430A-A1F8-27A4DE2CA49A}"/>
                  </a:ext>
                </a:extLst>
              </p:cNvPr>
              <p:cNvSpPr txBox="1"/>
              <p:nvPr/>
            </p:nvSpPr>
            <p:spPr bwMode="auto">
              <a:xfrm>
                <a:off x="2895600" y="3932238"/>
                <a:ext cx="6033074" cy="11731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𝒙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+mj-lt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+mj-lt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+mj-lt"/>
                                        </a:rPr>
                                        <m:t>𝟑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𝜟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=+∞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3447" name="Object 23">
                <a:extLst>
                  <a:ext uri="{FF2B5EF4-FFF2-40B4-BE49-F238E27FC236}">
                    <a16:creationId xmlns:a16="http://schemas.microsoft.com/office/drawing/2014/main" id="{D8C38F0D-A5B6-430A-A1F8-27A4DE2CA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3932238"/>
                <a:ext cx="6033074" cy="1173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448" name="Object 24">
                <a:extLst>
                  <a:ext uri="{FF2B5EF4-FFF2-40B4-BE49-F238E27FC236}">
                    <a16:creationId xmlns:a16="http://schemas.microsoft.com/office/drawing/2014/main" id="{D5806F85-2A58-499E-8DAA-2F6B5F179B3C}"/>
                  </a:ext>
                </a:extLst>
              </p:cNvPr>
              <p:cNvSpPr txBox="1"/>
              <p:nvPr/>
            </p:nvSpPr>
            <p:spPr bwMode="auto">
              <a:xfrm>
                <a:off x="2666999" y="2870200"/>
                <a:ext cx="2147365" cy="101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3448" name="Object 24">
                <a:extLst>
                  <a:ext uri="{FF2B5EF4-FFF2-40B4-BE49-F238E27FC236}">
                    <a16:creationId xmlns:a16="http://schemas.microsoft.com/office/drawing/2014/main" id="{D5806F85-2A58-499E-8DAA-2F6B5F179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6999" y="2870200"/>
                <a:ext cx="2147365" cy="1016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449" name="Object 25">
                <a:extLst>
                  <a:ext uri="{FF2B5EF4-FFF2-40B4-BE49-F238E27FC236}">
                    <a16:creationId xmlns:a16="http://schemas.microsoft.com/office/drawing/2014/main" id="{338F034A-3680-4F21-8673-491165E13955}"/>
                  </a:ext>
                </a:extLst>
              </p:cNvPr>
              <p:cNvSpPr txBox="1"/>
              <p:nvPr/>
            </p:nvSpPr>
            <p:spPr bwMode="auto">
              <a:xfrm>
                <a:off x="4191000" y="2895600"/>
                <a:ext cx="3169920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radPr>
                                <m:deg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𝟑</m:t>
                                  </m:r>
                                </m:deg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𝟎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+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𝜟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𝒙</m:t>
                                  </m:r>
                                </m:e>
                              </m:rad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3449" name="Object 25">
                <a:extLst>
                  <a:ext uri="{FF2B5EF4-FFF2-40B4-BE49-F238E27FC236}">
                    <a16:creationId xmlns:a16="http://schemas.microsoft.com/office/drawing/2014/main" id="{338F034A-3680-4F21-8673-491165E13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1000" y="2895600"/>
                <a:ext cx="3169920" cy="99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450" name="Text Box 26">
            <a:extLst>
              <a:ext uri="{FF2B5EF4-FFF2-40B4-BE49-F238E27FC236}">
                <a16:creationId xmlns:a16="http://schemas.microsoft.com/office/drawing/2014/main" id="{3A0855BE-DE85-4756-8D99-FB4822776B4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19399" y="5410201"/>
            <a:ext cx="378345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j-lt"/>
              </a:rPr>
              <a:t>切线存在为</a:t>
            </a:r>
            <a:r>
              <a:rPr lang="zh-CN" altLang="en-US" sz="2800" b="1" i="1">
                <a:latin typeface="+mj-lt"/>
              </a:rPr>
              <a:t> </a:t>
            </a:r>
            <a:r>
              <a:rPr lang="en-US" altLang="zh-CN" sz="2800" b="1" i="1">
                <a:latin typeface="+mj-lt"/>
              </a:rPr>
              <a:t>y</a:t>
            </a:r>
            <a:r>
              <a:rPr lang="en-US" altLang="zh-CN" sz="2800" b="1">
                <a:latin typeface="+mj-lt"/>
              </a:rPr>
              <a:t> </a:t>
            </a:r>
            <a:r>
              <a:rPr lang="zh-CN" altLang="en-US" sz="2800" b="1">
                <a:latin typeface="+mj-lt"/>
              </a:rPr>
              <a:t>轴</a:t>
            </a:r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90A85796-D6D3-4A02-8928-A942C7B75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399" y="6096001"/>
            <a:ext cx="971427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j-lt"/>
              </a:rPr>
              <a:t>称</a:t>
            </a:r>
            <a:r>
              <a:rPr lang="en-US" altLang="zh-CN" sz="2800" b="1" i="1">
                <a:latin typeface="+mj-lt"/>
              </a:rPr>
              <a:t>f(x)</a:t>
            </a:r>
            <a:r>
              <a:rPr lang="zh-CN" altLang="en-US" sz="2800" b="1">
                <a:latin typeface="+mj-lt"/>
              </a:rPr>
              <a:t>在</a:t>
            </a:r>
            <a:r>
              <a:rPr lang="zh-CN" altLang="en-US" sz="2800" b="1" i="1">
                <a:latin typeface="+mj-lt"/>
              </a:rPr>
              <a:t> </a:t>
            </a:r>
            <a:r>
              <a:rPr lang="en-US" altLang="zh-CN" sz="2800" b="1" i="1">
                <a:latin typeface="+mj-lt"/>
              </a:rPr>
              <a:t>x = 0</a:t>
            </a:r>
            <a:r>
              <a:rPr lang="en-US" altLang="zh-CN" sz="2800" b="1">
                <a:latin typeface="+mj-lt"/>
              </a:rPr>
              <a:t>  </a:t>
            </a:r>
            <a:r>
              <a:rPr lang="zh-CN" altLang="en-US" sz="2800" b="1">
                <a:latin typeface="+mj-lt"/>
              </a:rPr>
              <a:t>处的导数为 </a:t>
            </a:r>
            <a:r>
              <a:rPr lang="zh-CN" altLang="en-US" sz="2800" b="1">
                <a:latin typeface="+mj-lt"/>
                <a:ea typeface="华文宋体" panose="02010600040101010101" pitchFamily="2" charset="-122"/>
                <a:cs typeface="Times New Roman" panose="02020603050405020304" pitchFamily="18" charset="0"/>
              </a:rPr>
              <a:t>∞</a:t>
            </a:r>
            <a:endParaRPr lang="zh-CN" altLang="en-US" sz="2800" b="1">
              <a:latin typeface="+mj-lt"/>
              <a:ea typeface="华文宋体" panose="02010600040101010101" pitchFamily="2" charset="-122"/>
            </a:endParaRPr>
          </a:p>
        </p:txBody>
      </p:sp>
      <p:grpSp>
        <p:nvGrpSpPr>
          <p:cNvPr id="103454" name="Group 30">
            <a:extLst>
              <a:ext uri="{FF2B5EF4-FFF2-40B4-BE49-F238E27FC236}">
                <a16:creationId xmlns:a16="http://schemas.microsoft.com/office/drawing/2014/main" id="{7B596235-303E-4670-BAB5-B563418E0A24}"/>
              </a:ext>
            </a:extLst>
          </p:cNvPr>
          <p:cNvGrpSpPr>
            <a:grpSpLocks/>
          </p:cNvGrpSpPr>
          <p:nvPr/>
        </p:nvGrpSpPr>
        <p:grpSpPr bwMode="auto">
          <a:xfrm>
            <a:off x="2333626" y="304800"/>
            <a:ext cx="4537587" cy="609600"/>
            <a:chOff x="369" y="2112"/>
            <a:chExt cx="2130" cy="3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445" name="Object 21">
                  <a:extLst>
                    <a:ext uri="{FF2B5EF4-FFF2-40B4-BE49-F238E27FC236}">
                      <a16:creationId xmlns:a16="http://schemas.microsoft.com/office/drawing/2014/main" id="{DE51299E-7674-409C-8071-A8D91DB1393C}"/>
                    </a:ext>
                  </a:extLst>
                </p:cNvPr>
                <p:cNvSpPr txBox="1"/>
                <p:nvPr/>
              </p:nvSpPr>
              <p:spPr bwMode="auto">
                <a:xfrm>
                  <a:off x="1598" y="2112"/>
                  <a:ext cx="90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)=</m:t>
                        </m:r>
                        <m:rad>
                          <m:rad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radPr>
                          <m:deg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𝟑</m:t>
                            </m:r>
                          </m:deg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𝒙</m:t>
                            </m:r>
                          </m:e>
                        </m:rad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103445" name="Object 21">
                  <a:extLst>
                    <a:ext uri="{FF2B5EF4-FFF2-40B4-BE49-F238E27FC236}">
                      <a16:creationId xmlns:a16="http://schemas.microsoft.com/office/drawing/2014/main" id="{DE51299E-7674-409C-8071-A8D91DB139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98" y="2112"/>
                  <a:ext cx="901" cy="3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453" name="Rectangle 29">
              <a:extLst>
                <a:ext uri="{FF2B5EF4-FFF2-40B4-BE49-F238E27FC236}">
                  <a16:creationId xmlns:a16="http://schemas.microsoft.com/office/drawing/2014/main" id="{E3BEE571-1391-4846-98DC-D3881559F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" y="2156"/>
              <a:ext cx="12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+mj-lt"/>
                </a:rPr>
                <a:t>例</a:t>
              </a:r>
              <a:r>
                <a:rPr lang="en-US" altLang="zh-CN" sz="2800" b="1">
                  <a:latin typeface="+mj-lt"/>
                </a:rPr>
                <a:t>2 </a:t>
              </a:r>
              <a:r>
                <a:rPr lang="zh-CN" altLang="en-US" sz="2800" b="1">
                  <a:latin typeface="+mj-lt"/>
                </a:rPr>
                <a:t>：证明</a:t>
              </a:r>
              <a:r>
                <a:rPr lang="en-US" altLang="zh-CN" sz="2800" b="1">
                  <a:latin typeface="+mj-lt"/>
                </a:rPr>
                <a:t>:</a:t>
              </a:r>
            </a:p>
          </p:txBody>
        </p:sp>
      </p:grpSp>
      <p:sp>
        <p:nvSpPr>
          <p:cNvPr id="103455" name="Rectangle 31">
            <a:extLst>
              <a:ext uri="{FF2B5EF4-FFF2-40B4-BE49-F238E27FC236}">
                <a16:creationId xmlns:a16="http://schemas.microsoft.com/office/drawing/2014/main" id="{DCB91838-3450-4DB1-8E4B-C86AF7EED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5410201"/>
            <a:ext cx="265438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+mj-lt"/>
              </a:rPr>
              <a:t>但不可导。</a:t>
            </a:r>
          </a:p>
        </p:txBody>
      </p:sp>
      <p:grpSp>
        <p:nvGrpSpPr>
          <p:cNvPr id="103456" name="Group 32">
            <a:extLst>
              <a:ext uri="{FF2B5EF4-FFF2-40B4-BE49-F238E27FC236}">
                <a16:creationId xmlns:a16="http://schemas.microsoft.com/office/drawing/2014/main" id="{BEF3275F-4B30-4199-9573-D71293477C83}"/>
              </a:ext>
            </a:extLst>
          </p:cNvPr>
          <p:cNvGrpSpPr>
            <a:grpSpLocks/>
          </p:cNvGrpSpPr>
          <p:nvPr/>
        </p:nvGrpSpPr>
        <p:grpSpPr bwMode="auto">
          <a:xfrm>
            <a:off x="8659529" y="1662115"/>
            <a:ext cx="3169920" cy="2133600"/>
            <a:chOff x="4128" y="1776"/>
            <a:chExt cx="1488" cy="1344"/>
          </a:xfrm>
        </p:grpSpPr>
        <p:sp>
          <p:nvSpPr>
            <p:cNvPr id="103457" name="Rectangle 33">
              <a:extLst>
                <a:ext uri="{FF2B5EF4-FFF2-40B4-BE49-F238E27FC236}">
                  <a16:creationId xmlns:a16="http://schemas.microsoft.com/office/drawing/2014/main" id="{8F809799-80CE-4CED-950A-CBD23676F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" y="2592"/>
              <a:ext cx="1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+mj-lt"/>
                </a:rPr>
                <a:t>x</a:t>
              </a:r>
            </a:p>
          </p:txBody>
        </p:sp>
        <p:grpSp>
          <p:nvGrpSpPr>
            <p:cNvPr id="103458" name="Group 34">
              <a:extLst>
                <a:ext uri="{FF2B5EF4-FFF2-40B4-BE49-F238E27FC236}">
                  <a16:creationId xmlns:a16="http://schemas.microsoft.com/office/drawing/2014/main" id="{FE2620C9-F8A6-4F1C-ABF1-302353346F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776"/>
              <a:ext cx="1344" cy="1344"/>
              <a:chOff x="4128" y="1344"/>
              <a:chExt cx="1344" cy="1344"/>
            </a:xfrm>
          </p:grpSpPr>
          <p:sp>
            <p:nvSpPr>
              <p:cNvPr id="103459" name="Line 35">
                <a:extLst>
                  <a:ext uri="{FF2B5EF4-FFF2-40B4-BE49-F238E27FC236}">
                    <a16:creationId xmlns:a16="http://schemas.microsoft.com/office/drawing/2014/main" id="{D6533FC0-36E5-49EF-8782-D003B6C74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304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103460" name="Line 36">
                <a:extLst>
                  <a:ext uri="{FF2B5EF4-FFF2-40B4-BE49-F238E27FC236}">
                    <a16:creationId xmlns:a16="http://schemas.microsoft.com/office/drawing/2014/main" id="{CCF1A2E8-F929-4515-ADFB-4DCF4C014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2" y="1632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103461" name="Arc 37">
                <a:extLst>
                  <a:ext uri="{FF2B5EF4-FFF2-40B4-BE49-F238E27FC236}">
                    <a16:creationId xmlns:a16="http://schemas.microsoft.com/office/drawing/2014/main" id="{184AB9B1-F02D-45E2-9F60-6AF85F23E9F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28" y="2304"/>
                <a:ext cx="624" cy="38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103462" name="Arc 38">
                <a:extLst>
                  <a:ext uri="{FF2B5EF4-FFF2-40B4-BE49-F238E27FC236}">
                    <a16:creationId xmlns:a16="http://schemas.microsoft.com/office/drawing/2014/main" id="{FD0508E7-BF76-46F3-85EF-599FFCD529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52" y="1824"/>
                <a:ext cx="624" cy="4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103463" name="Text Box 39">
                <a:extLst>
                  <a:ext uri="{FF2B5EF4-FFF2-40B4-BE49-F238E27FC236}">
                    <a16:creationId xmlns:a16="http://schemas.microsoft.com/office/drawing/2014/main" id="{9BE31EDF-493E-4ED6-94AB-E08F42B85F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344"/>
                <a:ext cx="48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>
                    <a:latin typeface="+mj-lt"/>
                  </a:rPr>
                  <a:t>y</a:t>
                </a:r>
              </a:p>
            </p:txBody>
          </p:sp>
        </p:grpSp>
        <p:sp>
          <p:nvSpPr>
            <p:cNvPr id="103464" name="Text Box 40">
              <a:extLst>
                <a:ext uri="{FF2B5EF4-FFF2-40B4-BE49-F238E27FC236}">
                  <a16:creationId xmlns:a16="http://schemas.microsoft.com/office/drawing/2014/main" id="{7BA5700B-7907-41CB-9DC4-519C9BFC7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544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+mj-lt"/>
                </a:rPr>
                <a:t>0</a:t>
              </a:r>
            </a:p>
          </p:txBody>
        </p:sp>
      </p:grp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0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4" grpId="0" autoUpdateAnimBg="0"/>
      <p:bldP spid="103446" grpId="0" autoUpdateAnimBg="0"/>
      <p:bldP spid="103447" grpId="0"/>
      <p:bldP spid="103448" grpId="0"/>
      <p:bldP spid="103449" grpId="0"/>
      <p:bldP spid="103450" grpId="0" autoUpdateAnimBg="0"/>
      <p:bldP spid="103451" grpId="0" autoUpdateAnimBg="0"/>
      <p:bldP spid="10345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4" name="Text Box 22">
            <a:extLst>
              <a:ext uri="{FF2B5EF4-FFF2-40B4-BE49-F238E27FC236}">
                <a16:creationId xmlns:a16="http://schemas.microsoft.com/office/drawing/2014/main" id="{3A4FD868-A23D-4A97-B567-FD4BEBF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68" y="127385"/>
            <a:ext cx="606126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j-lt"/>
              </a:rPr>
              <a:t>例</a:t>
            </a:r>
            <a:r>
              <a:rPr lang="en-US" altLang="zh-CN" sz="2800" b="1">
                <a:latin typeface="+mj-lt"/>
              </a:rPr>
              <a:t>3:</a:t>
            </a:r>
            <a:r>
              <a:rPr lang="zh-CN" altLang="en-US" sz="2800" b="1">
                <a:latin typeface="+mj-lt"/>
              </a:rPr>
              <a:t>试确定常数 </a:t>
            </a:r>
            <a:r>
              <a:rPr lang="en-US" altLang="zh-CN" sz="2800" b="1" i="1">
                <a:latin typeface="+mj-lt"/>
              </a:rPr>
              <a:t>a , b</a:t>
            </a:r>
            <a:r>
              <a:rPr lang="en-US" altLang="zh-CN" sz="2800" b="1">
                <a:latin typeface="+mj-lt"/>
              </a:rPr>
              <a:t> </a:t>
            </a:r>
            <a:r>
              <a:rPr lang="zh-CN" altLang="en-US" sz="2800" b="1">
                <a:latin typeface="+mj-lt"/>
              </a:rPr>
              <a:t>之值</a:t>
            </a:r>
            <a:r>
              <a:rPr lang="en-US" altLang="zh-CN" sz="2800" b="1">
                <a:latin typeface="+mj-lt"/>
              </a:rPr>
              <a:t>, </a:t>
            </a:r>
            <a:r>
              <a:rPr lang="zh-CN" altLang="en-US" sz="2800" b="1">
                <a:latin typeface="+mj-lt"/>
              </a:rPr>
              <a:t>使函数                                                                                   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35" name="Object 23">
                <a:extLst>
                  <a:ext uri="{FF2B5EF4-FFF2-40B4-BE49-F238E27FC236}">
                    <a16:creationId xmlns:a16="http://schemas.microsoft.com/office/drawing/2014/main" id="{86326B07-8BE1-485E-94B9-6664C63A798F}"/>
                  </a:ext>
                </a:extLst>
              </p:cNvPr>
              <p:cNvSpPr txBox="1"/>
              <p:nvPr/>
            </p:nvSpPr>
            <p:spPr bwMode="auto">
              <a:xfrm>
                <a:off x="1185478" y="540929"/>
                <a:ext cx="6197097" cy="14986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+mj-lt"/>
                        </a:rPr>
                        <m:t>𝒇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+mj-lt"/>
                        </a:rPr>
                        <m:t>𝒙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+mj-lt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+mj-lt"/>
                                  </a:rPr>
                                  <m:t>𝒃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+mj-lt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+mj-lt"/>
                                  </a:rPr>
                                  <m:t>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+mj-lt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+mj-lt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2800" b="1" i="0">
                                        <a:solidFill>
                                          <a:srgbClr val="000000"/>
                                        </a:solidFill>
                                        <a:latin typeface="+mj-lt"/>
                                      </a:rPr>
                                      <m:t>𝐬𝐢𝐧</m:t>
                                    </m:r>
                                  </m:fName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+mj-lt"/>
                                      </a:rPr>
                                      <m:t>𝒙</m:t>
                                    </m:r>
                                  </m:e>
                                </m:func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+mj-lt"/>
                                  </a:rPr>
                                  <m:t>)+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+mj-lt"/>
                                  </a:rPr>
                                  <m:t>𝒂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+mj-lt"/>
                                  </a:rPr>
                                  <m:t>+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+mj-lt"/>
                                  </a:rPr>
                                  <m:t>𝟐</m:t>
                                </m:r>
                                <m:limLow>
                                  <m:limLow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+mj-lt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</m:e>
                                  <m:lim>
                                    <m:r>
                                      <a:rPr lang="en-US" altLang="zh-CN" sz="2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lim>
                                </m:limLow>
                                <m:limLow>
                                  <m:limLow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+mj-lt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+mj-lt"/>
                                      </a:rPr>
                                      <m:t>𝒙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+mj-lt"/>
                                      </a:rPr>
                                      <m:t>≥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+mj-lt"/>
                                      </a:rPr>
                                      <m:t>𝟎</m:t>
                                    </m:r>
                                  </m:e>
                                  <m:lim>
                                    <m:r>
                                      <a:rPr lang="en-US" altLang="zh-CN" sz="2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lim>
                                </m:limLow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+mj-lt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+mj-lt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+mj-lt"/>
                                      </a:rPr>
                                      <m:t>𝒂𝒙</m:t>
                                    </m:r>
                                  </m:sup>
                                </m:s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+mj-lt"/>
                                  </a:rPr>
                                  <m:t>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+mj-lt"/>
                                  </a:rPr>
                                  <m:t>𝟏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</m:t>
                                </m:r>
                                <m:limLow>
                                  <m:limLow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+mj-lt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+mj-lt"/>
                                      </a:rPr>
                                      <m:t>𝒙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+mj-lt"/>
                                      </a:rPr>
                                      <m:t>&lt;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+mj-lt"/>
                                      </a:rPr>
                                      <m:t>𝟎</m:t>
                                    </m:r>
                                  </m:e>
                                  <m:lim>
                                    <m:r>
                                      <a:rPr lang="en-US" altLang="zh-CN" sz="2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lim>
                                </m:limLow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3335" name="Object 23">
                <a:extLst>
                  <a:ext uri="{FF2B5EF4-FFF2-40B4-BE49-F238E27FC236}">
                    <a16:creationId xmlns:a16="http://schemas.microsoft.com/office/drawing/2014/main" id="{86326B07-8BE1-485E-94B9-6664C63A7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5478" y="540929"/>
                <a:ext cx="6197097" cy="1498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38" name="Text Box 26">
            <a:extLst>
              <a:ext uri="{FF2B5EF4-FFF2-40B4-BE49-F238E27FC236}">
                <a16:creationId xmlns:a16="http://schemas.microsoft.com/office/drawing/2014/main" id="{28DD2EFD-EA7C-45D0-848A-0371790F8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198" y="1079885"/>
            <a:ext cx="3384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在 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dirty="0">
                <a:latin typeface="+mj-lt"/>
              </a:rPr>
              <a:t>=0 </a:t>
            </a:r>
            <a:r>
              <a:rPr lang="zh-CN" altLang="en-US" sz="2800" b="1" dirty="0">
                <a:latin typeface="+mj-lt"/>
              </a:rPr>
              <a:t>处可导。</a:t>
            </a:r>
          </a:p>
        </p:txBody>
      </p:sp>
      <p:sp>
        <p:nvSpPr>
          <p:cNvPr id="13340" name="Text Box 28">
            <a:extLst>
              <a:ext uri="{FF2B5EF4-FFF2-40B4-BE49-F238E27FC236}">
                <a16:creationId xmlns:a16="http://schemas.microsoft.com/office/drawing/2014/main" id="{BF70A75E-1A79-4BB3-A576-FEF63AB8A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67" y="1930784"/>
            <a:ext cx="92410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解</a:t>
            </a:r>
            <a:r>
              <a:rPr lang="zh-CN" altLang="en-US" sz="2800" b="1" i="1" dirty="0">
                <a:latin typeface="+mj-lt"/>
              </a:rPr>
              <a:t>：</a:t>
            </a:r>
            <a:r>
              <a:rPr lang="en-US" altLang="zh-CN" sz="2800" b="1" i="1" dirty="0">
                <a:latin typeface="+mj-lt"/>
              </a:rPr>
              <a:t>f (x)</a:t>
            </a:r>
            <a:r>
              <a:rPr lang="en-US" altLang="zh-CN" sz="2800" b="1" dirty="0">
                <a:latin typeface="+mj-lt"/>
              </a:rPr>
              <a:t> </a:t>
            </a:r>
            <a:r>
              <a:rPr lang="zh-CN" altLang="en-US" sz="2800" b="1" dirty="0">
                <a:latin typeface="+mj-lt"/>
              </a:rPr>
              <a:t>在 </a:t>
            </a:r>
            <a:r>
              <a:rPr lang="en-US" altLang="zh-CN" sz="2800" b="1" i="1" dirty="0">
                <a:latin typeface="+mj-lt"/>
              </a:rPr>
              <a:t>x=0</a:t>
            </a:r>
            <a:r>
              <a:rPr lang="en-US" altLang="zh-CN" sz="2800" b="1" dirty="0">
                <a:latin typeface="+mj-lt"/>
              </a:rPr>
              <a:t> </a:t>
            </a:r>
            <a:r>
              <a:rPr lang="zh-CN" altLang="en-US" sz="2800" b="1" dirty="0">
                <a:latin typeface="+mj-lt"/>
              </a:rPr>
              <a:t>处可导的必要条件是 </a:t>
            </a:r>
            <a:r>
              <a:rPr lang="en-US" altLang="zh-CN" sz="2800" b="1" i="1" dirty="0">
                <a:latin typeface="+mj-lt"/>
              </a:rPr>
              <a:t>f (x)</a:t>
            </a:r>
            <a:r>
              <a:rPr lang="en-US" altLang="zh-CN" sz="2800" b="1" dirty="0">
                <a:latin typeface="+mj-lt"/>
              </a:rPr>
              <a:t> </a:t>
            </a:r>
            <a:r>
              <a:rPr lang="zh-CN" altLang="en-US" sz="2800" b="1" dirty="0">
                <a:latin typeface="+mj-lt"/>
              </a:rPr>
              <a:t>在 </a:t>
            </a:r>
            <a:r>
              <a:rPr lang="en-US" altLang="zh-CN" sz="2800" b="1" i="1" dirty="0">
                <a:latin typeface="+mj-lt"/>
              </a:rPr>
              <a:t>x=0 </a:t>
            </a:r>
            <a:r>
              <a:rPr lang="zh-CN" altLang="en-US" sz="2800" b="1" dirty="0">
                <a:latin typeface="+mj-lt"/>
              </a:rPr>
              <a:t>处连续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41" name="Text Box 29">
                <a:extLst>
                  <a:ext uri="{FF2B5EF4-FFF2-40B4-BE49-F238E27FC236}">
                    <a16:creationId xmlns:a16="http://schemas.microsoft.com/office/drawing/2014/main" id="{D7D2E0C9-50A9-435F-A9B2-C9B34EABFC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7726" y="2613151"/>
                <a:ext cx="422417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+mj-lt"/>
                  </a:rPr>
                  <a:t> </a:t>
                </a:r>
                <a:r>
                  <a:rPr lang="zh-CN" altLang="en-US" sz="2800" b="1" dirty="0">
                    <a:latin typeface="+mj-lt"/>
                  </a:rPr>
                  <a:t>即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341" name="Text Box 29">
                <a:extLst>
                  <a:ext uri="{FF2B5EF4-FFF2-40B4-BE49-F238E27FC236}">
                    <a16:creationId xmlns:a16="http://schemas.microsoft.com/office/drawing/2014/main" id="{D7D2E0C9-50A9-435F-A9B2-C9B34EABF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7726" y="2613151"/>
                <a:ext cx="4224177" cy="523220"/>
              </a:xfrm>
              <a:prstGeom prst="rect">
                <a:avLst/>
              </a:prstGeom>
              <a:blipFill>
                <a:blip r:embed="rId4"/>
                <a:stretch>
                  <a:fillRect l="-722" t="-16471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43" name="Object 31">
                <a:extLst>
                  <a:ext uri="{FF2B5EF4-FFF2-40B4-BE49-F238E27FC236}">
                    <a16:creationId xmlns:a16="http://schemas.microsoft.com/office/drawing/2014/main" id="{5F525D44-05AF-4659-943F-418B0B940596}"/>
                  </a:ext>
                </a:extLst>
              </p:cNvPr>
              <p:cNvSpPr txBox="1"/>
              <p:nvPr/>
            </p:nvSpPr>
            <p:spPr bwMode="auto">
              <a:xfrm>
                <a:off x="2817976" y="4321559"/>
                <a:ext cx="6376136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[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]=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𝟐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3343" name="Object 31">
                <a:extLst>
                  <a:ext uri="{FF2B5EF4-FFF2-40B4-BE49-F238E27FC236}">
                    <a16:creationId xmlns:a16="http://schemas.microsoft.com/office/drawing/2014/main" id="{5F525D44-05AF-4659-943F-418B0B940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7976" y="4321559"/>
                <a:ext cx="6376136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53" name="Object 41">
                <a:extLst>
                  <a:ext uri="{FF2B5EF4-FFF2-40B4-BE49-F238E27FC236}">
                    <a16:creationId xmlns:a16="http://schemas.microsoft.com/office/drawing/2014/main" id="{795385AA-2550-4D4D-B03A-55F127C1DECF}"/>
                  </a:ext>
                </a:extLst>
              </p:cNvPr>
              <p:cNvSpPr txBox="1"/>
              <p:nvPr/>
            </p:nvSpPr>
            <p:spPr bwMode="auto">
              <a:xfrm>
                <a:off x="1665172" y="3444904"/>
                <a:ext cx="3384862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𝟎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+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𝒇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3353" name="Object 41">
                <a:extLst>
                  <a:ext uri="{FF2B5EF4-FFF2-40B4-BE49-F238E27FC236}">
                    <a16:creationId xmlns:a16="http://schemas.microsoft.com/office/drawing/2014/main" id="{795385AA-2550-4D4D-B03A-55F127C1D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5172" y="3444904"/>
                <a:ext cx="3384862" cy="685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56" name="Object 44">
                <a:extLst>
                  <a:ext uri="{FF2B5EF4-FFF2-40B4-BE49-F238E27FC236}">
                    <a16:creationId xmlns:a16="http://schemas.microsoft.com/office/drawing/2014/main" id="{B8408042-24AA-47EF-A252-6E649A2EA018}"/>
                  </a:ext>
                </a:extLst>
              </p:cNvPr>
              <p:cNvSpPr txBox="1"/>
              <p:nvPr/>
            </p:nvSpPr>
            <p:spPr bwMode="auto">
              <a:xfrm>
                <a:off x="1665172" y="5174047"/>
                <a:ext cx="5794407" cy="730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𝟎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−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𝒇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(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𝒂𝒙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3356" name="Object 44">
                <a:extLst>
                  <a:ext uri="{FF2B5EF4-FFF2-40B4-BE49-F238E27FC236}">
                    <a16:creationId xmlns:a16="http://schemas.microsoft.com/office/drawing/2014/main" id="{B8408042-24AA-47EF-A252-6E649A2EA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5172" y="5174047"/>
                <a:ext cx="5794407" cy="730250"/>
              </a:xfrm>
              <a:prstGeom prst="rect">
                <a:avLst/>
              </a:prstGeom>
              <a:blipFill>
                <a:blip r:embed="rId7"/>
                <a:stretch>
                  <a:fillRect l="-84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57" name="Object 45">
                <a:extLst>
                  <a:ext uri="{FF2B5EF4-FFF2-40B4-BE49-F238E27FC236}">
                    <a16:creationId xmlns:a16="http://schemas.microsoft.com/office/drawing/2014/main" id="{DC0DAA2B-D4F4-46CA-8EBC-694DB2009986}"/>
                  </a:ext>
                </a:extLst>
              </p:cNvPr>
              <p:cNvSpPr txBox="1"/>
              <p:nvPr/>
            </p:nvSpPr>
            <p:spPr bwMode="auto">
              <a:xfrm>
                <a:off x="7817699" y="5174047"/>
                <a:ext cx="2558335" cy="466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𝟐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3357" name="Object 45">
                <a:extLst>
                  <a:ext uri="{FF2B5EF4-FFF2-40B4-BE49-F238E27FC236}">
                    <a16:creationId xmlns:a16="http://schemas.microsoft.com/office/drawing/2014/main" id="{DC0DAA2B-D4F4-46CA-8EBC-694DB200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7699" y="5174047"/>
                <a:ext cx="2558335" cy="466725"/>
              </a:xfrm>
              <a:prstGeom prst="rect">
                <a:avLst/>
              </a:prstGeom>
              <a:blipFill>
                <a:blip r:embed="rId8"/>
                <a:stretch>
                  <a:fillRect l="-1905" b="-184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58" name="Text Box 46">
            <a:extLst>
              <a:ext uri="{FF2B5EF4-FFF2-40B4-BE49-F238E27FC236}">
                <a16:creationId xmlns:a16="http://schemas.microsoft.com/office/drawing/2014/main" id="{24C5FC34-B18F-485D-9BCB-BC041EF74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369" y="6070985"/>
            <a:ext cx="692716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j-lt"/>
              </a:rPr>
              <a:t>故    当</a:t>
            </a:r>
            <a:r>
              <a:rPr lang="zh-CN" altLang="en-US" sz="2800" b="1" i="1">
                <a:latin typeface="+mj-lt"/>
              </a:rPr>
              <a:t> </a:t>
            </a:r>
            <a:r>
              <a:rPr lang="en-US" altLang="zh-CN" sz="2800" b="1" i="1">
                <a:latin typeface="+mj-lt"/>
              </a:rPr>
              <a:t>a+b+2=0 </a:t>
            </a:r>
            <a:r>
              <a:rPr lang="zh-CN" altLang="en-US" sz="2800" b="1">
                <a:latin typeface="+mj-lt"/>
              </a:rPr>
              <a:t>时</a:t>
            </a:r>
            <a:r>
              <a:rPr lang="en-US" altLang="zh-CN" sz="2800" b="1" i="1">
                <a:latin typeface="+mj-lt"/>
              </a:rPr>
              <a:t>, f (x) </a:t>
            </a:r>
            <a:r>
              <a:rPr lang="zh-CN" altLang="en-US" sz="2800" b="1">
                <a:latin typeface="+mj-lt"/>
              </a:rPr>
              <a:t>在</a:t>
            </a:r>
            <a:r>
              <a:rPr lang="zh-CN" altLang="en-US" sz="2800" b="1" i="1">
                <a:latin typeface="+mj-lt"/>
              </a:rPr>
              <a:t> </a:t>
            </a:r>
            <a:r>
              <a:rPr lang="en-US" altLang="zh-CN" sz="2800" b="1" i="1">
                <a:latin typeface="+mj-lt"/>
              </a:rPr>
              <a:t>x=0</a:t>
            </a:r>
            <a:r>
              <a:rPr lang="en-US" altLang="zh-CN" sz="2800" b="1">
                <a:latin typeface="+mj-lt"/>
              </a:rPr>
              <a:t> </a:t>
            </a:r>
            <a:r>
              <a:rPr lang="zh-CN" altLang="en-US" sz="2800" b="1">
                <a:latin typeface="+mj-lt"/>
              </a:rPr>
              <a:t>处连续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4" grpId="0" autoUpdateAnimBg="0"/>
      <p:bldP spid="13335" grpId="0"/>
      <p:bldP spid="13338" grpId="0" autoUpdateAnimBg="0"/>
      <p:bldP spid="13340" grpId="0" autoUpdateAnimBg="0"/>
      <p:bldP spid="13341" grpId="0" autoUpdateAnimBg="0"/>
      <p:bldP spid="13343" grpId="0"/>
      <p:bldP spid="13353" grpId="0"/>
      <p:bldP spid="13356" grpId="0"/>
      <p:bldP spid="13357" grpId="0"/>
      <p:bldP spid="1335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338" name="Text Box 2">
                <a:extLst>
                  <a:ext uri="{FF2B5EF4-FFF2-40B4-BE49-F238E27FC236}">
                    <a16:creationId xmlns:a16="http://schemas.microsoft.com/office/drawing/2014/main" id="{3D7369C9-711B-49F7-8813-41304F0E7C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422" y="446774"/>
                <a:ext cx="6961673" cy="7596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+mj-lt"/>
                  </a:rPr>
                  <a:t>又因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zh-CN" altLang="en-US" sz="28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𝐬𝐢𝐧</m:t>
                                </m:r>
                              </m:fNam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func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func>
                  </m:oMath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4338" name="Text Box 2">
                <a:extLst>
                  <a:ext uri="{FF2B5EF4-FFF2-40B4-BE49-F238E27FC236}">
                    <a16:creationId xmlns:a16="http://schemas.microsoft.com/office/drawing/2014/main" id="{3D7369C9-711B-49F7-8813-41304F0E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422" y="446774"/>
                <a:ext cx="6961673" cy="759695"/>
              </a:xfrm>
              <a:prstGeom prst="rect">
                <a:avLst/>
              </a:prstGeom>
              <a:blipFill>
                <a:blip r:embed="rId3"/>
                <a:stretch>
                  <a:fillRect l="-1751" b="-8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Object 3">
                <a:extLst>
                  <a:ext uri="{FF2B5EF4-FFF2-40B4-BE49-F238E27FC236}">
                    <a16:creationId xmlns:a16="http://schemas.microsoft.com/office/drawing/2014/main" id="{74293FCF-2A0F-4BC6-B184-28FFF2D084C0}"/>
                  </a:ext>
                </a:extLst>
              </p:cNvPr>
              <p:cNvSpPr txBox="1"/>
              <p:nvPr/>
            </p:nvSpPr>
            <p:spPr bwMode="auto">
              <a:xfrm>
                <a:off x="7369902" y="227890"/>
                <a:ext cx="3580439" cy="1095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𝒃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4339" name="Object 3">
                <a:extLst>
                  <a:ext uri="{FF2B5EF4-FFF2-40B4-BE49-F238E27FC236}">
                    <a16:creationId xmlns:a16="http://schemas.microsoft.com/office/drawing/2014/main" id="{74293FCF-2A0F-4BC6-B184-28FFF2D08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9902" y="227890"/>
                <a:ext cx="3580439" cy="1095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40" name="Object 4">
                <a:extLst>
                  <a:ext uri="{FF2B5EF4-FFF2-40B4-BE49-F238E27FC236}">
                    <a16:creationId xmlns:a16="http://schemas.microsoft.com/office/drawing/2014/main" id="{594EEFF7-E491-41F4-BEC9-1868708DF8E2}"/>
                  </a:ext>
                </a:extLst>
              </p:cNvPr>
              <p:cNvSpPr txBox="1"/>
              <p:nvPr/>
            </p:nvSpPr>
            <p:spPr bwMode="auto">
              <a:xfrm>
                <a:off x="906379" y="1504961"/>
                <a:ext cx="5711975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−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𝒂𝒙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−(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𝒃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𝒂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4340" name="Object 4">
                <a:extLst>
                  <a:ext uri="{FF2B5EF4-FFF2-40B4-BE49-F238E27FC236}">
                    <a16:creationId xmlns:a16="http://schemas.microsoft.com/office/drawing/2014/main" id="{594EEFF7-E491-41F4-BEC9-1868708DF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379" y="1504961"/>
                <a:ext cx="5711975" cy="1066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47" name="Text Box 11">
                <a:extLst>
                  <a:ext uri="{FF2B5EF4-FFF2-40B4-BE49-F238E27FC236}">
                    <a16:creationId xmlns:a16="http://schemas.microsoft.com/office/drawing/2014/main" id="{569D0B83-FFF5-468B-BEBD-7BCA70CAE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2135" y="2723705"/>
                <a:ext cx="4178288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+mj-lt"/>
                  </a:rPr>
                  <a:t>当 </a:t>
                </a:r>
                <a:r>
                  <a:rPr lang="en-US" altLang="zh-CN" sz="2800" b="1" i="1" dirty="0">
                    <a:latin typeface="+mj-lt"/>
                  </a:rPr>
                  <a:t>b=a </a:t>
                </a:r>
                <a:r>
                  <a:rPr lang="zh-CN" altLang="en-US" sz="2800" b="1" dirty="0">
                    <a:latin typeface="+mj-lt"/>
                  </a:rPr>
                  <a:t>时</a:t>
                </a:r>
                <a:r>
                  <a:rPr lang="en-US" altLang="zh-CN" sz="2800" b="1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>
                    <a:latin typeface="+mj-lt"/>
                  </a:rPr>
                  <a:t>       </a:t>
                </a:r>
              </a:p>
            </p:txBody>
          </p:sp>
        </mc:Choice>
        <mc:Fallback>
          <p:sp>
            <p:nvSpPr>
              <p:cNvPr id="14347" name="Text Box 11">
                <a:extLst>
                  <a:ext uri="{FF2B5EF4-FFF2-40B4-BE49-F238E27FC236}">
                    <a16:creationId xmlns:a16="http://schemas.microsoft.com/office/drawing/2014/main" id="{569D0B83-FFF5-468B-BEBD-7BCA70CAE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2135" y="2723705"/>
                <a:ext cx="4178288" cy="519113"/>
              </a:xfrm>
              <a:prstGeom prst="rect">
                <a:avLst/>
              </a:prstGeom>
              <a:blipFill>
                <a:blip r:embed="rId6"/>
                <a:stretch>
                  <a:fillRect l="-2920" t="-16471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58" name="Group 22">
            <a:extLst>
              <a:ext uri="{FF2B5EF4-FFF2-40B4-BE49-F238E27FC236}">
                <a16:creationId xmlns:a16="http://schemas.microsoft.com/office/drawing/2014/main" id="{E857E2D5-19DE-475D-8BDC-AE321968230A}"/>
              </a:ext>
            </a:extLst>
          </p:cNvPr>
          <p:cNvGrpSpPr>
            <a:grpSpLocks/>
          </p:cNvGrpSpPr>
          <p:nvPr/>
        </p:nvGrpSpPr>
        <p:grpSpPr bwMode="auto">
          <a:xfrm>
            <a:off x="5617945" y="2752387"/>
            <a:ext cx="3304673" cy="585788"/>
            <a:chOff x="2160" y="1680"/>
            <a:chExt cx="1536" cy="422"/>
          </a:xfrm>
        </p:grpSpPr>
        <p:sp>
          <p:nvSpPr>
            <p:cNvPr id="14349" name="Text Box 13">
              <a:extLst>
                <a:ext uri="{FF2B5EF4-FFF2-40B4-BE49-F238E27FC236}">
                  <a16:creationId xmlns:a16="http://schemas.microsoft.com/office/drawing/2014/main" id="{15FE8300-31C2-4864-AA87-30BB2067A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28"/>
              <a:ext cx="336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+mj-lt"/>
                </a:rPr>
                <a:t>即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50" name="Object 14">
                  <a:extLst>
                    <a:ext uri="{FF2B5EF4-FFF2-40B4-BE49-F238E27FC236}">
                      <a16:creationId xmlns:a16="http://schemas.microsoft.com/office/drawing/2014/main" id="{11346BCA-189C-41E1-BB23-808CBF5FBD60}"/>
                    </a:ext>
                  </a:extLst>
                </p:cNvPr>
                <p:cNvSpPr txBox="1"/>
                <p:nvPr/>
              </p:nvSpPr>
              <p:spPr bwMode="auto">
                <a:xfrm>
                  <a:off x="2592" y="1680"/>
                  <a:ext cx="52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14350" name="Object 14">
                  <a:extLst>
                    <a:ext uri="{FF2B5EF4-FFF2-40B4-BE49-F238E27FC236}">
                      <a16:creationId xmlns:a16="http://schemas.microsoft.com/office/drawing/2014/main" id="{11346BCA-189C-41E1-BB23-808CBF5FB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92" y="1680"/>
                  <a:ext cx="528" cy="3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1" name="Text Box 15">
              <a:extLst>
                <a:ext uri="{FF2B5EF4-FFF2-40B4-BE49-F238E27FC236}">
                  <a16:creationId xmlns:a16="http://schemas.microsoft.com/office/drawing/2014/main" id="{1D8F017D-DBC0-440F-B667-E5A563CDB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728"/>
              <a:ext cx="624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+mj-lt"/>
                </a:rPr>
                <a:t>存在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352" name="Text Box 16">
                <a:extLst>
                  <a:ext uri="{FF2B5EF4-FFF2-40B4-BE49-F238E27FC236}">
                    <a16:creationId xmlns:a16="http://schemas.microsoft.com/office/drawing/2014/main" id="{42D2E870-7BE6-41B1-B2FD-EE70F5B38A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2135" y="3853092"/>
                <a:ext cx="4178288" cy="733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+mj-lt"/>
                  </a:rPr>
                  <a:t>解方程组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bSup>
                      </m:e>
                    </m:d>
                  </m:oMath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4352" name="Text Box 16">
                <a:extLst>
                  <a:ext uri="{FF2B5EF4-FFF2-40B4-BE49-F238E27FC236}">
                    <a16:creationId xmlns:a16="http://schemas.microsoft.com/office/drawing/2014/main" id="{42D2E870-7BE6-41B1-B2FD-EE70F5B38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2135" y="3853092"/>
                <a:ext cx="4178288" cy="733342"/>
              </a:xfrm>
              <a:prstGeom prst="rect">
                <a:avLst/>
              </a:prstGeom>
              <a:blipFill>
                <a:blip r:embed="rId8"/>
                <a:stretch>
                  <a:fillRect l="-2920" b="-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4" name="Text Box 18">
            <a:extLst>
              <a:ext uri="{FF2B5EF4-FFF2-40B4-BE49-F238E27FC236}">
                <a16:creationId xmlns:a16="http://schemas.microsoft.com/office/drawing/2014/main" id="{35014456-DF85-400A-953D-D15F7F28B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245" y="4026676"/>
            <a:ext cx="6509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得</a:t>
            </a:r>
          </a:p>
        </p:txBody>
      </p:sp>
      <p:sp>
        <p:nvSpPr>
          <p:cNvPr id="14355" name="Text Box 19">
            <a:extLst>
              <a:ext uri="{FF2B5EF4-FFF2-40B4-BE49-F238E27FC236}">
                <a16:creationId xmlns:a16="http://schemas.microsoft.com/office/drawing/2014/main" id="{07454B5F-383C-412B-BD4B-BC299FA84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421" y="3981131"/>
            <a:ext cx="27608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 dirty="0">
                <a:latin typeface="+mj-lt"/>
              </a:rPr>
              <a:t>a </a:t>
            </a:r>
            <a:r>
              <a:rPr lang="en-US" altLang="zh-CN" sz="2800" b="1" dirty="0">
                <a:latin typeface="+mj-lt"/>
              </a:rPr>
              <a:t>= 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-</a:t>
            </a:r>
            <a:r>
              <a:rPr lang="en-US" altLang="zh-CN" sz="2800" b="1" dirty="0">
                <a:latin typeface="+mj-lt"/>
              </a:rPr>
              <a:t>1</a:t>
            </a:r>
            <a:r>
              <a:rPr lang="zh-CN" altLang="en-US" sz="2800" b="1" dirty="0">
                <a:latin typeface="+mj-lt"/>
              </a:rPr>
              <a:t>，</a:t>
            </a:r>
            <a:r>
              <a:rPr lang="en-US" altLang="zh-CN" sz="2800" b="1" i="1" dirty="0">
                <a:latin typeface="+mj-lt"/>
              </a:rPr>
              <a:t>b </a:t>
            </a:r>
            <a:r>
              <a:rPr lang="en-US" altLang="zh-CN" sz="2800" b="1" dirty="0">
                <a:latin typeface="+mj-lt"/>
              </a:rPr>
              <a:t>= 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-</a:t>
            </a:r>
            <a:r>
              <a:rPr lang="en-US" altLang="zh-CN" sz="2800" b="1" dirty="0">
                <a:latin typeface="+mj-lt"/>
              </a:rPr>
              <a:t>1 </a:t>
            </a:r>
          </a:p>
        </p:txBody>
      </p:sp>
      <p:sp>
        <p:nvSpPr>
          <p:cNvPr id="14356" name="Text Box 20">
            <a:extLst>
              <a:ext uri="{FF2B5EF4-FFF2-40B4-BE49-F238E27FC236}">
                <a16:creationId xmlns:a16="http://schemas.microsoft.com/office/drawing/2014/main" id="{E7D4E6DC-23CA-4325-A3F1-2AB5D2F3F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065" y="5234304"/>
            <a:ext cx="669036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故  当 </a:t>
            </a:r>
            <a:r>
              <a:rPr lang="en-US" altLang="zh-CN" sz="2800" b="1" i="1" dirty="0">
                <a:latin typeface="+mj-lt"/>
              </a:rPr>
              <a:t>a= </a:t>
            </a:r>
            <a:r>
              <a:rPr lang="en-US" altLang="zh-CN" sz="2800" b="1" i="1" dirty="0">
                <a:latin typeface="+mj-lt"/>
                <a:cs typeface="Times New Roman" panose="02020603050405020304" pitchFamily="18" charset="0"/>
              </a:rPr>
              <a:t>-</a:t>
            </a:r>
            <a:r>
              <a:rPr lang="en-US" altLang="zh-CN" sz="2800" b="1" dirty="0">
                <a:latin typeface="+mj-lt"/>
              </a:rPr>
              <a:t>1</a:t>
            </a:r>
            <a:r>
              <a:rPr lang="en-US" altLang="zh-CN" sz="2800" b="1" i="1" dirty="0">
                <a:latin typeface="+mj-lt"/>
              </a:rPr>
              <a:t>, b= </a:t>
            </a:r>
            <a:r>
              <a:rPr lang="en-US" altLang="zh-CN" sz="2800" b="1" i="1" dirty="0">
                <a:latin typeface="+mj-lt"/>
                <a:cs typeface="Times New Roman" panose="02020603050405020304" pitchFamily="18" charset="0"/>
              </a:rPr>
              <a:t>-</a:t>
            </a:r>
            <a:r>
              <a:rPr lang="en-US" altLang="zh-CN" sz="2800" b="1" dirty="0">
                <a:latin typeface="+mj-lt"/>
              </a:rPr>
              <a:t>1</a:t>
            </a:r>
            <a:r>
              <a:rPr lang="en-US" altLang="zh-CN" sz="2800" b="1" i="1" dirty="0">
                <a:latin typeface="+mj-lt"/>
              </a:rPr>
              <a:t> </a:t>
            </a:r>
            <a:r>
              <a:rPr lang="zh-CN" altLang="en-US" sz="2800" b="1" dirty="0">
                <a:latin typeface="+mj-lt"/>
              </a:rPr>
              <a:t>时</a:t>
            </a:r>
            <a:r>
              <a:rPr lang="en-US" altLang="zh-CN" sz="2800" b="1" dirty="0">
                <a:latin typeface="+mj-lt"/>
              </a:rPr>
              <a:t>,</a:t>
            </a:r>
            <a:r>
              <a:rPr lang="en-US" altLang="zh-CN" sz="2800" b="1" i="1" dirty="0">
                <a:latin typeface="+mj-lt"/>
              </a:rPr>
              <a:t>  f (x) </a:t>
            </a:r>
            <a:r>
              <a:rPr lang="zh-CN" altLang="en-US" sz="2800" b="1" dirty="0">
                <a:latin typeface="+mj-lt"/>
              </a:rPr>
              <a:t>在</a:t>
            </a:r>
            <a:r>
              <a:rPr lang="zh-CN" altLang="en-US" sz="2800" b="1" i="1" dirty="0">
                <a:latin typeface="+mj-lt"/>
              </a:rPr>
              <a:t> </a:t>
            </a:r>
            <a:r>
              <a:rPr lang="en-US" altLang="zh-CN" sz="2800" b="1" i="1" dirty="0">
                <a:latin typeface="+mj-lt"/>
              </a:rPr>
              <a:t>x=0</a:t>
            </a:r>
            <a:r>
              <a:rPr lang="en-US" altLang="zh-CN" sz="2800" b="1" dirty="0">
                <a:latin typeface="+mj-lt"/>
              </a:rPr>
              <a:t> </a:t>
            </a:r>
            <a:r>
              <a:rPr lang="zh-CN" altLang="en-US" sz="2800" b="1" dirty="0">
                <a:latin typeface="+mj-lt"/>
              </a:rPr>
              <a:t>处可导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66" name="Object 30">
                <a:extLst>
                  <a:ext uri="{FF2B5EF4-FFF2-40B4-BE49-F238E27FC236}">
                    <a16:creationId xmlns:a16="http://schemas.microsoft.com/office/drawing/2014/main" id="{396D4795-50BF-4BC1-A329-349B229C9645}"/>
                  </a:ext>
                </a:extLst>
              </p:cNvPr>
              <p:cNvSpPr txBox="1"/>
              <p:nvPr/>
            </p:nvSpPr>
            <p:spPr bwMode="auto">
              <a:xfrm>
                <a:off x="6345154" y="1550867"/>
                <a:ext cx="3728804" cy="12262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+mj-lt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+mj-lt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limLowPr>
                          <m: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+mj-lt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+mj-lt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+mj-lt"/>
                                  </a:rPr>
                                  <m:t>𝒂𝒙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+mj-lt"/>
                              </a:rPr>
                              <m:t>𝒙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4366" name="Object 30">
                <a:extLst>
                  <a:ext uri="{FF2B5EF4-FFF2-40B4-BE49-F238E27FC236}">
                    <a16:creationId xmlns:a16="http://schemas.microsoft.com/office/drawing/2014/main" id="{396D4795-50BF-4BC1-A329-349B229C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5154" y="1550867"/>
                <a:ext cx="3728804" cy="12262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/>
      <p:bldP spid="14340" grpId="0"/>
      <p:bldP spid="14347" grpId="0" autoUpdateAnimBg="0"/>
      <p:bldP spid="14352" grpId="0" autoUpdateAnimBg="0"/>
      <p:bldP spid="14354" grpId="0" autoUpdateAnimBg="0"/>
      <p:bldP spid="14355" grpId="0" autoUpdateAnimBg="0"/>
      <p:bldP spid="14356" grpId="0" autoUpdateAnimBg="0"/>
      <p:bldP spid="143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88" name="Object 16">
                <a:extLst>
                  <a:ext uri="{FF2B5EF4-FFF2-40B4-BE49-F238E27FC236}">
                    <a16:creationId xmlns:a16="http://schemas.microsoft.com/office/drawing/2014/main" id="{B7DCD254-D814-4CEB-9DAB-C5BF874B878C}"/>
                  </a:ext>
                </a:extLst>
              </p:cNvPr>
              <p:cNvSpPr txBox="1"/>
              <p:nvPr/>
            </p:nvSpPr>
            <p:spPr bwMode="auto">
              <a:xfrm>
                <a:off x="3287712" y="1412874"/>
                <a:ext cx="5355773" cy="10144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088" name="Object 16">
                <a:extLst>
                  <a:ext uri="{FF2B5EF4-FFF2-40B4-BE49-F238E27FC236}">
                    <a16:creationId xmlns:a16="http://schemas.microsoft.com/office/drawing/2014/main" id="{B7DCD254-D814-4CEB-9DAB-C5BF874B8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712" y="1412874"/>
                <a:ext cx="5355773" cy="10144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9" name="Object 17">
                <a:extLst>
                  <a:ext uri="{FF2B5EF4-FFF2-40B4-BE49-F238E27FC236}">
                    <a16:creationId xmlns:a16="http://schemas.microsoft.com/office/drawing/2014/main" id="{ACA5BB57-814E-403C-8F03-2F9F8ACF6A0D}"/>
                  </a:ext>
                </a:extLst>
              </p:cNvPr>
              <p:cNvSpPr txBox="1"/>
              <p:nvPr/>
            </p:nvSpPr>
            <p:spPr bwMode="auto">
              <a:xfrm>
                <a:off x="3000374" y="5661025"/>
                <a:ext cx="5643111" cy="94615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̄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089" name="Object 17">
                <a:extLst>
                  <a:ext uri="{FF2B5EF4-FFF2-40B4-BE49-F238E27FC236}">
                    <a16:creationId xmlns:a16="http://schemas.microsoft.com/office/drawing/2014/main" id="{ACA5BB57-814E-403C-8F03-2F9F8ACF6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0374" y="5661025"/>
                <a:ext cx="5643111" cy="946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54" name="Group 82">
            <a:extLst>
              <a:ext uri="{FF2B5EF4-FFF2-40B4-BE49-F238E27FC236}">
                <a16:creationId xmlns:a16="http://schemas.microsoft.com/office/drawing/2014/main" id="{C018AD1A-2091-4FEB-B569-D33BA30DCA3C}"/>
              </a:ext>
            </a:extLst>
          </p:cNvPr>
          <p:cNvGrpSpPr>
            <a:grpSpLocks/>
          </p:cNvGrpSpPr>
          <p:nvPr/>
        </p:nvGrpSpPr>
        <p:grpSpPr bwMode="auto">
          <a:xfrm>
            <a:off x="5865813" y="4970464"/>
            <a:ext cx="3284538" cy="561975"/>
            <a:chOff x="231" y="3902"/>
            <a:chExt cx="2069" cy="3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91" name="Object 19">
                  <a:extLst>
                    <a:ext uri="{FF2B5EF4-FFF2-40B4-BE49-F238E27FC236}">
                      <a16:creationId xmlns:a16="http://schemas.microsoft.com/office/drawing/2014/main" id="{0D4E7420-1A2E-4469-8B44-CBC3E7D7B813}"/>
                    </a:ext>
                  </a:extLst>
                </p:cNvPr>
                <p:cNvSpPr txBox="1"/>
                <p:nvPr/>
              </p:nvSpPr>
              <p:spPr bwMode="auto">
                <a:xfrm>
                  <a:off x="231" y="3902"/>
                  <a:ext cx="269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3091" name="Object 19">
                  <a:extLst>
                    <a:ext uri="{FF2B5EF4-FFF2-40B4-BE49-F238E27FC236}">
                      <a16:creationId xmlns:a16="http://schemas.microsoft.com/office/drawing/2014/main" id="{0D4E7420-1A2E-4469-8B44-CBC3E7D7B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1" y="3902"/>
                  <a:ext cx="269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31" name="Text Box 59">
              <a:extLst>
                <a:ext uri="{FF2B5EF4-FFF2-40B4-BE49-F238E27FC236}">
                  <a16:creationId xmlns:a16="http://schemas.microsoft.com/office/drawing/2014/main" id="{E81CC52B-FBD3-48B8-9BC0-5D0EB3140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" y="3929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时</a:t>
              </a:r>
              <a:r>
                <a:rPr lang="zh-CN" altLang="en-US" sz="2800" b="1" baseline="-25000" dirty="0"/>
                <a:t> </a:t>
              </a:r>
              <a:r>
                <a:rPr lang="zh-CN" altLang="en-US" sz="2800" b="1" dirty="0"/>
                <a:t>刻瞬时速度</a:t>
              </a:r>
            </a:p>
          </p:txBody>
        </p:sp>
      </p:grpSp>
      <p:sp>
        <p:nvSpPr>
          <p:cNvPr id="3134" name="Text Box 62">
            <a:extLst>
              <a:ext uri="{FF2B5EF4-FFF2-40B4-BE49-F238E27FC236}">
                <a16:creationId xmlns:a16="http://schemas.microsoft.com/office/drawing/2014/main" id="{E323CC2A-AA1B-4391-9F44-9E9873654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013326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变化不大</a:t>
            </a:r>
            <a:r>
              <a:rPr lang="en-US" altLang="zh-CN" sz="2800" b="1"/>
              <a:t>, </a:t>
            </a:r>
            <a:r>
              <a:rPr lang="zh-CN" altLang="en-US" sz="2800" b="1"/>
              <a:t>所以质点在</a:t>
            </a:r>
          </a:p>
        </p:txBody>
      </p:sp>
      <p:sp>
        <p:nvSpPr>
          <p:cNvPr id="3135" name="Text Box 63">
            <a:extLst>
              <a:ext uri="{FF2B5EF4-FFF2-40B4-BE49-F238E27FC236}">
                <a16:creationId xmlns:a16="http://schemas.microsoft.com/office/drawing/2014/main" id="{7BA72D78-9B7B-4A71-A692-8E0612BF1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436562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在</a:t>
            </a:r>
            <a:r>
              <a:rPr lang="en-US" altLang="zh-CN" sz="2800" b="1">
                <a:cs typeface="Times New Roman" panose="02020603050405020304" pitchFamily="18" charset="0"/>
              </a:rPr>
              <a:t>Δt </a:t>
            </a:r>
            <a:r>
              <a:rPr lang="zh-CN" altLang="en-US" sz="2800" b="1"/>
              <a:t>时间内速度</a:t>
            </a:r>
          </a:p>
        </p:txBody>
      </p:sp>
      <p:sp>
        <p:nvSpPr>
          <p:cNvPr id="3136" name="Text Box 64">
            <a:extLst>
              <a:ext uri="{FF2B5EF4-FFF2-40B4-BE49-F238E27FC236}">
                <a16:creationId xmlns:a16="http://schemas.microsoft.com/office/drawing/2014/main" id="{AA4A6873-9912-4EF6-8378-B34EC64D3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3141663"/>
            <a:ext cx="5183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2.</a:t>
            </a:r>
            <a:r>
              <a:rPr lang="zh-CN" altLang="en-US" sz="2800" b="1"/>
              <a:t>若质点作变速直线运动  </a:t>
            </a:r>
          </a:p>
        </p:txBody>
      </p:sp>
      <p:sp>
        <p:nvSpPr>
          <p:cNvPr id="3138" name="Rectangle 66">
            <a:extLst>
              <a:ext uri="{FF2B5EF4-FFF2-40B4-BE49-F238E27FC236}">
                <a16:creationId xmlns:a16="http://schemas.microsoft.com/office/drawing/2014/main" id="{C144F635-673B-4C0C-806E-3A7112047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836613"/>
            <a:ext cx="457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1. </a:t>
            </a:r>
            <a:r>
              <a:rPr lang="zh-CN" altLang="en-US" sz="2800" b="1"/>
              <a:t>若质点作匀速直线运动</a:t>
            </a:r>
          </a:p>
        </p:txBody>
      </p:sp>
      <p:grpSp>
        <p:nvGrpSpPr>
          <p:cNvPr id="3168" name="Group 96">
            <a:extLst>
              <a:ext uri="{FF2B5EF4-FFF2-40B4-BE49-F238E27FC236}">
                <a16:creationId xmlns:a16="http://schemas.microsoft.com/office/drawing/2014/main" id="{4262EED2-6969-4F37-BA63-11BB85B26288}"/>
              </a:ext>
            </a:extLst>
          </p:cNvPr>
          <p:cNvGrpSpPr>
            <a:grpSpLocks/>
          </p:cNvGrpSpPr>
          <p:nvPr/>
        </p:nvGrpSpPr>
        <p:grpSpPr bwMode="auto">
          <a:xfrm>
            <a:off x="3282950" y="2557521"/>
            <a:ext cx="4495800" cy="708026"/>
            <a:chOff x="2928" y="1968"/>
            <a:chExt cx="2832" cy="446"/>
          </a:xfrm>
        </p:grpSpPr>
        <p:sp>
          <p:nvSpPr>
            <p:cNvPr id="3101" name="Text Box 29">
              <a:extLst>
                <a:ext uri="{FF2B5EF4-FFF2-40B4-BE49-F238E27FC236}">
                  <a16:creationId xmlns:a16="http://schemas.microsoft.com/office/drawing/2014/main" id="{F2F84706-89B9-429D-94A4-EC3104A9F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0" y="1968"/>
              <a:ext cx="24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000" b="1"/>
                <a:t>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03" name="Object 31">
                  <a:extLst>
                    <a:ext uri="{FF2B5EF4-FFF2-40B4-BE49-F238E27FC236}">
                      <a16:creationId xmlns:a16="http://schemas.microsoft.com/office/drawing/2014/main" id="{905DAF2A-CE7D-43BA-9FBD-CB33FCD2348F}"/>
                    </a:ext>
                  </a:extLst>
                </p:cNvPr>
                <p:cNvSpPr txBox="1"/>
                <p:nvPr/>
              </p:nvSpPr>
              <p:spPr bwMode="auto">
                <a:xfrm>
                  <a:off x="3984" y="2064"/>
                  <a:ext cx="6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d>
                          <m:d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3103" name="Object 31">
                  <a:extLst>
                    <a:ext uri="{FF2B5EF4-FFF2-40B4-BE49-F238E27FC236}">
                      <a16:creationId xmlns:a16="http://schemas.microsoft.com/office/drawing/2014/main" id="{905DAF2A-CE7D-43BA-9FBD-CB33FCD234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2064"/>
                  <a:ext cx="672" cy="288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05" name="Object 33">
                  <a:extLst>
                    <a:ext uri="{FF2B5EF4-FFF2-40B4-BE49-F238E27FC236}">
                      <a16:creationId xmlns:a16="http://schemas.microsoft.com/office/drawing/2014/main" id="{C0E7198A-EEB6-4206-B445-308085B8C0A1}"/>
                    </a:ext>
                  </a:extLst>
                </p:cNvPr>
                <p:cNvSpPr txBox="1"/>
                <p:nvPr/>
              </p:nvSpPr>
              <p:spPr bwMode="auto">
                <a:xfrm>
                  <a:off x="4564" y="2064"/>
                  <a:ext cx="104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9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d>
                          <m:dPr>
                            <m:ctrlPr>
                              <a:rPr lang="zh-CN" altLang="en-US" sz="19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9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9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zh-CN" altLang="en-US" sz="19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zh-CN" altLang="en-US" sz="19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19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𝜟</m:t>
                            </m:r>
                            <m:r>
                              <a:rPr lang="zh-CN" altLang="en-US" sz="19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>
            <p:sp>
              <p:nvSpPr>
                <p:cNvPr id="3105" name="Object 33">
                  <a:extLst>
                    <a:ext uri="{FF2B5EF4-FFF2-40B4-BE49-F238E27FC236}">
                      <a16:creationId xmlns:a16="http://schemas.microsoft.com/office/drawing/2014/main" id="{C0E7198A-EEB6-4206-B445-308085B8C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4" y="2064"/>
                  <a:ext cx="1048" cy="2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66" name="Group 94">
              <a:extLst>
                <a:ext uri="{FF2B5EF4-FFF2-40B4-BE49-F238E27FC236}">
                  <a16:creationId xmlns:a16="http://schemas.microsoft.com/office/drawing/2014/main" id="{8D980173-58AE-4B14-B1E1-D20D663D31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016"/>
              <a:ext cx="2832" cy="368"/>
              <a:chOff x="2928" y="2160"/>
              <a:chExt cx="2832" cy="368"/>
            </a:xfrm>
          </p:grpSpPr>
          <p:sp>
            <p:nvSpPr>
              <p:cNvPr id="3107" name="Oval 35">
                <a:extLst>
                  <a:ext uri="{FF2B5EF4-FFF2-40B4-BE49-F238E27FC236}">
                    <a16:creationId xmlns:a16="http://schemas.microsoft.com/office/drawing/2014/main" id="{DBF12A9D-FF32-4B21-9BCA-368F1DA01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grpSp>
            <p:nvGrpSpPr>
              <p:cNvPr id="3165" name="Group 93">
                <a:extLst>
                  <a:ext uri="{FF2B5EF4-FFF2-40B4-BE49-F238E27FC236}">
                    <a16:creationId xmlns:a16="http://schemas.microsoft.com/office/drawing/2014/main" id="{7BFE5FDB-9852-43D9-8B1C-3C648ADB27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2160"/>
                <a:ext cx="2832" cy="368"/>
                <a:chOff x="2928" y="2016"/>
                <a:chExt cx="2832" cy="368"/>
              </a:xfrm>
            </p:grpSpPr>
            <p:grpSp>
              <p:nvGrpSpPr>
                <p:cNvPr id="3163" name="Group 91">
                  <a:extLst>
                    <a:ext uri="{FF2B5EF4-FFF2-40B4-BE49-F238E27FC236}">
                      <a16:creationId xmlns:a16="http://schemas.microsoft.com/office/drawing/2014/main" id="{2C6C358A-C68B-4EAD-B040-63A2339142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28" y="2064"/>
                  <a:ext cx="2832" cy="0"/>
                  <a:chOff x="2928" y="2064"/>
                  <a:chExt cx="2832" cy="0"/>
                </a:xfrm>
              </p:grpSpPr>
              <p:grpSp>
                <p:nvGrpSpPr>
                  <p:cNvPr id="3162" name="Group 90">
                    <a:extLst>
                      <a:ext uri="{FF2B5EF4-FFF2-40B4-BE49-F238E27FC236}">
                        <a16:creationId xmlns:a16="http://schemas.microsoft.com/office/drawing/2014/main" id="{89710C1E-4565-4CC8-BA24-E451BD51AE4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28" y="2064"/>
                    <a:ext cx="1152" cy="0"/>
                    <a:chOff x="2928" y="2064"/>
                    <a:chExt cx="1152" cy="0"/>
                  </a:xfrm>
                </p:grpSpPr>
                <p:sp>
                  <p:nvSpPr>
                    <p:cNvPr id="3094" name="Line 22">
                      <a:extLst>
                        <a:ext uri="{FF2B5EF4-FFF2-40B4-BE49-F238E27FC236}">
                          <a16:creationId xmlns:a16="http://schemas.microsoft.com/office/drawing/2014/main" id="{E55F938A-F025-48A6-8232-99F85E6F337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8" y="2064"/>
                      <a:ext cx="67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400" b="1"/>
                    </a:p>
                  </p:txBody>
                </p:sp>
                <p:sp>
                  <p:nvSpPr>
                    <p:cNvPr id="3095" name="Line 23">
                      <a:extLst>
                        <a:ext uri="{FF2B5EF4-FFF2-40B4-BE49-F238E27FC236}">
                          <a16:creationId xmlns:a16="http://schemas.microsoft.com/office/drawing/2014/main" id="{CD611AD3-A72B-4150-ADAC-B157CF1800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48" y="2064"/>
                      <a:ext cx="4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400" b="1"/>
                    </a:p>
                  </p:txBody>
                </p:sp>
              </p:grpSp>
              <p:sp>
                <p:nvSpPr>
                  <p:cNvPr id="3097" name="Line 25">
                    <a:hlinkHover r:id="" action="ppaction://noaction" highlightClick="1"/>
                    <a:extLst>
                      <a:ext uri="{FF2B5EF4-FFF2-40B4-BE49-F238E27FC236}">
                        <a16:creationId xmlns:a16="http://schemas.microsoft.com/office/drawing/2014/main" id="{EB46A562-51DB-47D6-9A65-5640C4C883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0" y="2064"/>
                    <a:ext cx="76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2400" b="1"/>
                  </a:p>
                </p:txBody>
              </p:sp>
              <p:sp>
                <p:nvSpPr>
                  <p:cNvPr id="3098" name="Line 26">
                    <a:extLst>
                      <a:ext uri="{FF2B5EF4-FFF2-40B4-BE49-F238E27FC236}">
                        <a16:creationId xmlns:a16="http://schemas.microsoft.com/office/drawing/2014/main" id="{8FE2C784-82BB-43F4-8188-409F349BCC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00" y="2064"/>
                    <a:ext cx="96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2400" b="1"/>
                  </a:p>
                </p:txBody>
              </p:sp>
            </p:grpSp>
            <p:grpSp>
              <p:nvGrpSpPr>
                <p:cNvPr id="3164" name="Group 92">
                  <a:extLst>
                    <a:ext uri="{FF2B5EF4-FFF2-40B4-BE49-F238E27FC236}">
                      <a16:creationId xmlns:a16="http://schemas.microsoft.com/office/drawing/2014/main" id="{A7DDC51C-1AD6-4901-AEF3-51E5F71B5F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2" y="2016"/>
                  <a:ext cx="1296" cy="368"/>
                  <a:chOff x="3552" y="2016"/>
                  <a:chExt cx="1296" cy="368"/>
                </a:xfrm>
              </p:grpSpPr>
              <p:sp>
                <p:nvSpPr>
                  <p:cNvPr id="3114" name="Text Box 42">
                    <a:extLst>
                      <a:ext uri="{FF2B5EF4-FFF2-40B4-BE49-F238E27FC236}">
                        <a16:creationId xmlns:a16="http://schemas.microsoft.com/office/drawing/2014/main" id="{438C3DA8-57AC-4C0C-9267-F95F8B451FA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2016"/>
                    <a:ext cx="154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US" altLang="zh-CN" sz="3200" b="1"/>
                      <a:t>0</a:t>
                    </a:r>
                  </a:p>
                </p:txBody>
              </p:sp>
              <p:sp>
                <p:nvSpPr>
                  <p:cNvPr id="3148" name="Oval 76">
                    <a:extLst>
                      <a:ext uri="{FF2B5EF4-FFF2-40B4-BE49-F238E27FC236}">
                        <a16:creationId xmlns:a16="http://schemas.microsoft.com/office/drawing/2014/main" id="{FD52D1EC-FD86-4901-BA29-B1973CC17A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4080" y="2016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 b="1"/>
                  </a:p>
                </p:txBody>
              </p:sp>
              <p:sp>
                <p:nvSpPr>
                  <p:cNvPr id="3149" name="Oval 77">
                    <a:extLst>
                      <a:ext uri="{FF2B5EF4-FFF2-40B4-BE49-F238E27FC236}">
                        <a16:creationId xmlns:a16="http://schemas.microsoft.com/office/drawing/2014/main" id="{665C0C45-8782-40E1-9831-B044DD5ACF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2016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 b="1"/>
                  </a:p>
                </p:txBody>
              </p:sp>
            </p:grpSp>
          </p:grpSp>
        </p:grpSp>
      </p:grpSp>
      <p:sp>
        <p:nvSpPr>
          <p:cNvPr id="3153" name="Rectangle 81">
            <a:extLst>
              <a:ext uri="{FF2B5EF4-FFF2-40B4-BE49-F238E27FC236}">
                <a16:creationId xmlns:a16="http://schemas.microsoft.com/office/drawing/2014/main" id="{F6A7BCA5-B703-4FAB-A6C1-BF9529F8A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4292600"/>
            <a:ext cx="38811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由于速度是连续变化的</a:t>
            </a:r>
            <a:r>
              <a:rPr lang="en-US" altLang="zh-CN" sz="2800" b="1"/>
              <a:t>,</a:t>
            </a:r>
          </a:p>
        </p:txBody>
      </p:sp>
      <p:sp>
        <p:nvSpPr>
          <p:cNvPr id="3171" name="Rectangle 99">
            <a:extLst>
              <a:ext uri="{FF2B5EF4-FFF2-40B4-BE49-F238E27FC236}">
                <a16:creationId xmlns:a16="http://schemas.microsoft.com/office/drawing/2014/main" id="{737546FE-D2E0-4A31-96BC-404140D18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228601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分析：</a:t>
            </a:r>
          </a:p>
        </p:txBody>
      </p:sp>
      <p:grpSp>
        <p:nvGrpSpPr>
          <p:cNvPr id="3175" name="Group 103">
            <a:extLst>
              <a:ext uri="{FF2B5EF4-FFF2-40B4-BE49-F238E27FC236}">
                <a16:creationId xmlns:a16="http://schemas.microsoft.com/office/drawing/2014/main" id="{56415479-2E4F-4433-98E9-116E1CB8C08C}"/>
              </a:ext>
            </a:extLst>
          </p:cNvPr>
          <p:cNvGrpSpPr>
            <a:grpSpLocks/>
          </p:cNvGrpSpPr>
          <p:nvPr/>
        </p:nvGrpSpPr>
        <p:grpSpPr bwMode="auto">
          <a:xfrm>
            <a:off x="1919288" y="3789373"/>
            <a:ext cx="8444526" cy="576264"/>
            <a:chOff x="249" y="2387"/>
            <a:chExt cx="5079" cy="363"/>
          </a:xfrm>
        </p:grpSpPr>
        <p:grpSp>
          <p:nvGrpSpPr>
            <p:cNvPr id="3172" name="Group 100">
              <a:extLst>
                <a:ext uri="{FF2B5EF4-FFF2-40B4-BE49-F238E27FC236}">
                  <a16:creationId xmlns:a16="http://schemas.microsoft.com/office/drawing/2014/main" id="{4965B82B-87B4-4193-A780-9229D366B5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5" y="2387"/>
              <a:ext cx="1443" cy="363"/>
              <a:chOff x="3696" y="2592"/>
              <a:chExt cx="1670" cy="36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90" name="Object 18">
                    <a:extLst>
                      <a:ext uri="{FF2B5EF4-FFF2-40B4-BE49-F238E27FC236}">
                        <a16:creationId xmlns:a16="http://schemas.microsoft.com/office/drawing/2014/main" id="{4F6F97BD-7E16-49F4-A1EA-EDA02847E136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464" y="2592"/>
                    <a:ext cx="902" cy="3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925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3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zh-CN" altLang="en-US" sz="3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zh-CN" altLang="en-US" sz="3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3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zh-CN" altLang="en-US" sz="3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3090" name="Object 18">
                    <a:extLst>
                      <a:ext uri="{FF2B5EF4-FFF2-40B4-BE49-F238E27FC236}">
                        <a16:creationId xmlns:a16="http://schemas.microsoft.com/office/drawing/2014/main" id="{4F6F97BD-7E16-49F4-A1EA-EDA02847E1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64" y="2592"/>
                    <a:ext cx="902" cy="36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27" name="Text Box 55">
                <a:extLst>
                  <a:ext uri="{FF2B5EF4-FFF2-40B4-BE49-F238E27FC236}">
                    <a16:creationId xmlns:a16="http://schemas.microsoft.com/office/drawing/2014/main" id="{141DBC86-51A5-4DB9-8F77-E779DD8B65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617"/>
                <a:ext cx="7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代替</a:t>
                </a:r>
              </a:p>
            </p:txBody>
          </p:sp>
        </p:grpSp>
        <p:sp>
          <p:nvSpPr>
            <p:cNvPr id="3160" name="Text Box 88">
              <a:extLst>
                <a:ext uri="{FF2B5EF4-FFF2-40B4-BE49-F238E27FC236}">
                  <a16:creationId xmlns:a16="http://schemas.microsoft.com/office/drawing/2014/main" id="{4104EE0F-088A-4839-87C8-B2345DA40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387"/>
              <a:ext cx="3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瞬时速度 可以近似地用平均速度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73" name="Object 101">
                  <a:extLst>
                    <a:ext uri="{FF2B5EF4-FFF2-40B4-BE49-F238E27FC236}">
                      <a16:creationId xmlns:a16="http://schemas.microsoft.com/office/drawing/2014/main" id="{EC1F1075-AF49-4304-AD6B-9BBA1B17DA04}"/>
                    </a:ext>
                  </a:extLst>
                </p:cNvPr>
                <p:cNvSpPr txBox="1"/>
                <p:nvPr/>
              </p:nvSpPr>
              <p:spPr bwMode="auto">
                <a:xfrm>
                  <a:off x="3507" y="2417"/>
                  <a:ext cx="532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̄"/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3173" name="Object 101">
                  <a:extLst>
                    <a:ext uri="{FF2B5EF4-FFF2-40B4-BE49-F238E27FC236}">
                      <a16:creationId xmlns:a16="http://schemas.microsoft.com/office/drawing/2014/main" id="{EC1F1075-AF49-4304-AD6B-9BBA1B17D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07" y="2417"/>
                  <a:ext cx="532" cy="31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8" grpId="0" animBg="1"/>
      <p:bldP spid="3089" grpId="0" animBg="1"/>
      <p:bldP spid="3134" grpId="0" autoUpdateAnimBg="0"/>
      <p:bldP spid="3135" grpId="0" autoUpdateAnimBg="0"/>
      <p:bldP spid="3136" grpId="0" autoUpdateAnimBg="0"/>
      <p:bldP spid="3138" grpId="0" autoUpdateAnimBg="0"/>
      <p:bldP spid="3153" grpId="0" autoUpdateAnimBg="0"/>
      <p:bldP spid="317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5474" name="Object 1026">
                <a:extLst>
                  <a:ext uri="{FF2B5EF4-FFF2-40B4-BE49-F238E27FC236}">
                    <a16:creationId xmlns:a16="http://schemas.microsoft.com/office/drawing/2014/main" id="{DEA16EAC-1C00-488D-AD72-3E2E4D4135ED}"/>
                  </a:ext>
                </a:extLst>
              </p:cNvPr>
              <p:cNvSpPr txBox="1"/>
              <p:nvPr/>
            </p:nvSpPr>
            <p:spPr bwMode="auto">
              <a:xfrm>
                <a:off x="3832009" y="5117306"/>
                <a:ext cx="4671461" cy="11223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̄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5474" name="Object 1026">
                <a:extLst>
                  <a:ext uri="{FF2B5EF4-FFF2-40B4-BE49-F238E27FC236}">
                    <a16:creationId xmlns:a16="http://schemas.microsoft.com/office/drawing/2014/main" id="{DEA16EAC-1C00-488D-AD72-3E2E4D413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2009" y="5117306"/>
                <a:ext cx="4671461" cy="11223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486" name="Group 1038">
            <a:extLst>
              <a:ext uri="{FF2B5EF4-FFF2-40B4-BE49-F238E27FC236}">
                <a16:creationId xmlns:a16="http://schemas.microsoft.com/office/drawing/2014/main" id="{BE2D042A-4DFC-4ECF-AC8C-7A00290CF9C9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295400"/>
            <a:ext cx="3582986" cy="609600"/>
            <a:chOff x="864" y="816"/>
            <a:chExt cx="1968" cy="327"/>
          </a:xfrm>
        </p:grpSpPr>
        <p:sp>
          <p:nvSpPr>
            <p:cNvPr id="105476" name="Text Box 1028">
              <a:extLst>
                <a:ext uri="{FF2B5EF4-FFF2-40B4-BE49-F238E27FC236}">
                  <a16:creationId xmlns:a16="http://schemas.microsoft.com/office/drawing/2014/main" id="{80A0C27E-A9CE-4623-9654-CD3F92C5B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816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于是当</a:t>
              </a:r>
            </a:p>
          </p:txBody>
        </p:sp>
        <p:sp>
          <p:nvSpPr>
            <p:cNvPr id="105477" name="Text Box 1029">
              <a:extLst>
                <a:ext uri="{FF2B5EF4-FFF2-40B4-BE49-F238E27FC236}">
                  <a16:creationId xmlns:a16="http://schemas.microsoft.com/office/drawing/2014/main" id="{52BBCC8C-D26F-48AB-B5B4-2C2CA6B5A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816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时</a:t>
              </a:r>
              <a:r>
                <a:rPr lang="en-US" altLang="zh-CN" sz="2800" b="1"/>
                <a:t>,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478" name="Object 1030">
                  <a:extLst>
                    <a:ext uri="{FF2B5EF4-FFF2-40B4-BE49-F238E27FC236}">
                      <a16:creationId xmlns:a16="http://schemas.microsoft.com/office/drawing/2014/main" id="{C98AED8C-C0E0-4275-9F40-8C106FFFF080}"/>
                    </a:ext>
                  </a:extLst>
                </p:cNvPr>
                <p:cNvSpPr txBox="1"/>
                <p:nvPr/>
              </p:nvSpPr>
              <p:spPr bwMode="auto">
                <a:xfrm>
                  <a:off x="1573" y="833"/>
                  <a:ext cx="683" cy="2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05478" name="Object 1030">
                  <a:extLst>
                    <a:ext uri="{FF2B5EF4-FFF2-40B4-BE49-F238E27FC236}">
                      <a16:creationId xmlns:a16="http://schemas.microsoft.com/office/drawing/2014/main" id="{C98AED8C-C0E0-4275-9F40-8C106FFFF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73" y="833"/>
                  <a:ext cx="683" cy="2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487" name="Group 1039">
            <a:extLst>
              <a:ext uri="{FF2B5EF4-FFF2-40B4-BE49-F238E27FC236}">
                <a16:creationId xmlns:a16="http://schemas.microsoft.com/office/drawing/2014/main" id="{7BA0738B-3D1B-4953-BF63-BAB0ABF46900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362200"/>
            <a:ext cx="3581400" cy="838200"/>
            <a:chOff x="672" y="1632"/>
            <a:chExt cx="2256" cy="528"/>
          </a:xfrm>
        </p:grpSpPr>
        <p:sp>
          <p:nvSpPr>
            <p:cNvPr id="105480" name="Text Box 1032">
              <a:extLst>
                <a:ext uri="{FF2B5EF4-FFF2-40B4-BE49-F238E27FC236}">
                  <a16:creationId xmlns:a16="http://schemas.microsoft.com/office/drawing/2014/main" id="{6B126A8F-7927-4198-82E2-8475991D6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728"/>
              <a:ext cx="1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的极限即为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481" name="Object 1033">
                  <a:extLst>
                    <a:ext uri="{FF2B5EF4-FFF2-40B4-BE49-F238E27FC236}">
                      <a16:creationId xmlns:a16="http://schemas.microsoft.com/office/drawing/2014/main" id="{4B9C386B-967E-475D-BD8D-1BCBAB51D2A8}"/>
                    </a:ext>
                  </a:extLst>
                </p:cNvPr>
                <p:cNvSpPr txBox="1"/>
                <p:nvPr/>
              </p:nvSpPr>
              <p:spPr bwMode="auto">
                <a:xfrm>
                  <a:off x="672" y="1632"/>
                  <a:ext cx="432" cy="5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𝜟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𝜟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den>
                        </m:f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105481" name="Object 1033">
                  <a:extLst>
                    <a:ext uri="{FF2B5EF4-FFF2-40B4-BE49-F238E27FC236}">
                      <a16:creationId xmlns:a16="http://schemas.microsoft.com/office/drawing/2014/main" id="{4B9C386B-967E-475D-BD8D-1BCBAB51D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2" y="1632"/>
                  <a:ext cx="432" cy="52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482" name="Object 1034">
                  <a:extLst>
                    <a:ext uri="{FF2B5EF4-FFF2-40B4-BE49-F238E27FC236}">
                      <a16:creationId xmlns:a16="http://schemas.microsoft.com/office/drawing/2014/main" id="{46573B8C-D2D1-4B20-A111-CD07F67221EA}"/>
                    </a:ext>
                  </a:extLst>
                </p:cNvPr>
                <p:cNvSpPr txBox="1"/>
                <p:nvPr/>
              </p:nvSpPr>
              <p:spPr bwMode="auto">
                <a:xfrm>
                  <a:off x="2280" y="1728"/>
                  <a:ext cx="6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zh-CN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05482" name="Object 1034">
                  <a:extLst>
                    <a:ext uri="{FF2B5EF4-FFF2-40B4-BE49-F238E27FC236}">
                      <a16:creationId xmlns:a16="http://schemas.microsoft.com/office/drawing/2014/main" id="{46573B8C-D2D1-4B20-A111-CD07F6722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0" y="1728"/>
                  <a:ext cx="648" cy="3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483" name="Group 1035">
            <a:extLst>
              <a:ext uri="{FF2B5EF4-FFF2-40B4-BE49-F238E27FC236}">
                <a16:creationId xmlns:a16="http://schemas.microsoft.com/office/drawing/2014/main" id="{E4B74712-FF58-451B-9B9E-87D153770E2E}"/>
              </a:ext>
            </a:extLst>
          </p:cNvPr>
          <p:cNvGrpSpPr>
            <a:grpSpLocks/>
          </p:cNvGrpSpPr>
          <p:nvPr/>
        </p:nvGrpSpPr>
        <p:grpSpPr bwMode="auto">
          <a:xfrm>
            <a:off x="2747964" y="457200"/>
            <a:ext cx="4110037" cy="685800"/>
            <a:chOff x="336" y="144"/>
            <a:chExt cx="2589" cy="4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484" name="Object 1036">
                  <a:extLst>
                    <a:ext uri="{FF2B5EF4-FFF2-40B4-BE49-F238E27FC236}">
                      <a16:creationId xmlns:a16="http://schemas.microsoft.com/office/drawing/2014/main" id="{95555184-0DED-44C0-BC3B-7C748CB060DD}"/>
                    </a:ext>
                  </a:extLst>
                </p:cNvPr>
                <p:cNvSpPr txBox="1"/>
                <p:nvPr/>
              </p:nvSpPr>
              <p:spPr bwMode="auto">
                <a:xfrm>
                  <a:off x="336" y="144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𝜟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105484" name="Object 1036">
                  <a:extLst>
                    <a:ext uri="{FF2B5EF4-FFF2-40B4-BE49-F238E27FC236}">
                      <a16:creationId xmlns:a16="http://schemas.microsoft.com/office/drawing/2014/main" id="{95555184-0DED-44C0-BC3B-7C748CB06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" y="144"/>
                  <a:ext cx="432" cy="4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485" name="Rectangle 1037">
              <a:extLst>
                <a:ext uri="{FF2B5EF4-FFF2-40B4-BE49-F238E27FC236}">
                  <a16:creationId xmlns:a16="http://schemas.microsoft.com/office/drawing/2014/main" id="{F5B5AD28-C647-47E2-8DE9-47115147D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" y="167"/>
              <a:ext cx="2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越小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近似的程度越好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488" name="Object 1040">
                <a:extLst>
                  <a:ext uri="{FF2B5EF4-FFF2-40B4-BE49-F238E27FC236}">
                    <a16:creationId xmlns:a16="http://schemas.microsoft.com/office/drawing/2014/main" id="{F41E0527-0C30-4B70-BFDB-3C3547A41D8E}"/>
                  </a:ext>
                </a:extLst>
              </p:cNvPr>
              <p:cNvSpPr txBox="1"/>
              <p:nvPr/>
            </p:nvSpPr>
            <p:spPr bwMode="auto">
              <a:xfrm>
                <a:off x="2895600" y="3657600"/>
                <a:ext cx="5382126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𝜟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5488" name="Object 1040">
                <a:extLst>
                  <a:ext uri="{FF2B5EF4-FFF2-40B4-BE49-F238E27FC236}">
                    <a16:creationId xmlns:a16="http://schemas.microsoft.com/office/drawing/2014/main" id="{F41E0527-0C30-4B70-BFDB-3C3547A41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3657600"/>
                <a:ext cx="5382126" cy="1066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Text Box 21">
            <a:extLst>
              <a:ext uri="{FF2B5EF4-FFF2-40B4-BE49-F238E27FC236}">
                <a16:creationId xmlns:a16="http://schemas.microsoft.com/office/drawing/2014/main" id="{93B9202D-0D49-4271-AA6F-7EC2981F2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34088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称为曲线 </a:t>
            </a:r>
            <a:r>
              <a:rPr lang="en-US" altLang="zh-CN" sz="2800" b="1"/>
              <a:t>L </a:t>
            </a:r>
            <a:r>
              <a:rPr lang="zh-CN" altLang="en-US" sz="2800" b="1"/>
              <a:t>上点 </a:t>
            </a:r>
            <a:r>
              <a:rPr lang="en-US" altLang="zh-CN" sz="2800" b="1"/>
              <a:t>P </a:t>
            </a:r>
            <a:r>
              <a:rPr lang="zh-CN" altLang="en-US" sz="2800" b="1"/>
              <a:t>处的切线</a:t>
            </a:r>
          </a:p>
        </p:txBody>
      </p:sp>
      <p:sp>
        <p:nvSpPr>
          <p:cNvPr id="5211" name="Text Box 91">
            <a:extLst>
              <a:ext uri="{FF2B5EF4-FFF2-40B4-BE49-F238E27FC236}">
                <a16:creationId xmlns:a16="http://schemas.microsoft.com/office/drawing/2014/main" id="{2F9AD120-C43F-48C6-9C09-D4CFA1A90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1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</a:t>
            </a:r>
            <a:r>
              <a:rPr lang="en-US" altLang="zh-CN" sz="2800" b="1"/>
              <a:t>2</a:t>
            </a:r>
            <a:r>
              <a:rPr lang="en-US" altLang="zh-CN" sz="2800"/>
              <a:t>: </a:t>
            </a:r>
            <a:r>
              <a:rPr lang="zh-CN" altLang="en-US" sz="2800" b="1"/>
              <a:t>曲线的切线斜率</a:t>
            </a:r>
            <a:endParaRPr lang="zh-CN" altLang="en-US" sz="2800"/>
          </a:p>
        </p:txBody>
      </p:sp>
      <p:sp>
        <p:nvSpPr>
          <p:cNvPr id="5212" name="Text Box 92">
            <a:extLst>
              <a:ext uri="{FF2B5EF4-FFF2-40B4-BE49-F238E27FC236}">
                <a16:creationId xmlns:a16="http://schemas.microsoft.com/office/drawing/2014/main" id="{36EAE4C5-3C5D-4FB8-B4C3-3B80903ED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219201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切线的一般定义</a:t>
            </a:r>
            <a:r>
              <a:rPr lang="en-US" altLang="zh-CN" sz="2800" b="1"/>
              <a:t>:</a:t>
            </a:r>
          </a:p>
        </p:txBody>
      </p:sp>
      <p:sp>
        <p:nvSpPr>
          <p:cNvPr id="5226" name="Rectangle 106">
            <a:extLst>
              <a:ext uri="{FF2B5EF4-FFF2-40B4-BE49-F238E27FC236}">
                <a16:creationId xmlns:a16="http://schemas.microsoft.com/office/drawing/2014/main" id="{03E613A0-F664-4432-A007-8E63367F1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4" y="1905001"/>
            <a:ext cx="4662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设 </a:t>
            </a:r>
            <a:r>
              <a:rPr lang="en-US" altLang="zh-CN" sz="2800" b="1"/>
              <a:t>P </a:t>
            </a:r>
            <a:r>
              <a:rPr lang="zh-CN" altLang="en-US" sz="2800" b="1"/>
              <a:t>是曲线 </a:t>
            </a:r>
            <a:r>
              <a:rPr lang="en-US" altLang="zh-CN" sz="2800" b="1"/>
              <a:t>L </a:t>
            </a:r>
            <a:r>
              <a:rPr lang="zh-CN" altLang="en-US" sz="2800" b="1"/>
              <a:t>上的一个定点</a:t>
            </a:r>
            <a:r>
              <a:rPr lang="en-US" altLang="zh-CN" sz="2800" b="1"/>
              <a:t>,</a:t>
            </a:r>
          </a:p>
        </p:txBody>
      </p:sp>
      <p:sp>
        <p:nvSpPr>
          <p:cNvPr id="5227" name="Rectangle 107">
            <a:extLst>
              <a:ext uri="{FF2B5EF4-FFF2-40B4-BE49-F238E27FC236}">
                <a16:creationId xmlns:a16="http://schemas.microsoft.com/office/drawing/2014/main" id="{444381BB-6392-4059-BAC5-22DA4286A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2540001"/>
            <a:ext cx="427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Q </a:t>
            </a:r>
            <a:r>
              <a:rPr lang="zh-CN" altLang="en-US" sz="2800" b="1"/>
              <a:t>是曲线 </a:t>
            </a:r>
            <a:r>
              <a:rPr lang="en-US" altLang="zh-CN" sz="2800" b="1"/>
              <a:t>L </a:t>
            </a:r>
            <a:r>
              <a:rPr lang="zh-CN" altLang="en-US" sz="2800" b="1"/>
              <a:t>上的另一个点</a:t>
            </a:r>
            <a:r>
              <a:rPr lang="en-US" altLang="zh-CN" sz="2800" b="1"/>
              <a:t>,</a:t>
            </a:r>
          </a:p>
        </p:txBody>
      </p:sp>
      <p:sp>
        <p:nvSpPr>
          <p:cNvPr id="5228" name="Rectangle 108">
            <a:extLst>
              <a:ext uri="{FF2B5EF4-FFF2-40B4-BE49-F238E27FC236}">
                <a16:creationId xmlns:a16="http://schemas.microsoft.com/office/drawing/2014/main" id="{E9303D87-B95A-4AE8-B261-D0DB77C8B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3225801"/>
            <a:ext cx="502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过点 </a:t>
            </a:r>
            <a:r>
              <a:rPr lang="en-US" altLang="zh-CN" sz="2800" b="1"/>
              <a:t>P </a:t>
            </a:r>
            <a:r>
              <a:rPr lang="zh-CN" altLang="en-US" sz="2800" b="1"/>
              <a:t>与点 </a:t>
            </a:r>
            <a:r>
              <a:rPr lang="en-US" altLang="zh-CN" sz="2800" b="1"/>
              <a:t>Q </a:t>
            </a:r>
            <a:r>
              <a:rPr lang="zh-CN" altLang="en-US" sz="2800" b="1"/>
              <a:t>作一条直线  </a:t>
            </a:r>
            <a:r>
              <a:rPr lang="en-US" altLang="zh-CN" sz="2800" b="1"/>
              <a:t>PQ,</a:t>
            </a:r>
          </a:p>
        </p:txBody>
      </p:sp>
      <p:sp>
        <p:nvSpPr>
          <p:cNvPr id="5229" name="Rectangle 109">
            <a:extLst>
              <a:ext uri="{FF2B5EF4-FFF2-40B4-BE49-F238E27FC236}">
                <a16:creationId xmlns:a16="http://schemas.microsoft.com/office/drawing/2014/main" id="{28E23C63-6424-49A4-9268-67DE55A2D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76" y="3886201"/>
            <a:ext cx="4225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称  </a:t>
            </a:r>
            <a:r>
              <a:rPr lang="en-US" altLang="zh-CN" sz="2800" b="1"/>
              <a:t>PQ  </a:t>
            </a:r>
            <a:r>
              <a:rPr lang="zh-CN" altLang="en-US" sz="2800" b="1"/>
              <a:t>为曲线  </a:t>
            </a:r>
            <a:r>
              <a:rPr lang="en-US" altLang="zh-CN" sz="2800" b="1"/>
              <a:t>L </a:t>
            </a:r>
            <a:r>
              <a:rPr lang="zh-CN" altLang="en-US" sz="2800" b="1"/>
              <a:t>的 割线</a:t>
            </a:r>
            <a:r>
              <a:rPr lang="en-US" altLang="zh-CN" sz="2800" b="1"/>
              <a:t>,</a:t>
            </a:r>
          </a:p>
        </p:txBody>
      </p:sp>
      <p:sp>
        <p:nvSpPr>
          <p:cNvPr id="5230" name="Rectangle 110">
            <a:extLst>
              <a:ext uri="{FF2B5EF4-FFF2-40B4-BE49-F238E27FC236}">
                <a16:creationId xmlns:a16="http://schemas.microsoft.com/office/drawing/2014/main" id="{B025E843-8B24-4C8A-868D-7A36A6D4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4662488"/>
            <a:ext cx="5483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当点 </a:t>
            </a:r>
            <a:r>
              <a:rPr lang="en-US" altLang="zh-CN" sz="2800" b="1"/>
              <a:t>Q </a:t>
            </a:r>
            <a:r>
              <a:rPr lang="zh-CN" altLang="en-US" sz="2800" b="1"/>
              <a:t>沿着曲线 </a:t>
            </a:r>
            <a:r>
              <a:rPr lang="en-US" altLang="zh-CN" sz="2800" b="1"/>
              <a:t>L </a:t>
            </a:r>
            <a:r>
              <a:rPr lang="zh-CN" altLang="en-US" sz="2800" b="1"/>
              <a:t>趋向定点 </a:t>
            </a:r>
            <a:r>
              <a:rPr lang="en-US" altLang="zh-CN" sz="2800" b="1"/>
              <a:t>P </a:t>
            </a:r>
            <a:r>
              <a:rPr lang="zh-CN" altLang="en-US" sz="2800" b="1"/>
              <a:t>时</a:t>
            </a:r>
            <a:r>
              <a:rPr lang="en-US" altLang="zh-CN" sz="2800" b="1"/>
              <a:t>,</a:t>
            </a:r>
          </a:p>
        </p:txBody>
      </p:sp>
      <p:sp>
        <p:nvSpPr>
          <p:cNvPr id="5231" name="Rectangle 111">
            <a:extLst>
              <a:ext uri="{FF2B5EF4-FFF2-40B4-BE49-F238E27FC236}">
                <a16:creationId xmlns:a16="http://schemas.microsoft.com/office/drawing/2014/main" id="{61EB946B-63F2-4085-B9CC-70018615F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364" y="5348288"/>
            <a:ext cx="41152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割线  </a:t>
            </a:r>
            <a:r>
              <a:rPr lang="en-US" altLang="zh-CN" sz="2800" b="1"/>
              <a:t>PQ  </a:t>
            </a:r>
            <a:r>
              <a:rPr lang="zh-CN" altLang="en-US" sz="2800" b="1"/>
              <a:t>的极限位置 </a:t>
            </a:r>
            <a:r>
              <a:rPr lang="en-US" altLang="zh-CN" sz="2800" b="1"/>
              <a:t>PT</a:t>
            </a:r>
          </a:p>
        </p:txBody>
      </p:sp>
      <p:sp>
        <p:nvSpPr>
          <p:cNvPr id="5240" name="Text Box 120">
            <a:extLst>
              <a:ext uri="{FF2B5EF4-FFF2-40B4-BE49-F238E27FC236}">
                <a16:creationId xmlns:a16="http://schemas.microsoft.com/office/drawing/2014/main" id="{0B55830B-C97B-4141-86FC-A34EC66EC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822326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L</a:t>
            </a:r>
          </a:p>
        </p:txBody>
      </p:sp>
      <p:sp>
        <p:nvSpPr>
          <p:cNvPr id="5243" name="Text Box 123">
            <a:extLst>
              <a:ext uri="{FF2B5EF4-FFF2-40B4-BE49-F238E27FC236}">
                <a16:creationId xmlns:a16="http://schemas.microsoft.com/office/drawing/2014/main" id="{F1C82EE5-F68E-4345-8519-76D85257D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081088"/>
            <a:ext cx="30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800"/>
              <a:t>P</a:t>
            </a:r>
          </a:p>
        </p:txBody>
      </p:sp>
      <p:sp>
        <p:nvSpPr>
          <p:cNvPr id="5244" name="Text Box 124">
            <a:extLst>
              <a:ext uri="{FF2B5EF4-FFF2-40B4-BE49-F238E27FC236}">
                <a16:creationId xmlns:a16="http://schemas.microsoft.com/office/drawing/2014/main" id="{3AAA60BA-253F-455C-871D-98EC469F2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533401"/>
            <a:ext cx="354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800"/>
              <a:t>Q</a:t>
            </a:r>
          </a:p>
        </p:txBody>
      </p:sp>
      <p:sp>
        <p:nvSpPr>
          <p:cNvPr id="5245" name="Line 125">
            <a:extLst>
              <a:ext uri="{FF2B5EF4-FFF2-40B4-BE49-F238E27FC236}">
                <a16:creationId xmlns:a16="http://schemas.microsoft.com/office/drawing/2014/main" id="{3059A0DB-66DB-454F-843C-E255E5366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1524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48" name="Line 128">
            <a:extLst>
              <a:ext uri="{FF2B5EF4-FFF2-40B4-BE49-F238E27FC236}">
                <a16:creationId xmlns:a16="http://schemas.microsoft.com/office/drawing/2014/main" id="{E58F9DB2-058F-4D6F-BD6A-4939F345A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514600"/>
            <a:ext cx="3505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49" name="Line 129">
            <a:extLst>
              <a:ext uri="{FF2B5EF4-FFF2-40B4-BE49-F238E27FC236}">
                <a16:creationId xmlns:a16="http://schemas.microsoft.com/office/drawing/2014/main" id="{67FC9DC9-F28F-4D93-AD40-F88613D9B5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5334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50" name="Freeform 130">
            <a:extLst>
              <a:ext uri="{FF2B5EF4-FFF2-40B4-BE49-F238E27FC236}">
                <a16:creationId xmlns:a16="http://schemas.microsoft.com/office/drawing/2014/main" id="{835CF43D-DA53-49C2-B108-F9D6D9B09996}"/>
              </a:ext>
            </a:extLst>
          </p:cNvPr>
          <p:cNvSpPr>
            <a:spLocks/>
          </p:cNvSpPr>
          <p:nvPr/>
        </p:nvSpPr>
        <p:spPr bwMode="auto">
          <a:xfrm>
            <a:off x="7239000" y="279400"/>
            <a:ext cx="1905000" cy="1397000"/>
          </a:xfrm>
          <a:custGeom>
            <a:avLst/>
            <a:gdLst>
              <a:gd name="T0" fmla="*/ 0 w 1200"/>
              <a:gd name="T1" fmla="*/ 672 h 1168"/>
              <a:gd name="T2" fmla="*/ 672 w 1200"/>
              <a:gd name="T3" fmla="*/ 1056 h 1168"/>
              <a:gd name="T4" fmla="*/ 1200 w 1200"/>
              <a:gd name="T5" fmla="*/ 0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1168">
                <a:moveTo>
                  <a:pt x="0" y="672"/>
                </a:moveTo>
                <a:cubicBezTo>
                  <a:pt x="236" y="920"/>
                  <a:pt x="472" y="1168"/>
                  <a:pt x="672" y="1056"/>
                </a:cubicBezTo>
                <a:cubicBezTo>
                  <a:pt x="872" y="944"/>
                  <a:pt x="1036" y="472"/>
                  <a:pt x="1200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51" name="Line 131">
            <a:extLst>
              <a:ext uri="{FF2B5EF4-FFF2-40B4-BE49-F238E27FC236}">
                <a16:creationId xmlns:a16="http://schemas.microsoft.com/office/drawing/2014/main" id="{666F1B9E-6F10-4D45-AC64-83F1596CB5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838200"/>
            <a:ext cx="3276600" cy="1752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52" name="Line 132">
            <a:extLst>
              <a:ext uri="{FF2B5EF4-FFF2-40B4-BE49-F238E27FC236}">
                <a16:creationId xmlns:a16="http://schemas.microsoft.com/office/drawing/2014/main" id="{97821215-CA06-4570-8929-46B9E98C09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304800"/>
            <a:ext cx="2133600" cy="3200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53" name="Object 133">
                <a:extLst>
                  <a:ext uri="{FF2B5EF4-FFF2-40B4-BE49-F238E27FC236}">
                    <a16:creationId xmlns:a16="http://schemas.microsoft.com/office/drawing/2014/main" id="{8213C499-6814-4CEE-9EAF-99A949467E9A}"/>
                  </a:ext>
                </a:extLst>
              </p:cNvPr>
              <p:cNvSpPr txBox="1"/>
              <p:nvPr/>
            </p:nvSpPr>
            <p:spPr bwMode="auto">
              <a:xfrm>
                <a:off x="8458200" y="1450976"/>
                <a:ext cx="457200" cy="377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53" name="Object 133">
                <a:extLst>
                  <a:ext uri="{FF2B5EF4-FFF2-40B4-BE49-F238E27FC236}">
                    <a16:creationId xmlns:a16="http://schemas.microsoft.com/office/drawing/2014/main" id="{8213C499-6814-4CEE-9EAF-99A949467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8200" y="1450976"/>
                <a:ext cx="457200" cy="377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54" name="Line 134">
            <a:extLst>
              <a:ext uri="{FF2B5EF4-FFF2-40B4-BE49-F238E27FC236}">
                <a16:creationId xmlns:a16="http://schemas.microsoft.com/office/drawing/2014/main" id="{B8E4D18F-73DD-45D3-B288-7FBCDC9C7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16002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55" name="Line 135">
            <a:extLst>
              <a:ext uri="{FF2B5EF4-FFF2-40B4-BE49-F238E27FC236}">
                <a16:creationId xmlns:a16="http://schemas.microsoft.com/office/drawing/2014/main" id="{CFED9149-F2BD-4FFE-BAC4-AA7D6547D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762000"/>
            <a:ext cx="0" cy="1752600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56" name="Text Box 136">
            <a:extLst>
              <a:ext uri="{FF2B5EF4-FFF2-40B4-BE49-F238E27FC236}">
                <a16:creationId xmlns:a16="http://schemas.microsoft.com/office/drawing/2014/main" id="{80A00CFB-4BC8-474A-9549-EF1A1962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609601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800"/>
              <a:t>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57" name="Object 137">
                <a:extLst>
                  <a:ext uri="{FF2B5EF4-FFF2-40B4-BE49-F238E27FC236}">
                    <a16:creationId xmlns:a16="http://schemas.microsoft.com/office/drawing/2014/main" id="{4D897492-F9AA-4D49-85D0-E3C5C614BF77}"/>
                  </a:ext>
                </a:extLst>
              </p:cNvPr>
              <p:cNvSpPr txBox="1"/>
              <p:nvPr/>
            </p:nvSpPr>
            <p:spPr bwMode="auto">
              <a:xfrm>
                <a:off x="8915400" y="2438400"/>
                <a:ext cx="914400" cy="495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57" name="Object 137">
                <a:extLst>
                  <a:ext uri="{FF2B5EF4-FFF2-40B4-BE49-F238E27FC236}">
                    <a16:creationId xmlns:a16="http://schemas.microsoft.com/office/drawing/2014/main" id="{4D897492-F9AA-4D49-85D0-E3C5C614B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15400" y="2438400"/>
                <a:ext cx="914400" cy="495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58" name="Line 138">
            <a:extLst>
              <a:ext uri="{FF2B5EF4-FFF2-40B4-BE49-F238E27FC236}">
                <a16:creationId xmlns:a16="http://schemas.microsoft.com/office/drawing/2014/main" id="{99104462-2572-48FD-9AA5-106D9BF04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362200"/>
            <a:ext cx="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59" name="Line 139">
            <a:extLst>
              <a:ext uri="{FF2B5EF4-FFF2-40B4-BE49-F238E27FC236}">
                <a16:creationId xmlns:a16="http://schemas.microsoft.com/office/drawing/2014/main" id="{A47E2593-6EDB-457F-A9AF-3DBACD136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286000"/>
            <a:ext cx="152400" cy="228600"/>
          </a:xfrm>
          <a:prstGeom prst="line">
            <a:avLst/>
          </a:prstGeom>
          <a:noFill/>
          <a:ln w="38100" cmpd="dbl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60" name="Object 140">
                <a:extLst>
                  <a:ext uri="{FF2B5EF4-FFF2-40B4-BE49-F238E27FC236}">
                    <a16:creationId xmlns:a16="http://schemas.microsoft.com/office/drawing/2014/main" id="{83FC6809-6B06-4F7D-83B7-217582D0E030}"/>
                  </a:ext>
                </a:extLst>
              </p:cNvPr>
              <p:cNvSpPr txBox="1"/>
              <p:nvPr/>
            </p:nvSpPr>
            <p:spPr bwMode="auto">
              <a:xfrm>
                <a:off x="8229600" y="2438400"/>
                <a:ext cx="357188" cy="495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60" name="Object 140">
                <a:extLst>
                  <a:ext uri="{FF2B5EF4-FFF2-40B4-BE49-F238E27FC236}">
                    <a16:creationId xmlns:a16="http://schemas.microsoft.com/office/drawing/2014/main" id="{83FC6809-6B06-4F7D-83B7-217582D0E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9600" y="2438400"/>
                <a:ext cx="357188" cy="495300"/>
              </a:xfrm>
              <a:prstGeom prst="rect">
                <a:avLst/>
              </a:prstGeom>
              <a:blipFill>
                <a:blip r:embed="rId5"/>
                <a:stretch>
                  <a:fillRect r="-169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61" name="Object 141">
                <a:extLst>
                  <a:ext uri="{FF2B5EF4-FFF2-40B4-BE49-F238E27FC236}">
                    <a16:creationId xmlns:a16="http://schemas.microsoft.com/office/drawing/2014/main" id="{ABC161F0-3961-44AB-A4A8-6F63915E9437}"/>
                  </a:ext>
                </a:extLst>
              </p:cNvPr>
              <p:cNvSpPr txBox="1"/>
              <p:nvPr/>
            </p:nvSpPr>
            <p:spPr bwMode="auto">
              <a:xfrm>
                <a:off x="8915400" y="990601"/>
                <a:ext cx="381000" cy="3603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61" name="Object 141">
                <a:extLst>
                  <a:ext uri="{FF2B5EF4-FFF2-40B4-BE49-F238E27FC236}">
                    <a16:creationId xmlns:a16="http://schemas.microsoft.com/office/drawing/2014/main" id="{ABC161F0-3961-44AB-A4A8-6F63915E9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15400" y="990601"/>
                <a:ext cx="381000" cy="360363"/>
              </a:xfrm>
              <a:prstGeom prst="rect">
                <a:avLst/>
              </a:prstGeom>
              <a:blipFill>
                <a:blip r:embed="rId6"/>
                <a:stretch>
                  <a:fillRect l="-1613" r="-14516" b="-847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62" name="Object 142">
                <a:extLst>
                  <a:ext uri="{FF2B5EF4-FFF2-40B4-BE49-F238E27FC236}">
                    <a16:creationId xmlns:a16="http://schemas.microsoft.com/office/drawing/2014/main" id="{29677E33-1B09-4707-9A08-7A2D9E9E051B}"/>
                  </a:ext>
                </a:extLst>
              </p:cNvPr>
              <p:cNvSpPr txBox="1"/>
              <p:nvPr/>
            </p:nvSpPr>
            <p:spPr bwMode="auto">
              <a:xfrm>
                <a:off x="6934200" y="2286000"/>
                <a:ext cx="298450" cy="298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62" name="Object 142">
                <a:extLst>
                  <a:ext uri="{FF2B5EF4-FFF2-40B4-BE49-F238E27FC236}">
                    <a16:creationId xmlns:a16="http://schemas.microsoft.com/office/drawing/2014/main" id="{29677E33-1B09-4707-9A08-7A2D9E9E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2286000"/>
                <a:ext cx="298450" cy="2984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63" name="Object 143">
                <a:extLst>
                  <a:ext uri="{FF2B5EF4-FFF2-40B4-BE49-F238E27FC236}">
                    <a16:creationId xmlns:a16="http://schemas.microsoft.com/office/drawing/2014/main" id="{1081FAF2-92A8-4DDC-B898-C48ADBE74145}"/>
                  </a:ext>
                </a:extLst>
              </p:cNvPr>
              <p:cNvSpPr txBox="1"/>
              <p:nvPr/>
            </p:nvSpPr>
            <p:spPr bwMode="auto">
              <a:xfrm>
                <a:off x="8077200" y="2133600"/>
                <a:ext cx="280988" cy="393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63" name="Object 143">
                <a:extLst>
                  <a:ext uri="{FF2B5EF4-FFF2-40B4-BE49-F238E27FC236}">
                    <a16:creationId xmlns:a16="http://schemas.microsoft.com/office/drawing/2014/main" id="{1081FAF2-92A8-4DDC-B898-C48ADBE74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2133600"/>
                <a:ext cx="280988" cy="393700"/>
              </a:xfrm>
              <a:prstGeom prst="rect">
                <a:avLst/>
              </a:prstGeom>
              <a:blipFill>
                <a:blip r:embed="rId8"/>
                <a:stretch>
                  <a:fillRect r="-65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65" name="Line 145">
            <a:extLst>
              <a:ext uri="{FF2B5EF4-FFF2-40B4-BE49-F238E27FC236}">
                <a16:creationId xmlns:a16="http://schemas.microsoft.com/office/drawing/2014/main" id="{64D84334-191E-4B77-87E9-05203C215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685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6" name="Oval 146">
            <a:extLst>
              <a:ext uri="{FF2B5EF4-FFF2-40B4-BE49-F238E27FC236}">
                <a16:creationId xmlns:a16="http://schemas.microsoft.com/office/drawing/2014/main" id="{B2D8AEB8-D0F4-4D0A-AD49-2C0A622D4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1447800"/>
            <a:ext cx="76200" cy="762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7" name="Oval 147">
            <a:extLst>
              <a:ext uri="{FF2B5EF4-FFF2-40B4-BE49-F238E27FC236}">
                <a16:creationId xmlns:a16="http://schemas.microsoft.com/office/drawing/2014/main" id="{E9C4C1C4-6A53-41E4-863A-13E613014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609600"/>
            <a:ext cx="76200" cy="762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2" dur="500"/>
                                        <p:tgtEl>
                                          <p:spTgt spid="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2" dur="500"/>
                                        <p:tgtEl>
                                          <p:spTgt spid="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7" dur="500"/>
                                        <p:tgtEl>
                                          <p:spTgt spid="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2" dur="500"/>
                                        <p:tgtEl>
                                          <p:spTgt spid="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1" dur="500"/>
                                        <p:tgtEl>
                                          <p:spTgt spid="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6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1" grpId="0" autoUpdateAnimBg="0"/>
      <p:bldP spid="5211" grpId="0" autoUpdateAnimBg="0"/>
      <p:bldP spid="5212" grpId="0" autoUpdateAnimBg="0"/>
      <p:bldP spid="5226" grpId="0" autoUpdateAnimBg="0"/>
      <p:bldP spid="5227" grpId="0" autoUpdateAnimBg="0"/>
      <p:bldP spid="5228" grpId="0" autoUpdateAnimBg="0"/>
      <p:bldP spid="5229" grpId="0" autoUpdateAnimBg="0"/>
      <p:bldP spid="5230" grpId="0" autoUpdateAnimBg="0"/>
      <p:bldP spid="5231" grpId="0" autoUpdateAnimBg="0"/>
      <p:bldP spid="5240" grpId="0" autoUpdateAnimBg="0"/>
      <p:bldP spid="5243" grpId="0" autoUpdateAnimBg="0"/>
      <p:bldP spid="5244" grpId="0" autoUpdateAnimBg="0"/>
      <p:bldP spid="5253" grpId="0"/>
      <p:bldP spid="5256" grpId="0" autoUpdateAnimBg="0"/>
      <p:bldP spid="5257" grpId="0"/>
      <p:bldP spid="5260" grpId="0"/>
      <p:bldP spid="52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>
            <a:extLst>
              <a:ext uri="{FF2B5EF4-FFF2-40B4-BE49-F238E27FC236}">
                <a16:creationId xmlns:a16="http://schemas.microsoft.com/office/drawing/2014/main" id="{36888387-655B-46BC-8F5E-41A04397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81001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设曲线 </a:t>
            </a:r>
            <a:r>
              <a:rPr lang="en-US" altLang="zh-CN" sz="2800" b="1"/>
              <a:t>L </a:t>
            </a:r>
            <a:r>
              <a:rPr lang="zh-CN" altLang="en-US" sz="2800" b="1"/>
              <a:t>的方程为 </a:t>
            </a:r>
            <a:r>
              <a:rPr lang="en-US" altLang="zh-CN" sz="2800" b="1" i="1"/>
              <a:t>y=f(x)</a:t>
            </a:r>
            <a:r>
              <a:rPr lang="en-US" altLang="zh-CN" sz="2800" b="1"/>
              <a:t> ,</a:t>
            </a:r>
            <a:r>
              <a:rPr lang="en-US" altLang="zh-CN" sz="2400" b="1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4" name="Object 4">
                <a:extLst>
                  <a:ext uri="{FF2B5EF4-FFF2-40B4-BE49-F238E27FC236}">
                    <a16:creationId xmlns:a16="http://schemas.microsoft.com/office/drawing/2014/main" id="{088A3463-0508-4F2C-9590-6656CCF3D655}"/>
                  </a:ext>
                </a:extLst>
              </p:cNvPr>
              <p:cNvSpPr txBox="1"/>
              <p:nvPr/>
            </p:nvSpPr>
            <p:spPr bwMode="auto">
              <a:xfrm>
                <a:off x="2606675" y="3597777"/>
                <a:ext cx="4876801" cy="1127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484" name="Object 4">
                <a:extLst>
                  <a:ext uri="{FF2B5EF4-FFF2-40B4-BE49-F238E27FC236}">
                    <a16:creationId xmlns:a16="http://schemas.microsoft.com/office/drawing/2014/main" id="{088A3463-0508-4F2C-9590-6656CCF3D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6675" y="3597777"/>
                <a:ext cx="4876801" cy="1127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545" name="Group 65">
            <a:extLst>
              <a:ext uri="{FF2B5EF4-FFF2-40B4-BE49-F238E27FC236}">
                <a16:creationId xmlns:a16="http://schemas.microsoft.com/office/drawing/2014/main" id="{72FB37E4-FD18-4B21-B182-F3FEF15C682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40363"/>
            <a:ext cx="3505200" cy="533400"/>
            <a:chOff x="240" y="1968"/>
            <a:chExt cx="2208" cy="3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87" name="Object 7">
                  <a:extLst>
                    <a:ext uri="{FF2B5EF4-FFF2-40B4-BE49-F238E27FC236}">
                      <a16:creationId xmlns:a16="http://schemas.microsoft.com/office/drawing/2014/main" id="{B75BB228-A3B5-4F83-8C2F-E56A7A9D747C}"/>
                    </a:ext>
                  </a:extLst>
                </p:cNvPr>
                <p:cNvSpPr txBox="1"/>
                <p:nvPr/>
              </p:nvSpPr>
              <p:spPr bwMode="auto">
                <a:xfrm>
                  <a:off x="240" y="1968"/>
                  <a:ext cx="62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𝐭𝐚𝐧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20487" name="Object 7">
                  <a:extLst>
                    <a:ext uri="{FF2B5EF4-FFF2-40B4-BE49-F238E27FC236}">
                      <a16:creationId xmlns:a16="http://schemas.microsoft.com/office/drawing/2014/main" id="{B75BB228-A3B5-4F83-8C2F-E56A7A9D7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" y="1968"/>
                  <a:ext cx="624" cy="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26" name="Text Box 46">
              <a:extLst>
                <a:ext uri="{FF2B5EF4-FFF2-40B4-BE49-F238E27FC236}">
                  <a16:creationId xmlns:a16="http://schemas.microsoft.com/office/drawing/2014/main" id="{BD89F885-5111-4D28-87CC-A06AACF8F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968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越接近于</a:t>
              </a:r>
              <a:r>
                <a:rPr lang="zh-CN" altLang="en-US" sz="2800" b="1" i="1"/>
                <a:t> </a:t>
              </a:r>
              <a:r>
                <a:rPr lang="en-US" altLang="zh-CN" sz="2800" b="1" i="1"/>
                <a:t>k </a:t>
              </a:r>
              <a:r>
                <a:rPr lang="en-US" altLang="zh-CN" sz="2800" b="1"/>
                <a:t>, </a:t>
              </a:r>
            </a:p>
          </p:txBody>
        </p:sp>
        <p:sp>
          <p:nvSpPr>
            <p:cNvPr id="20530" name="Text Box 50">
              <a:extLst>
                <a:ext uri="{FF2B5EF4-FFF2-40B4-BE49-F238E27FC236}">
                  <a16:creationId xmlns:a16="http://schemas.microsoft.com/office/drawing/2014/main" id="{715CFC5D-C18E-4627-A16D-0AF30AFC1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977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 b="1"/>
            </a:p>
          </p:txBody>
        </p:sp>
      </p:grpSp>
      <p:sp>
        <p:nvSpPr>
          <p:cNvPr id="20525" name="Text Box 45">
            <a:extLst>
              <a:ext uri="{FF2B5EF4-FFF2-40B4-BE49-F238E27FC236}">
                <a16:creationId xmlns:a16="http://schemas.microsoft.com/office/drawing/2014/main" id="{1657E637-042D-4ABE-A72C-04DE450BC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7386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cs typeface="Times New Roman" panose="02020603050405020304" pitchFamily="18" charset="0"/>
              </a:rPr>
              <a:t>Δx </a:t>
            </a:r>
            <a:r>
              <a:rPr lang="zh-CN" altLang="en-US" sz="2800" b="1"/>
              <a:t>越小</a:t>
            </a:r>
            <a:r>
              <a:rPr lang="en-US" altLang="zh-CN" sz="2800" b="1"/>
              <a:t>,</a:t>
            </a:r>
          </a:p>
        </p:txBody>
      </p:sp>
      <p:sp>
        <p:nvSpPr>
          <p:cNvPr id="20535" name="Rectangle 55">
            <a:extLst>
              <a:ext uri="{FF2B5EF4-FFF2-40B4-BE49-F238E27FC236}">
                <a16:creationId xmlns:a16="http://schemas.microsoft.com/office/drawing/2014/main" id="{C0E39DAF-F149-40A7-87CF-0242B8A2C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4738688"/>
            <a:ext cx="2468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Q </a:t>
            </a:r>
            <a:r>
              <a:rPr lang="zh-CN" altLang="en-US" sz="2800" b="1"/>
              <a:t>越接近于 </a:t>
            </a:r>
            <a:r>
              <a:rPr lang="en-US" altLang="zh-CN" sz="2800" b="1"/>
              <a:t>P ,</a:t>
            </a:r>
          </a:p>
        </p:txBody>
      </p:sp>
      <p:sp>
        <p:nvSpPr>
          <p:cNvPr id="20536" name="Rectangle 56">
            <a:extLst>
              <a:ext uri="{FF2B5EF4-FFF2-40B4-BE49-F238E27FC236}">
                <a16:creationId xmlns:a16="http://schemas.microsoft.com/office/drawing/2014/main" id="{D70F4805-0C13-4099-8988-9D1231704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4" y="5487988"/>
            <a:ext cx="2833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PQ </a:t>
            </a:r>
            <a:r>
              <a:rPr lang="zh-CN" altLang="en-US" sz="2800" b="1"/>
              <a:t>越接近于 </a:t>
            </a:r>
            <a:r>
              <a:rPr lang="en-US" altLang="zh-CN" sz="2800" b="1"/>
              <a:t>PT,</a:t>
            </a:r>
          </a:p>
        </p:txBody>
      </p:sp>
      <p:sp>
        <p:nvSpPr>
          <p:cNvPr id="20547" name="Text Box 67">
            <a:extLst>
              <a:ext uri="{FF2B5EF4-FFF2-40B4-BE49-F238E27FC236}">
                <a16:creationId xmlns:a16="http://schemas.microsoft.com/office/drawing/2014/main" id="{1E0D6C43-4638-4D97-A4B9-20997CCDE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6812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切线的倾角为 </a:t>
            </a:r>
            <a:r>
              <a:rPr lang="en-US" altLang="zh-CN" sz="2800" b="1" i="1">
                <a:ea typeface="楷体_GB2312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2800" b="1">
                <a:cs typeface="Times New Roman" panose="02020603050405020304" pitchFamily="18" charset="0"/>
              </a:rPr>
              <a:t> ,</a:t>
            </a:r>
            <a:r>
              <a:rPr lang="zh-CN" altLang="en-US" sz="2800" b="1"/>
              <a:t>则有</a:t>
            </a:r>
            <a:r>
              <a:rPr lang="en-US" altLang="zh-CN" sz="2800" b="1"/>
              <a:t>:</a:t>
            </a:r>
          </a:p>
        </p:txBody>
      </p:sp>
      <p:sp>
        <p:nvSpPr>
          <p:cNvPr id="20548" name="Text Box 68">
            <a:extLst>
              <a:ext uri="{FF2B5EF4-FFF2-40B4-BE49-F238E27FC236}">
                <a16:creationId xmlns:a16="http://schemas.microsoft.com/office/drawing/2014/main" id="{9D8B7570-F756-4FC4-9E76-C2AEBE4BD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1916113"/>
            <a:ext cx="4860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/>
              <a:t>分析</a:t>
            </a:r>
            <a:r>
              <a:rPr lang="en-US" altLang="zh-CN" sz="2800" b="1"/>
              <a:t>: </a:t>
            </a:r>
            <a:r>
              <a:rPr lang="zh-CN" altLang="en-US" sz="2800" b="1"/>
              <a:t>如图</a:t>
            </a:r>
            <a:r>
              <a:rPr lang="en-US" altLang="zh-CN" sz="2800" b="1"/>
              <a:t>, </a:t>
            </a:r>
            <a:r>
              <a:rPr lang="zh-CN" altLang="en-US" sz="2800" b="1"/>
              <a:t>割线的倾角为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b="1"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0549" name="Rectangle 69">
            <a:extLst>
              <a:ext uri="{FF2B5EF4-FFF2-40B4-BE49-F238E27FC236}">
                <a16:creationId xmlns:a16="http://schemas.microsoft.com/office/drawing/2014/main" id="{5181B12A-309D-4035-90A5-ACA3CB695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233488"/>
            <a:ext cx="5208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求此曲线上点 </a:t>
            </a:r>
            <a:r>
              <a:rPr lang="en-US" altLang="zh-CN" sz="2800" b="1"/>
              <a:t>P </a:t>
            </a:r>
            <a:r>
              <a:rPr lang="zh-CN" altLang="en-US" sz="2800" b="1"/>
              <a:t>处的切线斜率 </a:t>
            </a:r>
            <a:r>
              <a:rPr lang="en-US" altLang="zh-CN" sz="2800" b="1" i="1"/>
              <a:t>k</a:t>
            </a:r>
            <a:r>
              <a:rPr lang="en-US" altLang="zh-CN" sz="2400" b="1"/>
              <a:t>.</a:t>
            </a:r>
          </a:p>
        </p:txBody>
      </p:sp>
      <p:grpSp>
        <p:nvGrpSpPr>
          <p:cNvPr id="20550" name="Group 70">
            <a:extLst>
              <a:ext uri="{FF2B5EF4-FFF2-40B4-BE49-F238E27FC236}">
                <a16:creationId xmlns:a16="http://schemas.microsoft.com/office/drawing/2014/main" id="{677022D7-8BF8-43A8-BDC9-809B82CD8396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628775"/>
            <a:ext cx="3657600" cy="3200400"/>
            <a:chOff x="3360" y="384"/>
            <a:chExt cx="2304" cy="2016"/>
          </a:xfrm>
        </p:grpSpPr>
        <p:sp>
          <p:nvSpPr>
            <p:cNvPr id="20551" name="Text Box 71">
              <a:extLst>
                <a:ext uri="{FF2B5EF4-FFF2-40B4-BE49-F238E27FC236}">
                  <a16:creationId xmlns:a16="http://schemas.microsoft.com/office/drawing/2014/main" id="{E708A43C-4254-4EDC-8046-DCE47BC18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710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L</a:t>
              </a:r>
            </a:p>
          </p:txBody>
        </p:sp>
        <p:grpSp>
          <p:nvGrpSpPr>
            <p:cNvPr id="20552" name="Group 72">
              <a:extLst>
                <a:ext uri="{FF2B5EF4-FFF2-40B4-BE49-F238E27FC236}">
                  <a16:creationId xmlns:a16="http://schemas.microsoft.com/office/drawing/2014/main" id="{094B4B0D-4D32-4594-A642-D1E66CC9F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384"/>
              <a:ext cx="2304" cy="2016"/>
              <a:chOff x="3264" y="-48"/>
              <a:chExt cx="2304" cy="2016"/>
            </a:xfrm>
          </p:grpSpPr>
          <p:grpSp>
            <p:nvGrpSpPr>
              <p:cNvPr id="20553" name="Group 73">
                <a:extLst>
                  <a:ext uri="{FF2B5EF4-FFF2-40B4-BE49-F238E27FC236}">
                    <a16:creationId xmlns:a16="http://schemas.microsoft.com/office/drawing/2014/main" id="{C53A5137-4AC1-45AB-B62D-A5A746D600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96"/>
                <a:ext cx="703" cy="720"/>
                <a:chOff x="4368" y="288"/>
                <a:chExt cx="703" cy="720"/>
              </a:xfrm>
            </p:grpSpPr>
            <p:sp>
              <p:nvSpPr>
                <p:cNvPr id="20554" name="Text Box 74">
                  <a:extLst>
                    <a:ext uri="{FF2B5EF4-FFF2-40B4-BE49-F238E27FC236}">
                      <a16:creationId xmlns:a16="http://schemas.microsoft.com/office/drawing/2014/main" id="{B2D122EC-DE46-41FA-AFE3-18A1AC64D2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8" y="72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altLang="zh-CN" sz="2400" b="1"/>
                    <a:t>P</a:t>
                  </a:r>
                </a:p>
              </p:txBody>
            </p:sp>
            <p:sp>
              <p:nvSpPr>
                <p:cNvPr id="20555" name="Text Box 75">
                  <a:extLst>
                    <a:ext uri="{FF2B5EF4-FFF2-40B4-BE49-F238E27FC236}">
                      <a16:creationId xmlns:a16="http://schemas.microsoft.com/office/drawing/2014/main" id="{67256421-A5B0-403A-8EF1-0796EE7BEA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48" y="288"/>
                  <a:ext cx="22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altLang="zh-CN" sz="2400" b="1"/>
                    <a:t>Q</a:t>
                  </a:r>
                </a:p>
              </p:txBody>
            </p:sp>
            <p:sp>
              <p:nvSpPr>
                <p:cNvPr id="20556" name="Line 76">
                  <a:extLst>
                    <a:ext uri="{FF2B5EF4-FFF2-40B4-BE49-F238E27FC236}">
                      <a16:creationId xmlns:a16="http://schemas.microsoft.com/office/drawing/2014/main" id="{A5FC7A2B-F0BB-40E4-A7F6-C4259DC4D7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912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57" name="Group 77">
                <a:extLst>
                  <a:ext uri="{FF2B5EF4-FFF2-40B4-BE49-F238E27FC236}">
                    <a16:creationId xmlns:a16="http://schemas.microsoft.com/office/drawing/2014/main" id="{758B6E5E-8A96-4C2D-A721-5BC8B2274A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-48"/>
                <a:ext cx="2304" cy="2016"/>
                <a:chOff x="3264" y="1104"/>
                <a:chExt cx="2304" cy="2016"/>
              </a:xfrm>
            </p:grpSpPr>
            <p:grpSp>
              <p:nvGrpSpPr>
                <p:cNvPr id="20558" name="Group 78">
                  <a:extLst>
                    <a:ext uri="{FF2B5EF4-FFF2-40B4-BE49-F238E27FC236}">
                      <a16:creationId xmlns:a16="http://schemas.microsoft.com/office/drawing/2014/main" id="{FC25B5F7-45BB-471E-BC9A-9F93B98E1F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64" y="1104"/>
                  <a:ext cx="2304" cy="2016"/>
                  <a:chOff x="3264" y="144"/>
                  <a:chExt cx="2304" cy="2016"/>
                </a:xfrm>
              </p:grpSpPr>
              <p:sp>
                <p:nvSpPr>
                  <p:cNvPr id="20559" name="Line 79">
                    <a:extLst>
                      <a:ext uri="{FF2B5EF4-FFF2-40B4-BE49-F238E27FC236}">
                        <a16:creationId xmlns:a16="http://schemas.microsoft.com/office/drawing/2014/main" id="{482C429F-8A2F-4E1B-A682-0F94C46227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536"/>
                    <a:ext cx="220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60" name="Line 80">
                    <a:extLst>
                      <a:ext uri="{FF2B5EF4-FFF2-40B4-BE49-F238E27FC236}">
                        <a16:creationId xmlns:a16="http://schemas.microsoft.com/office/drawing/2014/main" id="{DBD058CF-5AA1-42E7-95FC-620EFB2132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88" y="288"/>
                    <a:ext cx="0" cy="158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61" name="Freeform 81">
                    <a:extLst>
                      <a:ext uri="{FF2B5EF4-FFF2-40B4-BE49-F238E27FC236}">
                        <a16:creationId xmlns:a16="http://schemas.microsoft.com/office/drawing/2014/main" id="{C7D2B509-FA6F-47AB-A53A-15C3212AEB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2" y="144"/>
                    <a:ext cx="1200" cy="880"/>
                  </a:xfrm>
                  <a:custGeom>
                    <a:avLst/>
                    <a:gdLst>
                      <a:gd name="T0" fmla="*/ 0 w 1200"/>
                      <a:gd name="T1" fmla="*/ 672 h 1168"/>
                      <a:gd name="T2" fmla="*/ 672 w 1200"/>
                      <a:gd name="T3" fmla="*/ 1056 h 1168"/>
                      <a:gd name="T4" fmla="*/ 1200 w 1200"/>
                      <a:gd name="T5" fmla="*/ 0 h 1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00" h="1168">
                        <a:moveTo>
                          <a:pt x="0" y="672"/>
                        </a:moveTo>
                        <a:cubicBezTo>
                          <a:pt x="236" y="920"/>
                          <a:pt x="472" y="1168"/>
                          <a:pt x="672" y="1056"/>
                        </a:cubicBezTo>
                        <a:cubicBezTo>
                          <a:pt x="872" y="944"/>
                          <a:pt x="1036" y="472"/>
                          <a:pt x="1200" y="0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62" name="Line 82">
                    <a:extLst>
                      <a:ext uri="{FF2B5EF4-FFF2-40B4-BE49-F238E27FC236}">
                        <a16:creationId xmlns:a16="http://schemas.microsoft.com/office/drawing/2014/main" id="{D4EE6D17-C4D1-4FD1-A08B-049C816175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64" y="480"/>
                    <a:ext cx="2064" cy="1104"/>
                  </a:xfrm>
                  <a:prstGeom prst="line">
                    <a:avLst/>
                  </a:prstGeom>
                  <a:noFill/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63" name="Line 83">
                    <a:extLst>
                      <a:ext uri="{FF2B5EF4-FFF2-40B4-BE49-F238E27FC236}">
                        <a16:creationId xmlns:a16="http://schemas.microsoft.com/office/drawing/2014/main" id="{95C4A23E-8BFA-4F02-8847-2EB408AAFA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144"/>
                    <a:ext cx="1344" cy="201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564" name="Object 84">
                        <a:extLst>
                          <a:ext uri="{FF2B5EF4-FFF2-40B4-BE49-F238E27FC236}">
                            <a16:creationId xmlns:a16="http://schemas.microsoft.com/office/drawing/2014/main" id="{3AF3CDAC-B93D-4972-A340-2AEA6A137215}"/>
                          </a:ext>
                        </a:extLst>
                      </p:cNvPr>
                      <p:cNvSpPr txBox="1"/>
                      <p:nvPr/>
                    </p:nvSpPr>
                    <p:spPr bwMode="auto">
                      <a:xfrm>
                        <a:off x="4560" y="864"/>
                        <a:ext cx="288" cy="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  <p:txBody>
                      <a:bodyPr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zh-CN" altLang="en-US"/>
                      </a:p>
                    </p:txBody>
                  </p:sp>
                </mc:Choice>
                <mc:Fallback>
                  <p:sp>
                    <p:nvSpPr>
                      <p:cNvPr id="20564" name="Object 84">
                        <a:extLst>
                          <a:ext uri="{FF2B5EF4-FFF2-40B4-BE49-F238E27FC236}">
                            <a16:creationId xmlns:a16="http://schemas.microsoft.com/office/drawing/2014/main" id="{3AF3CDAC-B93D-4972-A340-2AEA6A13721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4560" y="864"/>
                        <a:ext cx="288" cy="238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565" name="Line 85">
                    <a:extLst>
                      <a:ext uri="{FF2B5EF4-FFF2-40B4-BE49-F238E27FC236}">
                        <a16:creationId xmlns:a16="http://schemas.microsoft.com/office/drawing/2014/main" id="{10936545-9845-4AB6-B1DF-3DA7CACC4F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960"/>
                    <a:ext cx="0" cy="528"/>
                  </a:xfrm>
                  <a:prstGeom prst="line">
                    <a:avLst/>
                  </a:prstGeom>
                  <a:noFill/>
                  <a:ln w="12700">
                    <a:solidFill>
                      <a:srgbClr val="800000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66" name="Line 86">
                    <a:extLst>
                      <a:ext uri="{FF2B5EF4-FFF2-40B4-BE49-F238E27FC236}">
                        <a16:creationId xmlns:a16="http://schemas.microsoft.com/office/drawing/2014/main" id="{B69B823D-EDDA-4C15-AC90-521BF1CDA1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6" y="432"/>
                    <a:ext cx="0" cy="1104"/>
                  </a:xfrm>
                  <a:prstGeom prst="line">
                    <a:avLst/>
                  </a:prstGeom>
                  <a:noFill/>
                  <a:ln w="12700">
                    <a:solidFill>
                      <a:srgbClr val="800000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67" name="Text Box 87">
                    <a:extLst>
                      <a:ext uri="{FF2B5EF4-FFF2-40B4-BE49-F238E27FC236}">
                        <a16:creationId xmlns:a16="http://schemas.microsoft.com/office/drawing/2014/main" id="{5DB8502E-0E5E-4757-83A7-5C49CC72888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32" y="336"/>
                    <a:ext cx="24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eaLnBrk="0" hangingPunct="0"/>
                    <a:r>
                      <a:rPr lang="en-US" altLang="zh-CN" sz="2400" b="1"/>
                      <a:t>T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568" name="Object 88">
                        <a:extLst>
                          <a:ext uri="{FF2B5EF4-FFF2-40B4-BE49-F238E27FC236}">
                            <a16:creationId xmlns:a16="http://schemas.microsoft.com/office/drawing/2014/main" id="{0A62ABF6-68C6-4163-8844-103FF7CCF39D}"/>
                          </a:ext>
                        </a:extLst>
                      </p:cNvPr>
                      <p:cNvSpPr txBox="1"/>
                      <p:nvPr/>
                    </p:nvSpPr>
                    <p:spPr bwMode="auto">
                      <a:xfrm>
                        <a:off x="4848" y="1488"/>
                        <a:ext cx="576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  <p:txBody>
                      <a:bodyPr>
                        <a:normAutofit fontScale="92500"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zh-CN" altLang="en-US"/>
                      </a:p>
                    </p:txBody>
                  </p:sp>
                </mc:Choice>
                <mc:Fallback>
                  <p:sp>
                    <p:nvSpPr>
                      <p:cNvPr id="20568" name="Object 88">
                        <a:extLst>
                          <a:ext uri="{FF2B5EF4-FFF2-40B4-BE49-F238E27FC236}">
                            <a16:creationId xmlns:a16="http://schemas.microsoft.com/office/drawing/2014/main" id="{0A62ABF6-68C6-4163-8844-103FF7CCF39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4848" y="1488"/>
                        <a:ext cx="576" cy="31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569" name="Line 89">
                    <a:extLst>
                      <a:ext uri="{FF2B5EF4-FFF2-40B4-BE49-F238E27FC236}">
                        <a16:creationId xmlns:a16="http://schemas.microsoft.com/office/drawing/2014/main" id="{871C9D80-6428-4F8E-AD28-98C28041E0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440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70" name="Line 90">
                    <a:extLst>
                      <a:ext uri="{FF2B5EF4-FFF2-40B4-BE49-F238E27FC236}">
                        <a16:creationId xmlns:a16="http://schemas.microsoft.com/office/drawing/2014/main" id="{2C111C5B-07DF-4D0A-96F8-0BC87B214C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392"/>
                    <a:ext cx="96" cy="144"/>
                  </a:xfrm>
                  <a:prstGeom prst="line">
                    <a:avLst/>
                  </a:prstGeom>
                  <a:noFill/>
                  <a:ln w="38100" cmpd="dbl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571" name="Object 91">
                        <a:extLst>
                          <a:ext uri="{FF2B5EF4-FFF2-40B4-BE49-F238E27FC236}">
                            <a16:creationId xmlns:a16="http://schemas.microsoft.com/office/drawing/2014/main" id="{FE2CE7AF-0A83-41BB-9E00-1E177A5B1B25}"/>
                          </a:ext>
                        </a:extLst>
                      </p:cNvPr>
                      <p:cNvSpPr txBox="1"/>
                      <p:nvPr/>
                    </p:nvSpPr>
                    <p:spPr bwMode="auto">
                      <a:xfrm>
                        <a:off x="4416" y="1488"/>
                        <a:ext cx="225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  <p:txBody>
                      <a:bodyPr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/>
                      </a:p>
                    </p:txBody>
                  </p:sp>
                </mc:Choice>
                <mc:Fallback>
                  <p:sp>
                    <p:nvSpPr>
                      <p:cNvPr id="20571" name="Object 91">
                        <a:extLst>
                          <a:ext uri="{FF2B5EF4-FFF2-40B4-BE49-F238E27FC236}">
                            <a16:creationId xmlns:a16="http://schemas.microsoft.com/office/drawing/2014/main" id="{FE2CE7AF-0A83-41BB-9E00-1E177A5B1B2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4416" y="1488"/>
                        <a:ext cx="225" cy="31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695"/>
                        </a:stretch>
                      </a:blipFill>
                      <a:ln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572" name="Object 92">
                        <a:extLst>
                          <a:ext uri="{FF2B5EF4-FFF2-40B4-BE49-F238E27FC236}">
                            <a16:creationId xmlns:a16="http://schemas.microsoft.com/office/drawing/2014/main" id="{C34BD94A-7443-424B-AE4F-17D58250884B}"/>
                          </a:ext>
                        </a:extLst>
                      </p:cNvPr>
                      <p:cNvSpPr txBox="1"/>
                      <p:nvPr/>
                    </p:nvSpPr>
                    <p:spPr bwMode="auto">
                      <a:xfrm>
                        <a:off x="4848" y="576"/>
                        <a:ext cx="240" cy="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  <p:txBody>
                      <a:bodyPr>
                        <a:normAutofit fontScale="92500"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zh-CN" altLang="en-US"/>
                      </a:p>
                    </p:txBody>
                  </p:sp>
                </mc:Choice>
                <mc:Fallback>
                  <p:sp>
                    <p:nvSpPr>
                      <p:cNvPr id="20572" name="Object 92">
                        <a:extLst>
                          <a:ext uri="{FF2B5EF4-FFF2-40B4-BE49-F238E27FC236}">
                            <a16:creationId xmlns:a16="http://schemas.microsoft.com/office/drawing/2014/main" id="{C34BD94A-7443-424B-AE4F-17D5825088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4848" y="576"/>
                        <a:ext cx="240" cy="22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613" r="-14516" b="-8475"/>
                        </a:stretch>
                      </a:blipFill>
                      <a:ln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573" name="Object 93">
                        <a:extLst>
                          <a:ext uri="{FF2B5EF4-FFF2-40B4-BE49-F238E27FC236}">
                            <a16:creationId xmlns:a16="http://schemas.microsoft.com/office/drawing/2014/main" id="{A3FFADC4-B0CF-42E2-B616-91C74FF69F5C}"/>
                          </a:ext>
                        </a:extLst>
                      </p:cNvPr>
                      <p:cNvSpPr txBox="1"/>
                      <p:nvPr/>
                    </p:nvSpPr>
                    <p:spPr bwMode="auto">
                      <a:xfrm>
                        <a:off x="3600" y="1392"/>
                        <a:ext cx="188" cy="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  <p:txBody>
                      <a:bodyPr>
                        <a:normAutofit fontScale="70000" lnSpcReduction="20000"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lang="zh-CN" altLang="en-US"/>
                      </a:p>
                    </p:txBody>
                  </p:sp>
                </mc:Choice>
                <mc:Fallback>
                  <p:sp>
                    <p:nvSpPr>
                      <p:cNvPr id="20573" name="Object 93">
                        <a:extLst>
                          <a:ext uri="{FF2B5EF4-FFF2-40B4-BE49-F238E27FC236}">
                            <a16:creationId xmlns:a16="http://schemas.microsoft.com/office/drawing/2014/main" id="{A3FFADC4-B0CF-42E2-B616-91C74FF69F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3600" y="1392"/>
                        <a:ext cx="188" cy="188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574" name="Object 94">
                        <a:extLst>
                          <a:ext uri="{FF2B5EF4-FFF2-40B4-BE49-F238E27FC236}">
                            <a16:creationId xmlns:a16="http://schemas.microsoft.com/office/drawing/2014/main" id="{4E9D7CB9-6704-47A5-88A0-37BB872FDC13}"/>
                          </a:ext>
                        </a:extLst>
                      </p:cNvPr>
                      <p:cNvSpPr txBox="1"/>
                      <p:nvPr/>
                    </p:nvSpPr>
                    <p:spPr bwMode="auto">
                      <a:xfrm>
                        <a:off x="4320" y="1296"/>
                        <a:ext cx="177" cy="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  <p:txBody>
                      <a:bodyPr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zh-CN" altLang="en-US"/>
                      </a:p>
                    </p:txBody>
                  </p:sp>
                </mc:Choice>
                <mc:Fallback>
                  <p:sp>
                    <p:nvSpPr>
                      <p:cNvPr id="20574" name="Object 94">
                        <a:extLst>
                          <a:ext uri="{FF2B5EF4-FFF2-40B4-BE49-F238E27FC236}">
                            <a16:creationId xmlns:a16="http://schemas.microsoft.com/office/drawing/2014/main" id="{4E9D7CB9-6704-47A5-88A0-37BB872FDC1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4320" y="1296"/>
                        <a:ext cx="177" cy="248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r="-6522"/>
                        </a:stretch>
                      </a:blipFill>
                      <a:ln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575" name="Group 95">
                  <a:extLst>
                    <a:ext uri="{FF2B5EF4-FFF2-40B4-BE49-F238E27FC236}">
                      <a16:creationId xmlns:a16="http://schemas.microsoft.com/office/drawing/2014/main" id="{48DE85B3-B07C-46DE-93F4-B81D259F4A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2" y="1344"/>
                  <a:ext cx="384" cy="528"/>
                  <a:chOff x="4512" y="432"/>
                  <a:chExt cx="384" cy="528"/>
                </a:xfrm>
              </p:grpSpPr>
              <p:sp>
                <p:nvSpPr>
                  <p:cNvPr id="20576" name="Line 96">
                    <a:extLst>
                      <a:ext uri="{FF2B5EF4-FFF2-40B4-BE49-F238E27FC236}">
                        <a16:creationId xmlns:a16="http://schemas.microsoft.com/office/drawing/2014/main" id="{9524B759-7504-4FCB-80FF-A7AE9FB3EF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6" y="432"/>
                    <a:ext cx="0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77" name="Oval 97">
                    <a:extLst>
                      <a:ext uri="{FF2B5EF4-FFF2-40B4-BE49-F238E27FC236}">
                        <a16:creationId xmlns:a16="http://schemas.microsoft.com/office/drawing/2014/main" id="{ADB7186B-E438-413C-A562-FB691FC0C3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912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78" name="Oval 98">
                  <a:extLst>
                    <a:ext uri="{FF2B5EF4-FFF2-40B4-BE49-F238E27FC236}">
                      <a16:creationId xmlns:a16="http://schemas.microsoft.com/office/drawing/2014/main" id="{40F10422-3B3E-444C-A3BF-118E073D6D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8" y="129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4" grpId="0"/>
      <p:bldP spid="20525" grpId="0" autoUpdateAnimBg="0"/>
      <p:bldP spid="20535" grpId="0" autoUpdateAnimBg="0"/>
      <p:bldP spid="20536" grpId="0" autoUpdateAnimBg="0"/>
      <p:bldP spid="20547" grpId="0" autoUpdateAnimBg="0"/>
      <p:bldP spid="20548" grpId="0" autoUpdateAnimBg="0"/>
      <p:bldP spid="2054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026">
            <a:extLst>
              <a:ext uri="{FF2B5EF4-FFF2-40B4-BE49-F238E27FC236}">
                <a16:creationId xmlns:a16="http://schemas.microsoft.com/office/drawing/2014/main" id="{B8A0D60C-FD28-4F40-9CB9-0DD5CC87A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352801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曲线在 </a:t>
            </a:r>
            <a:r>
              <a:rPr lang="en-US" altLang="zh-CN" sz="2800" b="1"/>
              <a:t>P </a:t>
            </a:r>
            <a:r>
              <a:rPr lang="zh-CN" altLang="en-US" sz="2800" b="1"/>
              <a:t>处的切线斜率为</a:t>
            </a:r>
            <a:r>
              <a:rPr lang="en-US" altLang="zh-CN" sz="2800" b="1"/>
              <a:t>:</a:t>
            </a:r>
            <a:r>
              <a:rPr lang="en-US" altLang="zh-CN" b="1"/>
              <a:t>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500" name="Object 1028">
                <a:extLst>
                  <a:ext uri="{FF2B5EF4-FFF2-40B4-BE49-F238E27FC236}">
                    <a16:creationId xmlns:a16="http://schemas.microsoft.com/office/drawing/2014/main" id="{69CD9590-CB1C-4374-8F30-3A4B85B42340}"/>
                  </a:ext>
                </a:extLst>
              </p:cNvPr>
              <p:cNvSpPr txBox="1"/>
              <p:nvPr/>
            </p:nvSpPr>
            <p:spPr bwMode="auto">
              <a:xfrm>
                <a:off x="3448049" y="2057400"/>
                <a:ext cx="4832019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6500" name="Object 1028">
                <a:extLst>
                  <a:ext uri="{FF2B5EF4-FFF2-40B4-BE49-F238E27FC236}">
                    <a16:creationId xmlns:a16="http://schemas.microsoft.com/office/drawing/2014/main" id="{69CD9590-CB1C-4374-8F30-3A4B85B42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8049" y="2057400"/>
                <a:ext cx="4832019" cy="1066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01" name="Rectangle 1029">
            <a:extLst>
              <a:ext uri="{FF2B5EF4-FFF2-40B4-BE49-F238E27FC236}">
                <a16:creationId xmlns:a16="http://schemas.microsoft.com/office/drawing/2014/main" id="{5D7CCB68-F91D-492F-9A80-18C3CA07C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199" y="533401"/>
            <a:ext cx="81117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即</a:t>
            </a:r>
            <a:r>
              <a:rPr lang="en-US" altLang="zh-CN" sz="2800" b="1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502" name="Object 1030">
                <a:extLst>
                  <a:ext uri="{FF2B5EF4-FFF2-40B4-BE49-F238E27FC236}">
                    <a16:creationId xmlns:a16="http://schemas.microsoft.com/office/drawing/2014/main" id="{5D3DF058-AA21-456D-AABD-949768FA6A20}"/>
                  </a:ext>
                </a:extLst>
              </p:cNvPr>
              <p:cNvSpPr txBox="1"/>
              <p:nvPr/>
            </p:nvSpPr>
            <p:spPr bwMode="auto">
              <a:xfrm>
                <a:off x="3505199" y="838200"/>
                <a:ext cx="4108383" cy="104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6502" name="Object 1030">
                <a:extLst>
                  <a:ext uri="{FF2B5EF4-FFF2-40B4-BE49-F238E27FC236}">
                    <a16:creationId xmlns:a16="http://schemas.microsoft.com/office/drawing/2014/main" id="{5D3DF058-AA21-456D-AABD-949768FA6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199" y="838200"/>
                <a:ext cx="4108383" cy="104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03" name="Rectangle 1031">
            <a:extLst>
              <a:ext uri="{FF2B5EF4-FFF2-40B4-BE49-F238E27FC236}">
                <a16:creationId xmlns:a16="http://schemas.microsoft.com/office/drawing/2014/main" id="{0841AF25-B663-4D8F-B340-B67489086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4" y="4292600"/>
            <a:ext cx="64087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当自变量的增量趋于 </a:t>
            </a:r>
            <a:r>
              <a:rPr lang="en-US" altLang="zh-CN" sz="2800" b="1"/>
              <a:t>0 </a:t>
            </a:r>
            <a:r>
              <a:rPr lang="zh-CN" altLang="en-US" sz="2800" b="1"/>
              <a:t>时</a:t>
            </a:r>
            <a:r>
              <a:rPr lang="en-US" altLang="zh-CN" sz="2800" b="1"/>
              <a:t>, </a:t>
            </a:r>
            <a:r>
              <a:rPr lang="zh-CN" altLang="en-US" sz="2800" b="1"/>
              <a:t>函数的增量与自变量增量之比的极限</a:t>
            </a:r>
            <a:r>
              <a:rPr lang="en-US" altLang="zh-CN" sz="2800" b="1"/>
              <a:t>.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500" grpId="0"/>
      <p:bldP spid="106501" grpId="0" autoUpdateAnimBg="0"/>
      <p:bldP spid="106502" grpId="0"/>
      <p:bldP spid="10650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2066B2B-ECFD-40B5-8F80-0F6D7452BC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92314" y="1"/>
            <a:ext cx="4535487" cy="620713"/>
          </a:xfrm>
        </p:spPr>
        <p:txBody>
          <a:bodyPr/>
          <a:lstStyle/>
          <a:p>
            <a:pPr algn="l"/>
            <a:r>
              <a:rPr lang="zh-CN" altLang="en-US" sz="3600" b="1">
                <a:latin typeface="cajcd fnthx" pitchFamily="18" charset="2"/>
              </a:rPr>
              <a:t>二</a:t>
            </a:r>
            <a:r>
              <a:rPr lang="en-US" altLang="zh-CN" sz="3600" b="1">
                <a:latin typeface="cajcd fnthx" pitchFamily="18" charset="2"/>
              </a:rPr>
              <a:t>. </a:t>
            </a:r>
            <a:r>
              <a:rPr lang="zh-CN" altLang="en-US" sz="3600" b="1">
                <a:latin typeface="cajcd fnthx" pitchFamily="18" charset="2"/>
              </a:rPr>
              <a:t>导数的定义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89E2DD28-0872-4F47-9C57-A6C6BC8B9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334417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cajcd fnthx" pitchFamily="18" charset="2"/>
              </a:rPr>
              <a:t>相应地函数 </a:t>
            </a:r>
            <a:r>
              <a:rPr lang="en-US" altLang="zh-CN" sz="2800" b="1" i="1" dirty="0"/>
              <a:t>y</a:t>
            </a:r>
            <a:r>
              <a:rPr lang="zh-CN" altLang="en-US" sz="2800" b="1" dirty="0">
                <a:latin typeface="cajcd fnthx" pitchFamily="18" charset="2"/>
              </a:rPr>
              <a:t>取得增量 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Δy</a:t>
            </a:r>
            <a:r>
              <a:rPr lang="en-US" altLang="zh-CN" sz="2800" b="1" i="1" dirty="0">
                <a:cs typeface="Times New Roman" panose="02020603050405020304" pitchFamily="18" charset="0"/>
              </a:rPr>
              <a:t>=f( </a:t>
            </a:r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0</a:t>
            </a:r>
            <a:r>
              <a:rPr lang="en-US" altLang="zh-CN" sz="2800" b="1" i="1" dirty="0"/>
              <a:t>+ 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Δx</a:t>
            </a:r>
            <a:r>
              <a:rPr lang="en-US" altLang="zh-CN" sz="2800" b="1" i="1" dirty="0">
                <a:cs typeface="Times New Roman" panose="02020603050405020304" pitchFamily="18" charset="0"/>
              </a:rPr>
              <a:t> ) </a:t>
            </a:r>
            <a:r>
              <a:rPr lang="en-US" altLang="zh-CN" sz="2800" b="1" i="1" dirty="0"/>
              <a:t>-f( x</a:t>
            </a:r>
            <a:r>
              <a:rPr lang="en-US" altLang="zh-CN" sz="2800" b="1" i="1" baseline="-25000" dirty="0"/>
              <a:t>0 </a:t>
            </a:r>
            <a:r>
              <a:rPr lang="en-US" altLang="zh-CN" sz="2800" b="1" i="1" dirty="0"/>
              <a:t>)</a:t>
            </a:r>
            <a:r>
              <a:rPr lang="zh-CN" altLang="en-US" sz="2800" b="1" dirty="0">
                <a:latin typeface="cajcd fnthx" pitchFamily="18" charset="2"/>
              </a:rPr>
              <a:t>。       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6" name="Object 4">
                <a:extLst>
                  <a:ext uri="{FF2B5EF4-FFF2-40B4-BE49-F238E27FC236}">
                    <a16:creationId xmlns:a16="http://schemas.microsoft.com/office/drawing/2014/main" id="{919BDFBA-7422-461F-B40B-C1288471A92C}"/>
                  </a:ext>
                </a:extLst>
              </p:cNvPr>
              <p:cNvSpPr txBox="1"/>
              <p:nvPr/>
            </p:nvSpPr>
            <p:spPr bwMode="auto">
              <a:xfrm>
                <a:off x="3505200" y="2971800"/>
                <a:ext cx="6172200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196" name="Object 4">
                <a:extLst>
                  <a:ext uri="{FF2B5EF4-FFF2-40B4-BE49-F238E27FC236}">
                    <a16:creationId xmlns:a16="http://schemas.microsoft.com/office/drawing/2014/main" id="{919BDFBA-7422-461F-B40B-C1288471A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2971800"/>
                <a:ext cx="6172200" cy="99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Text Box 5">
            <a:extLst>
              <a:ext uri="{FF2B5EF4-FFF2-40B4-BE49-F238E27FC236}">
                <a16:creationId xmlns:a16="http://schemas.microsoft.com/office/drawing/2014/main" id="{49E58F5F-5EE7-4C1A-B828-FB3EDC102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7994" y="309403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latin typeface="+mj-lt"/>
              </a:rPr>
              <a:t>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02" name="Object 10">
                <a:extLst>
                  <a:ext uri="{FF2B5EF4-FFF2-40B4-BE49-F238E27FC236}">
                    <a16:creationId xmlns:a16="http://schemas.microsoft.com/office/drawing/2014/main" id="{CDE7F91F-7424-4A7C-B67B-3CE1D0414C88}"/>
                  </a:ext>
                </a:extLst>
              </p:cNvPr>
              <p:cNvSpPr txBox="1"/>
              <p:nvPr/>
            </p:nvSpPr>
            <p:spPr bwMode="auto">
              <a:xfrm>
                <a:off x="3359150" y="5445125"/>
                <a:ext cx="7748404" cy="990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202" name="Object 10">
                <a:extLst>
                  <a:ext uri="{FF2B5EF4-FFF2-40B4-BE49-F238E27FC236}">
                    <a16:creationId xmlns:a16="http://schemas.microsoft.com/office/drawing/2014/main" id="{CDE7F91F-7424-4A7C-B67B-3CE1D0414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150" y="5445125"/>
                <a:ext cx="7748404" cy="99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8" name="Rectangle 16">
            <a:extLst>
              <a:ext uri="{FF2B5EF4-FFF2-40B4-BE49-F238E27FC236}">
                <a16:creationId xmlns:a16="http://schemas.microsoft.com/office/drawing/2014/main" id="{355C9F3C-813B-4276-90A6-E509ADB78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4766847"/>
            <a:ext cx="5967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cajcd fnthx" pitchFamily="18" charset="2"/>
              </a:rPr>
              <a:t>并称这个极限为 </a:t>
            </a:r>
            <a:r>
              <a:rPr lang="en-US" altLang="zh-CN" sz="2800" b="1" i="1"/>
              <a:t>f(x)</a:t>
            </a:r>
            <a:r>
              <a:rPr lang="en-US" altLang="zh-CN" sz="2800" b="1">
                <a:latin typeface="cajcd fnthx" pitchFamily="18" charset="2"/>
              </a:rPr>
              <a:t> </a:t>
            </a:r>
            <a:r>
              <a:rPr lang="zh-CN" altLang="en-US" sz="2800" b="1">
                <a:latin typeface="cajcd fnthx" pitchFamily="18" charset="2"/>
              </a:rPr>
              <a:t>在点 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0</a:t>
            </a:r>
            <a:r>
              <a:rPr lang="en-US" altLang="zh-CN" sz="2800" b="1" baseline="-25000">
                <a:latin typeface="cajcd fnthx" pitchFamily="18" charset="2"/>
              </a:rPr>
              <a:t> </a:t>
            </a:r>
            <a:r>
              <a:rPr lang="zh-CN" altLang="en-US" sz="2800" b="1">
                <a:latin typeface="cajcd fnthx" pitchFamily="18" charset="2"/>
              </a:rPr>
              <a:t>处的导数</a:t>
            </a:r>
          </a:p>
        </p:txBody>
      </p:sp>
      <p:sp>
        <p:nvSpPr>
          <p:cNvPr id="8209" name="Rectangle 17">
            <a:extLst>
              <a:ext uri="{FF2B5EF4-FFF2-40B4-BE49-F238E27FC236}">
                <a16:creationId xmlns:a16="http://schemas.microsoft.com/office/drawing/2014/main" id="{385D30BC-21D7-4A78-918D-22107181F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844" y="314842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cajcd fnthx" pitchFamily="18" charset="2"/>
              </a:rPr>
              <a:t>如果</a:t>
            </a:r>
          </a:p>
        </p:txBody>
      </p:sp>
      <p:sp>
        <p:nvSpPr>
          <p:cNvPr id="8212" name="Rectangle 20">
            <a:extLst>
              <a:ext uri="{FF2B5EF4-FFF2-40B4-BE49-F238E27FC236}">
                <a16:creationId xmlns:a16="http://schemas.microsoft.com/office/drawing/2014/main" id="{A65523CD-F420-4800-AEC8-AC378B804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617538"/>
            <a:ext cx="2239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cajcd fnthx" pitchFamily="18" charset="2"/>
              </a:rPr>
              <a:t>1.   </a:t>
            </a:r>
            <a:r>
              <a:rPr lang="zh-CN" altLang="en-US" sz="2800" b="1">
                <a:latin typeface="cajcd fnthx" pitchFamily="18" charset="2"/>
              </a:rPr>
              <a:t>导数定义</a:t>
            </a:r>
            <a:r>
              <a:rPr lang="en-US" altLang="zh-CN" sz="2800" b="1">
                <a:latin typeface="cajcd fnthx" pitchFamily="18" charset="2"/>
              </a:rPr>
              <a:t>:</a:t>
            </a:r>
          </a:p>
        </p:txBody>
      </p:sp>
      <p:sp>
        <p:nvSpPr>
          <p:cNvPr id="8213" name="Rectangle 21">
            <a:extLst>
              <a:ext uri="{FF2B5EF4-FFF2-40B4-BE49-F238E27FC236}">
                <a16:creationId xmlns:a16="http://schemas.microsoft.com/office/drawing/2014/main" id="{D297D51C-8500-4AE8-99BD-ED1E5FB18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1074738"/>
            <a:ext cx="6075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cajcd fnthx" pitchFamily="18" charset="2"/>
              </a:rPr>
              <a:t>设函数 </a:t>
            </a:r>
            <a:r>
              <a:rPr lang="en-US" altLang="zh-CN" sz="2800" b="1" i="1"/>
              <a:t>f(x)</a:t>
            </a:r>
            <a:r>
              <a:rPr lang="en-US" altLang="zh-CN" sz="2800" b="1">
                <a:latin typeface="cajcd fnthx" pitchFamily="18" charset="2"/>
              </a:rPr>
              <a:t> </a:t>
            </a:r>
            <a:r>
              <a:rPr lang="zh-CN" altLang="en-US" sz="2800" b="1">
                <a:latin typeface="cajcd fnthx" pitchFamily="18" charset="2"/>
              </a:rPr>
              <a:t>在</a:t>
            </a:r>
            <a:r>
              <a:rPr lang="zh-CN" altLang="en-US" sz="2800" b="1" i="1"/>
              <a:t> 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0 </a:t>
            </a:r>
            <a:r>
              <a:rPr lang="zh-CN" altLang="en-US" sz="2800" b="1">
                <a:latin typeface="cajcd fnthx" pitchFamily="18" charset="2"/>
              </a:rPr>
              <a:t>的某个邻域内有定义</a:t>
            </a:r>
            <a:r>
              <a:rPr lang="en-US" altLang="zh-CN" sz="2800" b="1">
                <a:latin typeface="cajcd fnthx" pitchFamily="18" charset="2"/>
              </a:rPr>
              <a:t>,</a:t>
            </a:r>
          </a:p>
        </p:txBody>
      </p:sp>
      <p:sp>
        <p:nvSpPr>
          <p:cNvPr id="8214" name="Rectangle 22">
            <a:extLst>
              <a:ext uri="{FF2B5EF4-FFF2-40B4-BE49-F238E27FC236}">
                <a16:creationId xmlns:a16="http://schemas.microsoft.com/office/drawing/2014/main" id="{A68280FB-EA23-4BA6-8508-B8036C5C8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1758952"/>
            <a:ext cx="3871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cajcd fnthx" pitchFamily="18" charset="2"/>
              </a:rPr>
              <a:t>在 </a:t>
            </a:r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0</a:t>
            </a:r>
            <a:r>
              <a:rPr lang="zh-CN" altLang="en-US" sz="2800" b="1" dirty="0">
                <a:latin typeface="cajcd fnthx" pitchFamily="18" charset="2"/>
              </a:rPr>
              <a:t>处取得增 量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Δx</a:t>
            </a:r>
            <a:r>
              <a:rPr lang="en-US" altLang="zh-CN" sz="2800" b="1" i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cajcd fnthx" pitchFamily="18" charset="2"/>
              </a:rPr>
              <a:t>时</a:t>
            </a:r>
            <a:r>
              <a:rPr lang="en-US" altLang="zh-CN" sz="2800" b="1" dirty="0">
                <a:latin typeface="cajcd fnthx" pitchFamily="18" charset="2"/>
              </a:rPr>
              <a:t>,</a:t>
            </a:r>
          </a:p>
        </p:txBody>
      </p:sp>
      <p:sp>
        <p:nvSpPr>
          <p:cNvPr id="8215" name="Rectangle 23">
            <a:extLst>
              <a:ext uri="{FF2B5EF4-FFF2-40B4-BE49-F238E27FC236}">
                <a16:creationId xmlns:a16="http://schemas.microsoft.com/office/drawing/2014/main" id="{327E8898-75E0-43CB-AC02-3AE033E24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060451"/>
            <a:ext cx="187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cajcd fnthx" pitchFamily="18" charset="2"/>
              </a:rPr>
              <a:t>当自变量 </a:t>
            </a:r>
            <a:r>
              <a:rPr lang="en-US" altLang="zh-CN" sz="2800" b="1" i="1"/>
              <a:t>x</a:t>
            </a:r>
          </a:p>
        </p:txBody>
      </p:sp>
      <p:sp>
        <p:nvSpPr>
          <p:cNvPr id="8216" name="Rectangle 24">
            <a:extLst>
              <a:ext uri="{FF2B5EF4-FFF2-40B4-BE49-F238E27FC236}">
                <a16:creationId xmlns:a16="http://schemas.microsoft.com/office/drawing/2014/main" id="{94A211A9-270C-4D63-98B7-41DE5355D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904" y="3126445"/>
            <a:ext cx="9989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cajcd fnthx" pitchFamily="18" charset="2"/>
              </a:rPr>
              <a:t>存在</a:t>
            </a:r>
            <a:r>
              <a:rPr lang="en-US" altLang="zh-CN" sz="2800" b="1" dirty="0">
                <a:latin typeface="cajcd fnthx" pitchFamily="18" charset="2"/>
              </a:rPr>
              <a:t>,</a:t>
            </a:r>
          </a:p>
        </p:txBody>
      </p:sp>
      <p:sp>
        <p:nvSpPr>
          <p:cNvPr id="8217" name="Rectangle 25">
            <a:extLst>
              <a:ext uri="{FF2B5EF4-FFF2-40B4-BE49-F238E27FC236}">
                <a16:creationId xmlns:a16="http://schemas.microsoft.com/office/drawing/2014/main" id="{7918ED19-BF15-4B61-A8A5-EC0A5398E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050" y="4163597"/>
            <a:ext cx="4740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cajcd fnthx" pitchFamily="18" charset="2"/>
              </a:rPr>
              <a:t>则称函数 </a:t>
            </a:r>
            <a:r>
              <a:rPr lang="en-US" altLang="zh-CN" sz="2800" b="1" i="1" dirty="0"/>
              <a:t>y= f(x)</a:t>
            </a:r>
            <a:r>
              <a:rPr lang="zh-CN" altLang="en-US" sz="2800" b="1" dirty="0"/>
              <a:t>在 </a:t>
            </a:r>
            <a:r>
              <a:rPr lang="zh-CN" altLang="en-US" sz="2800" b="1" i="1" dirty="0"/>
              <a:t> </a:t>
            </a:r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0</a:t>
            </a:r>
            <a:r>
              <a:rPr lang="en-US" altLang="zh-CN" sz="2800" b="1" i="1" baseline="-25000" dirty="0">
                <a:latin typeface="cajcd fnthx" pitchFamily="18" charset="2"/>
              </a:rPr>
              <a:t> </a:t>
            </a:r>
            <a:r>
              <a:rPr lang="zh-CN" altLang="en-US" sz="2800" b="1" dirty="0">
                <a:latin typeface="cajcd fnthx" pitchFamily="18" charset="2"/>
              </a:rPr>
              <a:t>处可导</a:t>
            </a:r>
            <a:r>
              <a:rPr lang="en-US" altLang="zh-CN" sz="2800" b="1" dirty="0">
                <a:latin typeface="cajcd fnthx" pitchFamily="18" charset="2"/>
              </a:rPr>
              <a:t>,</a:t>
            </a:r>
          </a:p>
        </p:txBody>
      </p:sp>
      <p:sp>
        <p:nvSpPr>
          <p:cNvPr id="8223" name="Rectangle 31">
            <a:extLst>
              <a:ext uri="{FF2B5EF4-FFF2-40B4-BE49-F238E27FC236}">
                <a16:creationId xmlns:a16="http://schemas.microsoft.com/office/drawing/2014/main" id="{FC490EF0-6706-47DE-A4D5-BB3158681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5516563"/>
            <a:ext cx="1026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记为</a:t>
            </a:r>
            <a:r>
              <a:rPr lang="en-US" altLang="zh-CN" sz="2800" b="1"/>
              <a:t>: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3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3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196" grpId="0"/>
      <p:bldP spid="8197" grpId="0" autoUpdateAnimBg="0"/>
      <p:bldP spid="8202" grpId="0" animBg="1"/>
      <p:bldP spid="8208" grpId="0" autoUpdateAnimBg="0"/>
      <p:bldP spid="8209" grpId="0" autoUpdateAnimBg="0"/>
      <p:bldP spid="8212" grpId="0" autoUpdateAnimBg="0"/>
      <p:bldP spid="8213" grpId="0" autoUpdateAnimBg="0"/>
      <p:bldP spid="8214" grpId="0" autoUpdateAnimBg="0"/>
      <p:bldP spid="8215" grpId="0" autoUpdateAnimBg="0"/>
      <p:bldP spid="8216" grpId="0" autoUpdateAnimBg="0"/>
      <p:bldP spid="82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7523" name="Object 3">
                <a:extLst>
                  <a:ext uri="{FF2B5EF4-FFF2-40B4-BE49-F238E27FC236}">
                    <a16:creationId xmlns:a16="http://schemas.microsoft.com/office/drawing/2014/main" id="{F6C42E43-3100-4601-991E-3FD5365812A2}"/>
                  </a:ext>
                </a:extLst>
              </p:cNvPr>
              <p:cNvSpPr txBox="1"/>
              <p:nvPr/>
            </p:nvSpPr>
            <p:spPr bwMode="auto">
              <a:xfrm>
                <a:off x="3811294" y="218420"/>
                <a:ext cx="1123754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𝒇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</a:rPr>
                        <m:t>′(</m:t>
                      </m:r>
                      <m:sSub>
                        <m:sSubPr>
                          <m:ctrlP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𝐱</m:t>
                          </m:r>
                        </m:e>
                        <m:sub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7523" name="Object 3">
                <a:extLst>
                  <a:ext uri="{FF2B5EF4-FFF2-40B4-BE49-F238E27FC236}">
                    <a16:creationId xmlns:a16="http://schemas.microsoft.com/office/drawing/2014/main" id="{F6C42E43-3100-4601-991E-3FD536581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1294" y="218420"/>
                <a:ext cx="1123754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524" name="Object 4">
                <a:extLst>
                  <a:ext uri="{FF2B5EF4-FFF2-40B4-BE49-F238E27FC236}">
                    <a16:creationId xmlns:a16="http://schemas.microsoft.com/office/drawing/2014/main" id="{E3F3DDBF-2BF5-4B4C-BA49-9040D63D44F3}"/>
                  </a:ext>
                </a:extLst>
              </p:cNvPr>
              <p:cNvSpPr txBox="1"/>
              <p:nvPr/>
            </p:nvSpPr>
            <p:spPr bwMode="auto">
              <a:xfrm>
                <a:off x="5087937" y="199323"/>
                <a:ext cx="1601620" cy="838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</a:rPr>
                        <m:t>𝐲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</a:rPr>
                        <m:t>′</m:t>
                      </m:r>
                      <m:d>
                        <m:dPr>
                          <m:begChr m:val="|"/>
                          <m:endChr m:val=""/>
                          <m:ctrlP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d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𝐱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7524" name="Object 4">
                <a:extLst>
                  <a:ext uri="{FF2B5EF4-FFF2-40B4-BE49-F238E27FC236}">
                    <a16:creationId xmlns:a16="http://schemas.microsoft.com/office/drawing/2014/main" id="{E3F3DDBF-2BF5-4B4C-BA49-9040D63D4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7937" y="199323"/>
                <a:ext cx="1601620" cy="838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525" name="Object 5">
                <a:extLst>
                  <a:ext uri="{FF2B5EF4-FFF2-40B4-BE49-F238E27FC236}">
                    <a16:creationId xmlns:a16="http://schemas.microsoft.com/office/drawing/2014/main" id="{6BFACED8-4C03-4C47-89C5-3DE6CF806FF7}"/>
                  </a:ext>
                </a:extLst>
              </p:cNvPr>
              <p:cNvSpPr txBox="1"/>
              <p:nvPr/>
            </p:nvSpPr>
            <p:spPr bwMode="auto">
              <a:xfrm>
                <a:off x="6995336" y="171450"/>
                <a:ext cx="1601619" cy="838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𝐝𝐲</m:t>
                          </m:r>
                        </m:num>
                        <m:den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𝐝𝐱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d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𝐱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7525" name="Object 5">
                <a:extLst>
                  <a:ext uri="{FF2B5EF4-FFF2-40B4-BE49-F238E27FC236}">
                    <a16:creationId xmlns:a16="http://schemas.microsoft.com/office/drawing/2014/main" id="{6BFACED8-4C03-4C47-89C5-3DE6CF806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5336" y="171450"/>
                <a:ext cx="1601619" cy="838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526" name="Object 6">
                <a:extLst>
                  <a:ext uri="{FF2B5EF4-FFF2-40B4-BE49-F238E27FC236}">
                    <a16:creationId xmlns:a16="http://schemas.microsoft.com/office/drawing/2014/main" id="{AA2F195E-8B6E-4B18-BA45-37C57E0FD097}"/>
                  </a:ext>
                </a:extLst>
              </p:cNvPr>
              <p:cNvSpPr txBox="1"/>
              <p:nvPr/>
            </p:nvSpPr>
            <p:spPr bwMode="auto">
              <a:xfrm>
                <a:off x="8902732" y="260350"/>
                <a:ext cx="1601619" cy="8985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𝒇</m:t>
                          </m:r>
                        </m:num>
                        <m:den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𝐝𝐱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d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𝐱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7526" name="Object 6">
                <a:extLst>
                  <a:ext uri="{FF2B5EF4-FFF2-40B4-BE49-F238E27FC236}">
                    <a16:creationId xmlns:a16="http://schemas.microsoft.com/office/drawing/2014/main" id="{AA2F195E-8B6E-4B18-BA45-37C57E0FD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02732" y="260350"/>
                <a:ext cx="1601619" cy="8985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528" name="Text Box 8">
                <a:extLst>
                  <a:ext uri="{FF2B5EF4-FFF2-40B4-BE49-F238E27FC236}">
                    <a16:creationId xmlns:a16="http://schemas.microsoft.com/office/drawing/2014/main" id="{DE1D0A32-E7F7-4B94-9352-F79A5FF051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1200" y="2362201"/>
                <a:ext cx="5228122" cy="7506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</a:rPr>
                  <a:t>特别的</a:t>
                </a:r>
                <a:r>
                  <a:rPr lang="en-US" altLang="zh-CN" sz="2800" b="1" dirty="0">
                    <a:latin typeface="+mj-lt"/>
                  </a:rPr>
                  <a:t>, </a:t>
                </a:r>
                <a:r>
                  <a:rPr lang="zh-CN" altLang="en-US" sz="2800" b="1" dirty="0">
                    <a:latin typeface="+mj-lt"/>
                  </a:rPr>
                  <a:t>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𝚫</m:t>
                            </m:r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𝚫</m:t>
                            </m:r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num>
                          <m:den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𝚫</m:t>
                            </m:r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</m:e>
                    </m:func>
                    <m:r>
                      <a:rPr lang="zh-CN" altLang="en-US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7528" name="Text Box 8">
                <a:extLst>
                  <a:ext uri="{FF2B5EF4-FFF2-40B4-BE49-F238E27FC236}">
                    <a16:creationId xmlns:a16="http://schemas.microsoft.com/office/drawing/2014/main" id="{DE1D0A32-E7F7-4B94-9352-F79A5FF05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2362201"/>
                <a:ext cx="5228122" cy="750655"/>
              </a:xfrm>
              <a:prstGeom prst="rect">
                <a:avLst/>
              </a:prstGeom>
              <a:blipFill>
                <a:blip r:embed="rId6"/>
                <a:stretch>
                  <a:fillRect l="-2331" b="-32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530" name="Rectangle 10">
            <a:extLst>
              <a:ext uri="{FF2B5EF4-FFF2-40B4-BE49-F238E27FC236}">
                <a16:creationId xmlns:a16="http://schemas.microsoft.com/office/drawing/2014/main" id="{51CA9EB5-BD99-46A0-8829-E3B674180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6" y="3200401"/>
            <a:ext cx="63899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+mj-lt"/>
              </a:rPr>
              <a:t>则称 </a:t>
            </a:r>
            <a:r>
              <a:rPr lang="en-US" altLang="zh-CN" sz="2800" b="1">
                <a:latin typeface="+mj-lt"/>
              </a:rPr>
              <a:t>y=f(x) </a:t>
            </a:r>
            <a:r>
              <a:rPr lang="zh-CN" altLang="en-US" sz="2800" b="1">
                <a:latin typeface="+mj-lt"/>
              </a:rPr>
              <a:t>在 </a:t>
            </a:r>
            <a:r>
              <a:rPr lang="en-US" altLang="zh-CN" sz="2800" b="1">
                <a:latin typeface="+mj-lt"/>
              </a:rPr>
              <a:t>x</a:t>
            </a:r>
            <a:r>
              <a:rPr lang="en-US" altLang="zh-CN" sz="2800" b="1" baseline="-25000">
                <a:latin typeface="+mj-lt"/>
              </a:rPr>
              <a:t>0 </a:t>
            </a:r>
            <a:r>
              <a:rPr lang="zh-CN" altLang="en-US" sz="2800" b="1">
                <a:latin typeface="+mj-lt"/>
              </a:rPr>
              <a:t>处的导数为无穷大。</a:t>
            </a:r>
          </a:p>
        </p:txBody>
      </p:sp>
      <p:sp>
        <p:nvSpPr>
          <p:cNvPr id="107531" name="Rectangle 11">
            <a:extLst>
              <a:ext uri="{FF2B5EF4-FFF2-40B4-BE49-F238E27FC236}">
                <a16:creationId xmlns:a16="http://schemas.microsoft.com/office/drawing/2014/main" id="{51A536AB-4F30-472D-B791-0D7ADF953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524001"/>
            <a:ext cx="318062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+mj-lt"/>
              </a:rPr>
              <a:t>若极限</a:t>
            </a:r>
            <a:r>
              <a:rPr lang="en-US" altLang="zh-CN" sz="2800" b="1">
                <a:latin typeface="+mj-lt"/>
              </a:rPr>
              <a:t>(1) </a:t>
            </a:r>
            <a:r>
              <a:rPr lang="zh-CN" altLang="en-US" sz="2800" b="1">
                <a:latin typeface="+mj-lt"/>
              </a:rPr>
              <a:t>不存在</a:t>
            </a:r>
            <a:r>
              <a:rPr lang="en-US" altLang="zh-CN" sz="2800" b="1">
                <a:latin typeface="+mj-lt"/>
              </a:rPr>
              <a:t>, </a:t>
            </a:r>
          </a:p>
        </p:txBody>
      </p:sp>
      <p:sp>
        <p:nvSpPr>
          <p:cNvPr id="107532" name="Rectangle 12">
            <a:extLst>
              <a:ext uri="{FF2B5EF4-FFF2-40B4-BE49-F238E27FC236}">
                <a16:creationId xmlns:a16="http://schemas.microsoft.com/office/drawing/2014/main" id="{313AF80A-B05E-440E-BFDF-D79A93401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999" y="304800"/>
            <a:ext cx="18408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+mj-lt"/>
              </a:rPr>
              <a:t>也可记为</a:t>
            </a:r>
            <a:r>
              <a:rPr lang="en-US" altLang="zh-CN" sz="2800" b="1">
                <a:latin typeface="+mj-lt"/>
              </a:rPr>
              <a:t>:</a:t>
            </a:r>
          </a:p>
        </p:txBody>
      </p:sp>
      <p:sp>
        <p:nvSpPr>
          <p:cNvPr id="107533" name="Rectangle 13">
            <a:extLst>
              <a:ext uri="{FF2B5EF4-FFF2-40B4-BE49-F238E27FC236}">
                <a16:creationId xmlns:a16="http://schemas.microsoft.com/office/drawing/2014/main" id="{6FDD54AB-52FB-4842-B762-B41BE8B4F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1524001"/>
            <a:ext cx="48702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</a:rPr>
              <a:t>则称 </a:t>
            </a:r>
            <a:r>
              <a:rPr lang="en-US" altLang="zh-CN" sz="2800" b="1" dirty="0">
                <a:latin typeface="+mj-lt"/>
              </a:rPr>
              <a:t>y=f(x) </a:t>
            </a:r>
            <a:r>
              <a:rPr lang="zh-CN" altLang="en-US" sz="2800" b="1" dirty="0">
                <a:latin typeface="+mj-lt"/>
              </a:rPr>
              <a:t>在 </a:t>
            </a:r>
            <a:r>
              <a:rPr lang="en-US" altLang="zh-CN" sz="2800" b="1" dirty="0">
                <a:latin typeface="+mj-lt"/>
              </a:rPr>
              <a:t>x</a:t>
            </a:r>
            <a:r>
              <a:rPr lang="en-US" altLang="zh-CN" sz="2800" b="1" baseline="-25000" dirty="0">
                <a:latin typeface="+mj-lt"/>
              </a:rPr>
              <a:t>0 </a:t>
            </a:r>
            <a:r>
              <a:rPr lang="zh-CN" altLang="en-US" sz="2800" b="1" dirty="0">
                <a:latin typeface="+mj-lt"/>
              </a:rPr>
              <a:t>处不可导。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534" name="Object 14">
                <a:extLst>
                  <a:ext uri="{FF2B5EF4-FFF2-40B4-BE49-F238E27FC236}">
                    <a16:creationId xmlns:a16="http://schemas.microsoft.com/office/drawing/2014/main" id="{C1FAC1CE-22F8-4E13-83A7-4FA8FB9D3109}"/>
                  </a:ext>
                </a:extLst>
              </p:cNvPr>
              <p:cNvSpPr txBox="1"/>
              <p:nvPr/>
            </p:nvSpPr>
            <p:spPr bwMode="auto">
              <a:xfrm>
                <a:off x="3648074" y="5373688"/>
                <a:ext cx="4334481" cy="1143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</a:rPr>
                        <m:t>𝐟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</a:rPr>
                        <m:t>′(</m:t>
                      </m:r>
                      <m:sSub>
                        <m:sSubPr>
                          <m:ctrlP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𝐱</m:t>
                          </m:r>
                        </m:e>
                        <m:sub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𝐱</m:t>
                              </m:r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zh-CN" altLang="en-US" sz="2800" b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𝟎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𝐟</m:t>
                              </m:r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(</m:t>
                              </m:r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𝐱</m:t>
                              </m:r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)−</m:t>
                              </m:r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𝐟</m:t>
                              </m:r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b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𝐱</m:t>
                              </m:r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+mj-lt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800" b="1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+mj-lt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07534" name="Object 14">
                <a:extLst>
                  <a:ext uri="{FF2B5EF4-FFF2-40B4-BE49-F238E27FC236}">
                    <a16:creationId xmlns:a16="http://schemas.microsoft.com/office/drawing/2014/main" id="{C1FAC1CE-22F8-4E13-83A7-4FA8FB9D3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8074" y="5373688"/>
                <a:ext cx="4334481" cy="1143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535" name="Rectangle 15">
            <a:extLst>
              <a:ext uri="{FF2B5EF4-FFF2-40B4-BE49-F238E27FC236}">
                <a16:creationId xmlns:a16="http://schemas.microsoft.com/office/drawing/2014/main" id="{BD3AF281-41C9-4FF8-A818-96909F4C7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4" y="3886200"/>
            <a:ext cx="27577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+mj-lt"/>
              </a:rPr>
              <a:t>若设 </a:t>
            </a:r>
            <a:r>
              <a:rPr lang="en-US" altLang="zh-CN" sz="2800" b="1">
                <a:latin typeface="+mj-lt"/>
              </a:rPr>
              <a:t>x= x</a:t>
            </a:r>
            <a:r>
              <a:rPr lang="en-US" altLang="zh-CN" sz="2800" b="1" baseline="-25000">
                <a:latin typeface="+mj-lt"/>
              </a:rPr>
              <a:t>0</a:t>
            </a:r>
            <a:r>
              <a:rPr lang="en-US" altLang="zh-CN" sz="2800" b="1">
                <a:latin typeface="+mj-lt"/>
              </a:rPr>
              <a:t>+</a:t>
            </a:r>
            <a:r>
              <a:rPr lang="en-US" altLang="zh-CN" sz="2800" b="1">
                <a:latin typeface="+mj-lt"/>
                <a:cs typeface="Times New Roman" panose="02020603050405020304" pitchFamily="18" charset="0"/>
              </a:rPr>
              <a:t>Δx,</a:t>
            </a:r>
            <a:r>
              <a:rPr lang="en-US" altLang="zh-CN" sz="2800" b="1" baseline="-25000">
                <a:latin typeface="+mj-lt"/>
              </a:rPr>
              <a:t> </a:t>
            </a:r>
            <a:r>
              <a:rPr lang="en-US" altLang="zh-CN" sz="2800" b="1">
                <a:latin typeface="+mj-lt"/>
              </a:rPr>
              <a:t> </a:t>
            </a:r>
          </a:p>
        </p:txBody>
      </p:sp>
      <p:sp>
        <p:nvSpPr>
          <p:cNvPr id="107536" name="Rectangle 16">
            <a:extLst>
              <a:ext uri="{FF2B5EF4-FFF2-40B4-BE49-F238E27FC236}">
                <a16:creationId xmlns:a16="http://schemas.microsoft.com/office/drawing/2014/main" id="{092F2772-805D-4D36-95F9-0EBC22CA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7" y="3911601"/>
            <a:ext cx="34141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</a:rPr>
              <a:t>当 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Δx→0</a:t>
            </a:r>
            <a:r>
              <a:rPr lang="zh-CN" altLang="en-US" sz="2800" b="1" dirty="0">
                <a:latin typeface="+mj-lt"/>
              </a:rPr>
              <a:t>时</a:t>
            </a:r>
            <a:r>
              <a:rPr lang="en-US" altLang="zh-CN" sz="2800" b="1" dirty="0">
                <a:latin typeface="+mj-lt"/>
              </a:rPr>
              <a:t>, x 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→</a:t>
            </a:r>
            <a:r>
              <a:rPr lang="en-US" altLang="zh-CN" sz="2800" b="1" dirty="0">
                <a:latin typeface="+mj-lt"/>
              </a:rPr>
              <a:t> x</a:t>
            </a:r>
            <a:r>
              <a:rPr lang="en-US" altLang="zh-CN" sz="2800" b="1" baseline="-25000" dirty="0">
                <a:latin typeface="+mj-lt"/>
              </a:rPr>
              <a:t>0 .</a:t>
            </a:r>
            <a:endParaRPr lang="en-US" altLang="zh-CN" sz="2800" b="1" dirty="0">
              <a:latin typeface="+mj-lt"/>
            </a:endParaRPr>
          </a:p>
        </p:txBody>
      </p:sp>
      <p:sp>
        <p:nvSpPr>
          <p:cNvPr id="107537" name="Rectangle 17">
            <a:extLst>
              <a:ext uri="{FF2B5EF4-FFF2-40B4-BE49-F238E27FC236}">
                <a16:creationId xmlns:a16="http://schemas.microsoft.com/office/drawing/2014/main" id="{22F2E2BB-4437-4B8C-8052-F91A0E5B0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399" y="4648201"/>
            <a:ext cx="539134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+mj-lt"/>
              </a:rPr>
              <a:t>可得导数的另一种定义形式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  <p:bldP spid="107524" grpId="0"/>
      <p:bldP spid="107525" grpId="0"/>
      <p:bldP spid="107526" grpId="0"/>
      <p:bldP spid="107528" grpId="0" autoUpdateAnimBg="0"/>
      <p:bldP spid="107530" grpId="0" autoUpdateAnimBg="0"/>
      <p:bldP spid="107531" grpId="0" autoUpdateAnimBg="0"/>
      <p:bldP spid="107532" grpId="0" autoUpdateAnimBg="0"/>
      <p:bldP spid="107533" grpId="0" autoUpdateAnimBg="0"/>
      <p:bldP spid="107534" grpId="0" animBg="1"/>
      <p:bldP spid="107535" grpId="0" autoUpdateAnimBg="0"/>
      <p:bldP spid="107536" grpId="0" autoUpdateAnimBg="0"/>
      <p:bldP spid="107537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2190</Words>
  <Application>Microsoft Office PowerPoint</Application>
  <PresentationFormat>宽屏</PresentationFormat>
  <Paragraphs>340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楷体_GB2312</vt:lpstr>
      <vt:lpstr>宋体</vt:lpstr>
      <vt:lpstr>Arial</vt:lpstr>
      <vt:lpstr>cajcd fnthx</vt:lpstr>
      <vt:lpstr>Cambria Math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 导数的定义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五. 函数的可导性与连续的关系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162</cp:revision>
  <dcterms:created xsi:type="dcterms:W3CDTF">2020-02-21T07:30:31Z</dcterms:created>
  <dcterms:modified xsi:type="dcterms:W3CDTF">2020-10-18T05:54:25Z</dcterms:modified>
</cp:coreProperties>
</file>