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315" r:id="rId3"/>
    <p:sldId id="316" r:id="rId4"/>
    <p:sldId id="292" r:id="rId5"/>
    <p:sldId id="311" r:id="rId6"/>
    <p:sldId id="291" r:id="rId7"/>
    <p:sldId id="293" r:id="rId8"/>
    <p:sldId id="294" r:id="rId9"/>
    <p:sldId id="312" r:id="rId10"/>
    <p:sldId id="295" r:id="rId11"/>
    <p:sldId id="296" r:id="rId12"/>
    <p:sldId id="302" r:id="rId13"/>
    <p:sldId id="313" r:id="rId14"/>
    <p:sldId id="305" r:id="rId15"/>
    <p:sldId id="317" r:id="rId16"/>
    <p:sldId id="301" r:id="rId17"/>
    <p:sldId id="300" r:id="rId18"/>
    <p:sldId id="304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96720-C422-4E8C-9FD4-C1E77350F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0311D-CBA9-4184-9C8F-76DEC9D0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E3982-B401-459F-9CA1-B5EF28E6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3858A-0C6D-4EEB-9D65-B193B5FE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D8338-C638-48C0-B6D1-2A879CBD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0B325-4150-4A44-B330-A8C9BFC121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482608"/>
      </p:ext>
    </p:extLst>
  </p:cSld>
  <p:clrMapOvr>
    <a:masterClrMapping/>
  </p:clrMapOvr>
  <p:transition spd="slow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C1657-ECA3-4FE3-83E6-CEF3938B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113EF-03F1-4179-A509-46DB5D74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D51B1-E576-4FDB-A222-96D122F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F4F26-C8EA-47A4-8D90-3914A393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8B295-E08B-4B37-ABAC-3C34339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FBD97-8ABC-44BF-BFDB-A0980C79C2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656847"/>
      </p:ext>
    </p:extLst>
  </p:cSld>
  <p:clrMapOvr>
    <a:masterClrMapping/>
  </p:clrMapOvr>
  <p:transition spd="slow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DAD870-F0E9-460C-A6CC-A23F57666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920D91-2942-4CED-8989-1C484ACCE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299D3-A8EC-406A-8851-8925760B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E13A6-DC47-4AE4-AA4E-1BE1C0C9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0199C-B11C-4A02-81B3-FC3F13F9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F3F7B-2541-4C8C-8250-48345B3902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431601"/>
      </p:ext>
    </p:extLst>
  </p:cSld>
  <p:clrMapOvr>
    <a:masterClrMapping/>
  </p:clrMapOvr>
  <p:transition spd="slow" advTm="3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E286-B9F6-4CF3-9CE9-53A71C08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16570-6E53-4C7D-A0D8-723C6267FD5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>
            <a:extLst>
              <a:ext uri="{FF2B5EF4-FFF2-40B4-BE49-F238E27FC236}">
                <a16:creationId xmlns:a16="http://schemas.microsoft.com/office/drawing/2014/main" id="{DFD841A8-903E-4780-85A8-3ACB5B96340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EB530-8D96-4720-B8FE-0DEE83D3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373A0-FC69-4660-8F33-A6F74247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4B5FA-530A-4308-A53F-E0945C19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7065ABE-B027-4BFC-8549-3CD2EF5413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955871"/>
      </p:ext>
    </p:extLst>
  </p:cSld>
  <p:clrMapOvr>
    <a:masterClrMapping/>
  </p:clrMapOvr>
  <p:transition spd="slow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675B0-6867-4AE9-88EE-AB583004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70AC6-62F7-4BBF-BF5B-9893AE77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3F497-F6F0-401F-A975-F9BC696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78822-9A20-4AA9-8092-8B220BBC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CE762-2A61-47CB-B9FB-30DB2DC9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691F8-B682-4A6D-ACC4-37381284FE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777427"/>
      </p:ext>
    </p:extLst>
  </p:cSld>
  <p:clrMapOvr>
    <a:masterClrMapping/>
  </p:clrMapOvr>
  <p:transition spd="slow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83B2E-BC95-41FF-AA04-210FF20C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39109-1DD7-40AB-AAFE-FCA58313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44FB8-AE8E-4762-A708-994023C8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3661A-8FAD-4E0D-9831-80F302BA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CEFB9-0865-4E32-9E59-E1A6D135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9A9E1-195C-4D6C-8871-6523736D11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022851"/>
      </p:ext>
    </p:extLst>
  </p:cSld>
  <p:clrMapOvr>
    <a:masterClrMapping/>
  </p:clrMapOvr>
  <p:transition spd="slow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9949A-4773-45CF-9B6C-C12565D7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0A533-84E9-43A7-99F7-A9FD913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BB0BD-827F-4581-B83D-F9C519827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0AE8B-EA40-4B12-A7F9-3971911D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10F29-3087-4CE1-8194-BFF182E9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C20EC-ACBD-4211-A20E-D66D5C60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52C1D-67BF-4EC0-BE35-69A32472BD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428752"/>
      </p:ext>
    </p:extLst>
  </p:cSld>
  <p:clrMapOvr>
    <a:masterClrMapping/>
  </p:clrMapOvr>
  <p:transition spd="slow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FAD83-B5EE-4041-A17E-32BB91ED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17FE8-0723-415B-947C-7D6674A47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1001B-5A3D-4435-B774-05B5FD884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116234-9C8E-42CE-A0D3-422DF2729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28033-A789-43ED-A4F4-CE371F9D9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78DD6E-1ABC-4227-80E4-5D362D00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52E94E-1C00-400C-BB88-C55EF51F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0FBFC1-AC9A-474F-8888-061DE707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5AC34-17AB-41AB-B13D-FE34CC11C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083683"/>
      </p:ext>
    </p:extLst>
  </p:cSld>
  <p:clrMapOvr>
    <a:masterClrMapping/>
  </p:clrMapOvr>
  <p:transition spd="slow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EFAC7-67AD-450B-9855-FDB2E020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F01025-F0CA-4FD9-BD75-4AAE30EF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FEDDA4-52AC-47DD-9E31-01CB1C23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10650-AFA3-45A6-B84B-5DD19F1D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F47E2-0AF6-47F3-91CC-E96492BBAB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238073"/>
      </p:ext>
    </p:extLst>
  </p:cSld>
  <p:clrMapOvr>
    <a:masterClrMapping/>
  </p:clrMapOvr>
  <p:transition spd="slow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5C951-0B06-4F4C-B530-7BFB9956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5C31E5-F62B-40C7-B98A-DF94F3D8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17C78-1787-4E15-B9A2-0C0E047D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D7430-3C80-4FFE-926B-DE582A3A20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580815"/>
      </p:ext>
    </p:extLst>
  </p:cSld>
  <p:clrMapOvr>
    <a:masterClrMapping/>
  </p:clrMapOvr>
  <p:transition spd="slow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A376B-8820-49F6-85AF-B0C69E54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80CCE-30B9-4A9E-BF3C-4BF4F520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3C2BE-601F-4C9B-BF53-7CAD58AF9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16198-86CB-45E1-ADEF-75C36803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4F034-CBCE-4FE8-AD45-7D9F961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A9AD5-555F-4D8E-AACC-5D95499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8DE7A-B151-4719-9DD0-3FC0F6869A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526200"/>
      </p:ext>
    </p:extLst>
  </p:cSld>
  <p:clrMapOvr>
    <a:masterClrMapping/>
  </p:clrMapOvr>
  <p:transition spd="slow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8EDD3-6302-44B8-81EE-2CC9C99B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F44F9A-B4DD-4E75-AC7B-9B11D1385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BFBBA-6420-42A8-A2E6-9FADC97DF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E4589-5C9D-4C1E-BD7A-78BB8A5D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FA96B-34AD-4FE7-875A-AFDB2448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92894-AC11-4597-A4C8-39B4C01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9D034-BBBC-459A-892B-1D27F44EF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444295"/>
      </p:ext>
    </p:extLst>
  </p:cSld>
  <p:clrMapOvr>
    <a:masterClrMapping/>
  </p:clrMapOvr>
  <p:transition spd="slow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976670-531D-4C75-BE01-933E9477E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3B617-AE18-41D6-9874-D6ACA5346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71A467F-9299-4637-9B17-A7276606A8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B4865A3-1982-4569-B94A-08DD5D166A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2B3E622-BD04-43A0-B6BF-2C158D3EC5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961CB6-EB65-48FA-9345-F0E600B598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50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Tm="300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1117900-2E5A-4540-9947-162C352C0B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2738" y="-89840"/>
            <a:ext cx="4476314" cy="9283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+mn-lt"/>
              </a:rPr>
              <a:t>初等函数的导数</a:t>
            </a: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48B222B1-43EB-42C0-A613-7B8E62920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264" y="885718"/>
            <a:ext cx="38831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一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) . </a:t>
            </a: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导数的基本公式</a:t>
            </a:r>
          </a:p>
        </p:txBody>
      </p:sp>
      <p:grpSp>
        <p:nvGrpSpPr>
          <p:cNvPr id="118788" name="Group 4">
            <a:extLst>
              <a:ext uri="{FF2B5EF4-FFF2-40B4-BE49-F238E27FC236}">
                <a16:creationId xmlns:a16="http://schemas.microsoft.com/office/drawing/2014/main" id="{342C236D-C30F-416E-94FC-5EFF097EB82E}"/>
              </a:ext>
            </a:extLst>
          </p:cNvPr>
          <p:cNvGrpSpPr>
            <a:grpSpLocks/>
          </p:cNvGrpSpPr>
          <p:nvPr/>
        </p:nvGrpSpPr>
        <p:grpSpPr bwMode="auto">
          <a:xfrm>
            <a:off x="1363004" y="1633542"/>
            <a:ext cx="2814718" cy="1061024"/>
            <a:chOff x="240" y="2160"/>
            <a:chExt cx="1104" cy="384"/>
          </a:xfrm>
        </p:grpSpPr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055EFCDB-57F0-44A2-A41D-31403EF80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20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790" name="Object 6">
                  <a:extLst>
                    <a:ext uri="{FF2B5EF4-FFF2-40B4-BE49-F238E27FC236}">
                      <a16:creationId xmlns:a16="http://schemas.microsoft.com/office/drawing/2014/main" id="{5297090B-A798-4AC1-8375-4F32F2218BF9}"/>
                    </a:ext>
                  </a:extLst>
                </p:cNvPr>
                <p:cNvSpPr txBox="1"/>
                <p:nvPr/>
              </p:nvSpPr>
              <p:spPr bwMode="auto">
                <a:xfrm>
                  <a:off x="624" y="216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18790" name="Object 6">
                  <a:extLst>
                    <a:ext uri="{FF2B5EF4-FFF2-40B4-BE49-F238E27FC236}">
                      <a16:creationId xmlns:a16="http://schemas.microsoft.com/office/drawing/2014/main" id="{5297090B-A798-4AC1-8375-4F32F2218B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160"/>
                  <a:ext cx="720" cy="3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791" name="Group 7">
            <a:extLst>
              <a:ext uri="{FF2B5EF4-FFF2-40B4-BE49-F238E27FC236}">
                <a16:creationId xmlns:a16="http://schemas.microsoft.com/office/drawing/2014/main" id="{77C8CCB3-F1AE-4F69-94F7-B49F0B5F6424}"/>
              </a:ext>
            </a:extLst>
          </p:cNvPr>
          <p:cNvGrpSpPr>
            <a:grpSpLocks/>
          </p:cNvGrpSpPr>
          <p:nvPr/>
        </p:nvGrpSpPr>
        <p:grpSpPr bwMode="auto">
          <a:xfrm>
            <a:off x="3913621" y="1696478"/>
            <a:ext cx="4318961" cy="1061024"/>
            <a:chOff x="2016" y="2202"/>
            <a:chExt cx="1694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792" name="Object 8">
                  <a:extLst>
                    <a:ext uri="{FF2B5EF4-FFF2-40B4-BE49-F238E27FC236}">
                      <a16:creationId xmlns:a16="http://schemas.microsoft.com/office/drawing/2014/main" id="{7B9FCC5D-D803-4D2E-BCD7-9CECD97F17AB}"/>
                    </a:ext>
                  </a:extLst>
                </p:cNvPr>
                <p:cNvSpPr txBox="1"/>
                <p:nvPr/>
              </p:nvSpPr>
              <p:spPr bwMode="auto">
                <a:xfrm>
                  <a:off x="2318" y="2202"/>
                  <a:ext cx="13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18792" name="Object 8">
                  <a:extLst>
                    <a:ext uri="{FF2B5EF4-FFF2-40B4-BE49-F238E27FC236}">
                      <a16:creationId xmlns:a16="http://schemas.microsoft.com/office/drawing/2014/main" id="{7B9FCC5D-D803-4D2E-BCD7-9CECD97F1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18" y="2202"/>
                  <a:ext cx="1392" cy="3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793" name="Text Box 9">
              <a:extLst>
                <a:ext uri="{FF2B5EF4-FFF2-40B4-BE49-F238E27FC236}">
                  <a16:creationId xmlns:a16="http://schemas.microsoft.com/office/drawing/2014/main" id="{7D2E1A45-FC8E-487E-A8B1-12AE8E403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</p:grpSp>
      <p:grpSp>
        <p:nvGrpSpPr>
          <p:cNvPr id="118794" name="Group 10">
            <a:extLst>
              <a:ext uri="{FF2B5EF4-FFF2-40B4-BE49-F238E27FC236}">
                <a16:creationId xmlns:a16="http://schemas.microsoft.com/office/drawing/2014/main" id="{568E2C84-20EC-4133-B815-D38B052E32C3}"/>
              </a:ext>
            </a:extLst>
          </p:cNvPr>
          <p:cNvGrpSpPr>
            <a:grpSpLocks/>
          </p:cNvGrpSpPr>
          <p:nvPr/>
        </p:nvGrpSpPr>
        <p:grpSpPr bwMode="auto">
          <a:xfrm>
            <a:off x="7641023" y="1651714"/>
            <a:ext cx="3393469" cy="1061024"/>
            <a:chOff x="4032" y="2183"/>
            <a:chExt cx="1331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795" name="Object 11">
                  <a:extLst>
                    <a:ext uri="{FF2B5EF4-FFF2-40B4-BE49-F238E27FC236}">
                      <a16:creationId xmlns:a16="http://schemas.microsoft.com/office/drawing/2014/main" id="{6D934439-D6C5-4839-95D5-72FFBEB0F954}"/>
                    </a:ext>
                  </a:extLst>
                </p:cNvPr>
                <p:cNvSpPr txBox="1"/>
                <p:nvPr/>
              </p:nvSpPr>
              <p:spPr bwMode="auto">
                <a:xfrm>
                  <a:off x="4259" y="2183"/>
                  <a:ext cx="11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18795" name="Object 11">
                  <a:extLst>
                    <a:ext uri="{FF2B5EF4-FFF2-40B4-BE49-F238E27FC236}">
                      <a16:creationId xmlns:a16="http://schemas.microsoft.com/office/drawing/2014/main" id="{6D934439-D6C5-4839-95D5-72FFBEB0F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9" y="2183"/>
                  <a:ext cx="1104" cy="3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796" name="Text Box 12">
              <a:extLst>
                <a:ext uri="{FF2B5EF4-FFF2-40B4-BE49-F238E27FC236}">
                  <a16:creationId xmlns:a16="http://schemas.microsoft.com/office/drawing/2014/main" id="{CAE10E62-A6B5-4220-990F-7A17B39DA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20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</p:grpSp>
      <p:grpSp>
        <p:nvGrpSpPr>
          <p:cNvPr id="118797" name="Group 13">
            <a:extLst>
              <a:ext uri="{FF2B5EF4-FFF2-40B4-BE49-F238E27FC236}">
                <a16:creationId xmlns:a16="http://schemas.microsoft.com/office/drawing/2014/main" id="{93382096-B0EA-40CB-904E-9778380F9159}"/>
              </a:ext>
            </a:extLst>
          </p:cNvPr>
          <p:cNvGrpSpPr>
            <a:grpSpLocks/>
          </p:cNvGrpSpPr>
          <p:nvPr/>
        </p:nvGrpSpPr>
        <p:grpSpPr bwMode="auto">
          <a:xfrm>
            <a:off x="1532124" y="2663008"/>
            <a:ext cx="3101952" cy="936686"/>
            <a:chOff x="240" y="2627"/>
            <a:chExt cx="1173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798" name="Object 14">
                  <a:extLst>
                    <a:ext uri="{FF2B5EF4-FFF2-40B4-BE49-F238E27FC236}">
                      <a16:creationId xmlns:a16="http://schemas.microsoft.com/office/drawing/2014/main" id="{6B84503A-7091-4B0F-A995-276927EEE6E9}"/>
                    </a:ext>
                  </a:extLst>
                </p:cNvPr>
                <p:cNvSpPr txBox="1"/>
                <p:nvPr/>
              </p:nvSpPr>
              <p:spPr bwMode="auto">
                <a:xfrm>
                  <a:off x="501" y="2627"/>
                  <a:ext cx="91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8798" name="Object 14">
                  <a:extLst>
                    <a:ext uri="{FF2B5EF4-FFF2-40B4-BE49-F238E27FC236}">
                      <a16:creationId xmlns:a16="http://schemas.microsoft.com/office/drawing/2014/main" id="{6B84503A-7091-4B0F-A995-276927EEE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1" y="2627"/>
                  <a:ext cx="912" cy="3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799" name="Text Box 15">
              <a:extLst>
                <a:ext uri="{FF2B5EF4-FFF2-40B4-BE49-F238E27FC236}">
                  <a16:creationId xmlns:a16="http://schemas.microsoft.com/office/drawing/2014/main" id="{9B722849-D121-41C3-B88A-13B8E112A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40"/>
              <a:ext cx="2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(4)</a:t>
              </a:r>
            </a:p>
          </p:txBody>
        </p:sp>
      </p:grpSp>
      <p:grpSp>
        <p:nvGrpSpPr>
          <p:cNvPr id="118800" name="Group 16">
            <a:extLst>
              <a:ext uri="{FF2B5EF4-FFF2-40B4-BE49-F238E27FC236}">
                <a16:creationId xmlns:a16="http://schemas.microsoft.com/office/drawing/2014/main" id="{6D3A40FB-2185-4E9B-8B06-B19E1CE6E057}"/>
              </a:ext>
            </a:extLst>
          </p:cNvPr>
          <p:cNvGrpSpPr>
            <a:grpSpLocks/>
          </p:cNvGrpSpPr>
          <p:nvPr/>
        </p:nvGrpSpPr>
        <p:grpSpPr bwMode="auto">
          <a:xfrm>
            <a:off x="4091760" y="2318325"/>
            <a:ext cx="4474483" cy="1317991"/>
            <a:chOff x="2057" y="2489"/>
            <a:chExt cx="1755" cy="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801" name="Object 17">
                  <a:extLst>
                    <a:ext uri="{FF2B5EF4-FFF2-40B4-BE49-F238E27FC236}">
                      <a16:creationId xmlns:a16="http://schemas.microsoft.com/office/drawing/2014/main" id="{DA85B2A7-E5B6-4A27-90BC-EEDF3F7AB00E}"/>
                    </a:ext>
                  </a:extLst>
                </p:cNvPr>
                <p:cNvSpPr txBox="1"/>
                <p:nvPr/>
              </p:nvSpPr>
              <p:spPr bwMode="auto">
                <a:xfrm>
                  <a:off x="2324" y="2489"/>
                  <a:ext cx="1488" cy="4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3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18801" name="Object 17">
                  <a:extLst>
                    <a:ext uri="{FF2B5EF4-FFF2-40B4-BE49-F238E27FC236}">
                      <a16:creationId xmlns:a16="http://schemas.microsoft.com/office/drawing/2014/main" id="{DA85B2A7-E5B6-4A27-90BC-EEDF3F7AB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489"/>
                  <a:ext cx="1488" cy="4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802" name="Text Box 18">
              <a:extLst>
                <a:ext uri="{FF2B5EF4-FFF2-40B4-BE49-F238E27FC236}">
                  <a16:creationId xmlns:a16="http://schemas.microsoft.com/office/drawing/2014/main" id="{8F0AF4FE-73AF-4D51-951D-6A81D1864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258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(5)</a:t>
              </a:r>
            </a:p>
          </p:txBody>
        </p:sp>
      </p:grpSp>
      <p:grpSp>
        <p:nvGrpSpPr>
          <p:cNvPr id="118803" name="Group 19">
            <a:extLst>
              <a:ext uri="{FF2B5EF4-FFF2-40B4-BE49-F238E27FC236}">
                <a16:creationId xmlns:a16="http://schemas.microsoft.com/office/drawing/2014/main" id="{FEA3B2E1-4B40-4940-924B-87CB55CEAD84}"/>
              </a:ext>
            </a:extLst>
          </p:cNvPr>
          <p:cNvGrpSpPr>
            <a:grpSpLocks/>
          </p:cNvGrpSpPr>
          <p:nvPr/>
        </p:nvGrpSpPr>
        <p:grpSpPr bwMode="auto">
          <a:xfrm>
            <a:off x="7779452" y="2233503"/>
            <a:ext cx="3602533" cy="1146680"/>
            <a:chOff x="4176" y="2429"/>
            <a:chExt cx="1413" cy="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804" name="Object 20">
                  <a:extLst>
                    <a:ext uri="{FF2B5EF4-FFF2-40B4-BE49-F238E27FC236}">
                      <a16:creationId xmlns:a16="http://schemas.microsoft.com/office/drawing/2014/main" id="{3E733FD4-2177-4B65-89C7-651FF3A39AE6}"/>
                    </a:ext>
                  </a:extLst>
                </p:cNvPr>
                <p:cNvSpPr txBox="1"/>
                <p:nvPr/>
              </p:nvSpPr>
              <p:spPr bwMode="auto">
                <a:xfrm>
                  <a:off x="4437" y="2429"/>
                  <a:ext cx="1152" cy="4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18804" name="Object 20">
                  <a:extLst>
                    <a:ext uri="{FF2B5EF4-FFF2-40B4-BE49-F238E27FC236}">
                      <a16:creationId xmlns:a16="http://schemas.microsoft.com/office/drawing/2014/main" id="{3E733FD4-2177-4B65-89C7-651FF3A39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7" y="2429"/>
                  <a:ext cx="1152" cy="4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805" name="Text Box 21">
              <a:extLst>
                <a:ext uri="{FF2B5EF4-FFF2-40B4-BE49-F238E27FC236}">
                  <a16:creationId xmlns:a16="http://schemas.microsoft.com/office/drawing/2014/main" id="{B608E08F-802C-49ED-B7F0-36A3EA3F9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53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(6)</a:t>
              </a:r>
            </a:p>
          </p:txBody>
        </p:sp>
      </p:grpSp>
      <p:grpSp>
        <p:nvGrpSpPr>
          <p:cNvPr id="118806" name="Group 22">
            <a:extLst>
              <a:ext uri="{FF2B5EF4-FFF2-40B4-BE49-F238E27FC236}">
                <a16:creationId xmlns:a16="http://schemas.microsoft.com/office/drawing/2014/main" id="{67A81471-E2D0-4907-B9EE-724EECB6E284}"/>
              </a:ext>
            </a:extLst>
          </p:cNvPr>
          <p:cNvGrpSpPr>
            <a:grpSpLocks/>
          </p:cNvGrpSpPr>
          <p:nvPr/>
        </p:nvGrpSpPr>
        <p:grpSpPr bwMode="auto">
          <a:xfrm>
            <a:off x="1478419" y="3615424"/>
            <a:ext cx="4167502" cy="997868"/>
            <a:chOff x="576" y="3107"/>
            <a:chExt cx="1641" cy="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807" name="Object 23">
                  <a:extLst>
                    <a:ext uri="{FF2B5EF4-FFF2-40B4-BE49-F238E27FC236}">
                      <a16:creationId xmlns:a16="http://schemas.microsoft.com/office/drawing/2014/main" id="{96ABB28F-577E-40AC-AA4D-272EC21877D0}"/>
                    </a:ext>
                  </a:extLst>
                </p:cNvPr>
                <p:cNvSpPr txBox="1"/>
                <p:nvPr/>
              </p:nvSpPr>
              <p:spPr bwMode="auto">
                <a:xfrm>
                  <a:off x="982" y="3107"/>
                  <a:ext cx="1235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18807" name="Object 23">
                  <a:extLst>
                    <a:ext uri="{FF2B5EF4-FFF2-40B4-BE49-F238E27FC236}">
                      <a16:creationId xmlns:a16="http://schemas.microsoft.com/office/drawing/2014/main" id="{96ABB28F-577E-40AC-AA4D-272EC2187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2" y="3107"/>
                  <a:ext cx="1235" cy="3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808" name="Text Box 24">
              <a:extLst>
                <a:ext uri="{FF2B5EF4-FFF2-40B4-BE49-F238E27FC236}">
                  <a16:creationId xmlns:a16="http://schemas.microsoft.com/office/drawing/2014/main" id="{3F575C54-157A-44D8-B536-B04A87982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20"/>
              <a:ext cx="302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  (7)</a:t>
              </a:r>
            </a:p>
          </p:txBody>
        </p:sp>
      </p:grpSp>
      <p:grpSp>
        <p:nvGrpSpPr>
          <p:cNvPr id="118809" name="Group 25">
            <a:extLst>
              <a:ext uri="{FF2B5EF4-FFF2-40B4-BE49-F238E27FC236}">
                <a16:creationId xmlns:a16="http://schemas.microsoft.com/office/drawing/2014/main" id="{A746B514-79EE-4A33-A504-70734651F322}"/>
              </a:ext>
            </a:extLst>
          </p:cNvPr>
          <p:cNvGrpSpPr>
            <a:grpSpLocks/>
          </p:cNvGrpSpPr>
          <p:nvPr/>
        </p:nvGrpSpPr>
        <p:grpSpPr bwMode="auto">
          <a:xfrm>
            <a:off x="5649496" y="3505203"/>
            <a:ext cx="4033003" cy="754322"/>
            <a:chOff x="3120" y="3072"/>
            <a:chExt cx="1776" cy="2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810" name="Object 26">
                  <a:extLst>
                    <a:ext uri="{FF2B5EF4-FFF2-40B4-BE49-F238E27FC236}">
                      <a16:creationId xmlns:a16="http://schemas.microsoft.com/office/drawing/2014/main" id="{0882683F-364F-41EB-8D30-F3E3534677C1}"/>
                    </a:ext>
                  </a:extLst>
                </p:cNvPr>
                <p:cNvSpPr txBox="1"/>
                <p:nvPr/>
              </p:nvSpPr>
              <p:spPr bwMode="auto">
                <a:xfrm>
                  <a:off x="3552" y="3072"/>
                  <a:ext cx="1344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18810" name="Object 26">
                  <a:extLst>
                    <a:ext uri="{FF2B5EF4-FFF2-40B4-BE49-F238E27FC236}">
                      <a16:creationId xmlns:a16="http://schemas.microsoft.com/office/drawing/2014/main" id="{0882683F-364F-41EB-8D30-F3E353467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52" y="3072"/>
                  <a:ext cx="1344" cy="2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811" name="Text Box 27">
              <a:extLst>
                <a:ext uri="{FF2B5EF4-FFF2-40B4-BE49-F238E27FC236}">
                  <a16:creationId xmlns:a16="http://schemas.microsoft.com/office/drawing/2014/main" id="{84FF1686-E9A4-4104-A99D-FE50ACEDD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120"/>
              <a:ext cx="288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(8)</a:t>
              </a:r>
            </a:p>
          </p:txBody>
        </p:sp>
      </p:grpSp>
      <p:grpSp>
        <p:nvGrpSpPr>
          <p:cNvPr id="118812" name="Group 28">
            <a:extLst>
              <a:ext uri="{FF2B5EF4-FFF2-40B4-BE49-F238E27FC236}">
                <a16:creationId xmlns:a16="http://schemas.microsoft.com/office/drawing/2014/main" id="{45570C3D-001B-467D-85B2-AEDD21DDCC9B}"/>
              </a:ext>
            </a:extLst>
          </p:cNvPr>
          <p:cNvGrpSpPr>
            <a:grpSpLocks/>
          </p:cNvGrpSpPr>
          <p:nvPr/>
        </p:nvGrpSpPr>
        <p:grpSpPr bwMode="auto">
          <a:xfrm>
            <a:off x="1973774" y="4780825"/>
            <a:ext cx="4330124" cy="947737"/>
            <a:chOff x="672" y="3456"/>
            <a:chExt cx="1571" cy="343"/>
          </a:xfrm>
        </p:grpSpPr>
        <p:sp>
          <p:nvSpPr>
            <p:cNvPr id="118813" name="Text Box 29">
              <a:extLst>
                <a:ext uri="{FF2B5EF4-FFF2-40B4-BE49-F238E27FC236}">
                  <a16:creationId xmlns:a16="http://schemas.microsoft.com/office/drawing/2014/main" id="{B5ECD033-D111-4F9D-8444-2254821AC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45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ea typeface="宋体" panose="02010600030101010101" pitchFamily="2" charset="-122"/>
                </a:rPr>
                <a:t>(9)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814" name="Object 30">
                  <a:extLst>
                    <a:ext uri="{FF2B5EF4-FFF2-40B4-BE49-F238E27FC236}">
                      <a16:creationId xmlns:a16="http://schemas.microsoft.com/office/drawing/2014/main" id="{B4BABE5B-B1BD-4B6C-AB35-3B81A0BD70CA}"/>
                    </a:ext>
                  </a:extLst>
                </p:cNvPr>
                <p:cNvSpPr txBox="1"/>
                <p:nvPr/>
              </p:nvSpPr>
              <p:spPr bwMode="auto">
                <a:xfrm>
                  <a:off x="995" y="3459"/>
                  <a:ext cx="1248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8814" name="Object 30">
                  <a:extLst>
                    <a:ext uri="{FF2B5EF4-FFF2-40B4-BE49-F238E27FC236}">
                      <a16:creationId xmlns:a16="http://schemas.microsoft.com/office/drawing/2014/main" id="{B4BABE5B-B1BD-4B6C-AB35-3B81A0BD70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5" y="3459"/>
                  <a:ext cx="1248" cy="3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815" name="Group 31">
            <a:extLst>
              <a:ext uri="{FF2B5EF4-FFF2-40B4-BE49-F238E27FC236}">
                <a16:creationId xmlns:a16="http://schemas.microsoft.com/office/drawing/2014/main" id="{323FDEC4-42E4-466F-88A0-A647816637A5}"/>
              </a:ext>
            </a:extLst>
          </p:cNvPr>
          <p:cNvGrpSpPr>
            <a:grpSpLocks/>
          </p:cNvGrpSpPr>
          <p:nvPr/>
        </p:nvGrpSpPr>
        <p:grpSpPr bwMode="auto">
          <a:xfrm>
            <a:off x="6094818" y="4724400"/>
            <a:ext cx="4438790" cy="928396"/>
            <a:chOff x="3203" y="3456"/>
            <a:chExt cx="1741" cy="336"/>
          </a:xfrm>
        </p:grpSpPr>
        <p:sp>
          <p:nvSpPr>
            <p:cNvPr id="118816" name="Text Box 32">
              <a:extLst>
                <a:ext uri="{FF2B5EF4-FFF2-40B4-BE49-F238E27FC236}">
                  <a16:creationId xmlns:a16="http://schemas.microsoft.com/office/drawing/2014/main" id="{3045E57D-7A9F-4537-B5AF-90350B787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346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(10)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817" name="Object 33">
                  <a:extLst>
                    <a:ext uri="{FF2B5EF4-FFF2-40B4-BE49-F238E27FC236}">
                      <a16:creationId xmlns:a16="http://schemas.microsoft.com/office/drawing/2014/main" id="{80F525EE-877C-4E09-A7B7-5A1B819FA2CE}"/>
                    </a:ext>
                  </a:extLst>
                </p:cNvPr>
                <p:cNvSpPr txBox="1"/>
                <p:nvPr/>
              </p:nvSpPr>
              <p:spPr bwMode="auto">
                <a:xfrm>
                  <a:off x="3552" y="3456"/>
                  <a:ext cx="139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8817" name="Object 33">
                  <a:extLst>
                    <a:ext uri="{FF2B5EF4-FFF2-40B4-BE49-F238E27FC236}">
                      <a16:creationId xmlns:a16="http://schemas.microsoft.com/office/drawing/2014/main" id="{80F525EE-877C-4E09-A7B7-5A1B819FA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52" y="3456"/>
                  <a:ext cx="1392" cy="3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818" name="Group 34">
            <a:extLst>
              <a:ext uri="{FF2B5EF4-FFF2-40B4-BE49-F238E27FC236}">
                <a16:creationId xmlns:a16="http://schemas.microsoft.com/office/drawing/2014/main" id="{4D35BE7E-EC08-4B1B-9FA2-A00FF9BCD54D}"/>
              </a:ext>
            </a:extLst>
          </p:cNvPr>
          <p:cNvGrpSpPr>
            <a:grpSpLocks/>
          </p:cNvGrpSpPr>
          <p:nvPr/>
        </p:nvGrpSpPr>
        <p:grpSpPr bwMode="auto">
          <a:xfrm>
            <a:off x="1716832" y="5833813"/>
            <a:ext cx="5225275" cy="928396"/>
            <a:chOff x="624" y="3883"/>
            <a:chExt cx="1924" cy="336"/>
          </a:xfrm>
        </p:grpSpPr>
        <p:sp>
          <p:nvSpPr>
            <p:cNvPr id="118819" name="Text Box 35">
              <a:extLst>
                <a:ext uri="{FF2B5EF4-FFF2-40B4-BE49-F238E27FC236}">
                  <a16:creationId xmlns:a16="http://schemas.microsoft.com/office/drawing/2014/main" id="{1EA97EDA-EEC4-4EDC-A603-FC325638B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888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ea typeface="宋体" panose="02010600030101010101" pitchFamily="2" charset="-122"/>
                </a:rPr>
                <a:t>(11)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820" name="Object 36">
                  <a:extLst>
                    <a:ext uri="{FF2B5EF4-FFF2-40B4-BE49-F238E27FC236}">
                      <a16:creationId xmlns:a16="http://schemas.microsoft.com/office/drawing/2014/main" id="{740E8AE0-9C3B-4668-846B-E180B2BEEFE6}"/>
                    </a:ext>
                  </a:extLst>
                </p:cNvPr>
                <p:cNvSpPr txBox="1"/>
                <p:nvPr/>
              </p:nvSpPr>
              <p:spPr bwMode="auto">
                <a:xfrm>
                  <a:off x="916" y="3883"/>
                  <a:ext cx="163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8820" name="Object 36">
                  <a:extLst>
                    <a:ext uri="{FF2B5EF4-FFF2-40B4-BE49-F238E27FC236}">
                      <a16:creationId xmlns:a16="http://schemas.microsoft.com/office/drawing/2014/main" id="{740E8AE0-9C3B-4668-846B-E180B2BEE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6" y="3883"/>
                  <a:ext cx="1632" cy="33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821" name="Group 37">
            <a:extLst>
              <a:ext uri="{FF2B5EF4-FFF2-40B4-BE49-F238E27FC236}">
                <a16:creationId xmlns:a16="http://schemas.microsoft.com/office/drawing/2014/main" id="{333558A8-A269-4DAB-BD7B-A16886EECB9E}"/>
              </a:ext>
            </a:extLst>
          </p:cNvPr>
          <p:cNvGrpSpPr>
            <a:grpSpLocks/>
          </p:cNvGrpSpPr>
          <p:nvPr/>
        </p:nvGrpSpPr>
        <p:grpSpPr bwMode="auto">
          <a:xfrm>
            <a:off x="6050005" y="5715000"/>
            <a:ext cx="5515038" cy="928396"/>
            <a:chOff x="3255" y="3840"/>
            <a:chExt cx="2073" cy="336"/>
          </a:xfrm>
        </p:grpSpPr>
        <p:sp>
          <p:nvSpPr>
            <p:cNvPr id="118822" name="Text Box 38">
              <a:extLst>
                <a:ext uri="{FF2B5EF4-FFF2-40B4-BE49-F238E27FC236}">
                  <a16:creationId xmlns:a16="http://schemas.microsoft.com/office/drawing/2014/main" id="{9613F608-1222-4965-9DB2-A2A1C3BD2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" y="385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ea typeface="宋体" panose="02010600030101010101" pitchFamily="2" charset="-122"/>
                </a:rPr>
                <a:t>(12)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823" name="Object 39">
                  <a:extLst>
                    <a:ext uri="{FF2B5EF4-FFF2-40B4-BE49-F238E27FC236}">
                      <a16:creationId xmlns:a16="http://schemas.microsoft.com/office/drawing/2014/main" id="{7FF58DE9-AF66-4A7C-80BA-A25A5D160A5F}"/>
                    </a:ext>
                  </a:extLst>
                </p:cNvPr>
                <p:cNvSpPr txBox="1"/>
                <p:nvPr/>
              </p:nvSpPr>
              <p:spPr bwMode="auto">
                <a:xfrm>
                  <a:off x="3552" y="3840"/>
                  <a:ext cx="1776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csc</m:t>
                            </m:r>
                          </m:fName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csc</m:t>
                            </m:r>
                          </m:fName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18823" name="Object 39">
                  <a:extLst>
                    <a:ext uri="{FF2B5EF4-FFF2-40B4-BE49-F238E27FC236}">
                      <a16:creationId xmlns:a16="http://schemas.microsoft.com/office/drawing/2014/main" id="{7FF58DE9-AF66-4A7C-80BA-A25A5D160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52" y="3840"/>
                  <a:ext cx="1776" cy="33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78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79" name="Group 23">
            <a:extLst>
              <a:ext uri="{FF2B5EF4-FFF2-40B4-BE49-F238E27FC236}">
                <a16:creationId xmlns:a16="http://schemas.microsoft.com/office/drawing/2014/main" id="{C8E0ED0C-F05C-4CFB-A91B-5D1E4DFDD87F}"/>
              </a:ext>
            </a:extLst>
          </p:cNvPr>
          <p:cNvGrpSpPr>
            <a:grpSpLocks/>
          </p:cNvGrpSpPr>
          <p:nvPr/>
        </p:nvGrpSpPr>
        <p:grpSpPr bwMode="auto">
          <a:xfrm>
            <a:off x="6687296" y="156267"/>
            <a:ext cx="1470212" cy="876942"/>
            <a:chOff x="2976" y="1968"/>
            <a:chExt cx="768" cy="408"/>
          </a:xfrm>
        </p:grpSpPr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59A09527-2E2A-4651-A5E9-DDEE32E4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1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68" name="Object 12">
                  <a:extLst>
                    <a:ext uri="{FF2B5EF4-FFF2-40B4-BE49-F238E27FC236}">
                      <a16:creationId xmlns:a16="http://schemas.microsoft.com/office/drawing/2014/main" id="{3CC518E1-CE08-4E04-A194-2C546F7A1A01}"/>
                    </a:ext>
                  </a:extLst>
                </p:cNvPr>
                <p:cNvSpPr txBox="1"/>
                <p:nvPr/>
              </p:nvSpPr>
              <p:spPr bwMode="auto">
                <a:xfrm>
                  <a:off x="3268" y="1968"/>
                  <a:ext cx="476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5068" name="Object 12">
                  <a:extLst>
                    <a:ext uri="{FF2B5EF4-FFF2-40B4-BE49-F238E27FC236}">
                      <a16:creationId xmlns:a16="http://schemas.microsoft.com/office/drawing/2014/main" id="{3CC518E1-CE08-4E04-A194-2C546F7A1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8" y="1968"/>
                  <a:ext cx="476" cy="4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078" name="Group 22">
            <a:extLst>
              <a:ext uri="{FF2B5EF4-FFF2-40B4-BE49-F238E27FC236}">
                <a16:creationId xmlns:a16="http://schemas.microsoft.com/office/drawing/2014/main" id="{6700B575-ECDD-492D-9F06-3BBF2D8A881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6501"/>
            <a:ext cx="5605182" cy="806014"/>
            <a:chOff x="144" y="1968"/>
            <a:chExt cx="2928" cy="375"/>
          </a:xfrm>
        </p:grpSpPr>
        <p:sp>
          <p:nvSpPr>
            <p:cNvPr id="45069" name="Text Box 13">
              <a:extLst>
                <a:ext uri="{FF2B5EF4-FFF2-40B4-BE49-F238E27FC236}">
                  <a16:creationId xmlns:a16="http://schemas.microsoft.com/office/drawing/2014/main" id="{8F131EF4-F67A-4EFB-8FF1-93CA0101F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01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例</a:t>
              </a:r>
              <a:r>
                <a:rPr lang="en-US" altLang="zh-CN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7.</a:t>
              </a:r>
            </a:p>
          </p:txBody>
        </p:sp>
        <p:grpSp>
          <p:nvGrpSpPr>
            <p:cNvPr id="45077" name="Group 21">
              <a:extLst>
                <a:ext uri="{FF2B5EF4-FFF2-40B4-BE49-F238E27FC236}">
                  <a16:creationId xmlns:a16="http://schemas.microsoft.com/office/drawing/2014/main" id="{B2B36D82-0DDB-400E-A41E-DF64AB6A4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" y="1968"/>
              <a:ext cx="2508" cy="367"/>
              <a:chOff x="564" y="1968"/>
              <a:chExt cx="2508" cy="3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70" name="Object 14">
                    <a:extLst>
                      <a:ext uri="{FF2B5EF4-FFF2-40B4-BE49-F238E27FC236}">
                        <a16:creationId xmlns:a16="http://schemas.microsoft.com/office/drawing/2014/main" id="{4A3B26F5-467E-4849-B3BF-6D4C73EA2E7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64" y="1968"/>
                    <a:ext cx="984" cy="3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b="1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5070" name="Object 14">
                    <a:extLst>
                      <a:ext uri="{FF2B5EF4-FFF2-40B4-BE49-F238E27FC236}">
                        <a16:creationId xmlns:a16="http://schemas.microsoft.com/office/drawing/2014/main" id="{4A3B26F5-467E-4849-B3BF-6D4C73EA2E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64" y="1968"/>
                    <a:ext cx="984" cy="36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071" name="Rectangle 15">
                <a:extLst>
                  <a:ext uri="{FF2B5EF4-FFF2-40B4-BE49-F238E27FC236}">
                    <a16:creationId xmlns:a16="http://schemas.microsoft.com/office/drawing/2014/main" id="{BAA95757-FF85-42A4-B35E-CE87E410F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17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( </a:t>
                </a:r>
                <a:r>
                  <a:rPr lang="en-US" altLang="zh-CN" sz="2800" b="1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µ</a:t>
                </a:r>
                <a:r>
                  <a:rPr lang="en-US" altLang="zh-CN" sz="2800" b="1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 </a:t>
                </a:r>
                <a:r>
                  <a:rPr lang="zh-CN" altLang="en-US" sz="2800" b="1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为任常数</a:t>
                </a:r>
                <a:r>
                  <a:rPr lang="en-US" altLang="zh-CN" sz="2800" b="1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)</a:t>
                </a:r>
              </a:p>
            </p:txBody>
          </p:sp>
        </p:grpSp>
      </p:grp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8F177702-A3BD-4C8D-87B1-FBC489C0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35471"/>
            <a:ext cx="826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72" name="Object 16">
                <a:extLst>
                  <a:ext uri="{FF2B5EF4-FFF2-40B4-BE49-F238E27FC236}">
                    <a16:creationId xmlns:a16="http://schemas.microsoft.com/office/drawing/2014/main" id="{BF767A8D-2762-40C2-89DF-ECD2F8D7126B}"/>
                  </a:ext>
                </a:extLst>
              </p:cNvPr>
              <p:cNvSpPr txBox="1"/>
              <p:nvPr/>
            </p:nvSpPr>
            <p:spPr bwMode="auto">
              <a:xfrm>
                <a:off x="2430554" y="1527715"/>
                <a:ext cx="4387663" cy="7845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45072" name="Object 16">
                <a:extLst>
                  <a:ext uri="{FF2B5EF4-FFF2-40B4-BE49-F238E27FC236}">
                    <a16:creationId xmlns:a16="http://schemas.microsoft.com/office/drawing/2014/main" id="{BF767A8D-2762-40C2-89DF-ECD2F8D71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0554" y="1527715"/>
                <a:ext cx="4387663" cy="7845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73" name="Object 17">
                <a:extLst>
                  <a:ext uri="{FF2B5EF4-FFF2-40B4-BE49-F238E27FC236}">
                    <a16:creationId xmlns:a16="http://schemas.microsoft.com/office/drawing/2014/main" id="{89A05FD3-CFF1-4A5F-A485-81B7647839D0}"/>
                  </a:ext>
                </a:extLst>
              </p:cNvPr>
              <p:cNvSpPr txBox="1"/>
              <p:nvPr/>
            </p:nvSpPr>
            <p:spPr bwMode="auto">
              <a:xfrm>
                <a:off x="2753471" y="2254211"/>
                <a:ext cx="5429249" cy="7329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5073" name="Object 17">
                <a:extLst>
                  <a:ext uri="{FF2B5EF4-FFF2-40B4-BE49-F238E27FC236}">
                    <a16:creationId xmlns:a16="http://schemas.microsoft.com/office/drawing/2014/main" id="{89A05FD3-CFF1-4A5F-A485-81B76478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471" y="2254211"/>
                <a:ext cx="5429249" cy="732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082" name="Group 26">
            <a:extLst>
              <a:ext uri="{FF2B5EF4-FFF2-40B4-BE49-F238E27FC236}">
                <a16:creationId xmlns:a16="http://schemas.microsoft.com/office/drawing/2014/main" id="{D2946793-A193-4CCF-81E1-11608DD7FFC8}"/>
              </a:ext>
            </a:extLst>
          </p:cNvPr>
          <p:cNvGrpSpPr>
            <a:grpSpLocks/>
          </p:cNvGrpSpPr>
          <p:nvPr/>
        </p:nvGrpSpPr>
        <p:grpSpPr bwMode="auto">
          <a:xfrm>
            <a:off x="2318497" y="2871473"/>
            <a:ext cx="2814077" cy="724337"/>
            <a:chOff x="384" y="3110"/>
            <a:chExt cx="1470" cy="337"/>
          </a:xfrm>
        </p:grpSpPr>
        <p:sp>
          <p:nvSpPr>
            <p:cNvPr id="45076" name="Text Box 20">
              <a:extLst>
                <a:ext uri="{FF2B5EF4-FFF2-40B4-BE49-F238E27FC236}">
                  <a16:creationId xmlns:a16="http://schemas.microsoft.com/office/drawing/2014/main" id="{B74092D6-132C-4606-A2CE-92BB05F3F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特别地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80" name="Object 24">
                  <a:extLst>
                    <a:ext uri="{FF2B5EF4-FFF2-40B4-BE49-F238E27FC236}">
                      <a16:creationId xmlns:a16="http://schemas.microsoft.com/office/drawing/2014/main" id="{AC22A783-3DEC-4751-B36F-92B92073BCE7}"/>
                    </a:ext>
                  </a:extLst>
                </p:cNvPr>
                <p:cNvSpPr txBox="1"/>
                <p:nvPr/>
              </p:nvSpPr>
              <p:spPr bwMode="auto">
                <a:xfrm>
                  <a:off x="1158" y="3110"/>
                  <a:ext cx="696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5080" name="Object 24">
                  <a:extLst>
                    <a:ext uri="{FF2B5EF4-FFF2-40B4-BE49-F238E27FC236}">
                      <a16:creationId xmlns:a16="http://schemas.microsoft.com/office/drawing/2014/main" id="{AC22A783-3DEC-4751-B36F-92B92073B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8" y="3110"/>
                  <a:ext cx="696" cy="3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089" name="Object 33">
                <a:extLst>
                  <a:ext uri="{FF2B5EF4-FFF2-40B4-BE49-F238E27FC236}">
                    <a16:creationId xmlns:a16="http://schemas.microsoft.com/office/drawing/2014/main" id="{7FA118D0-1390-41CF-8A2F-08C0899680B4}"/>
                  </a:ext>
                </a:extLst>
              </p:cNvPr>
              <p:cNvSpPr txBox="1"/>
              <p:nvPr/>
            </p:nvSpPr>
            <p:spPr bwMode="auto">
              <a:xfrm>
                <a:off x="3745566" y="4577149"/>
                <a:ext cx="2774016" cy="7028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5089" name="Object 33">
                <a:extLst>
                  <a:ext uri="{FF2B5EF4-FFF2-40B4-BE49-F238E27FC236}">
                    <a16:creationId xmlns:a16="http://schemas.microsoft.com/office/drawing/2014/main" id="{7FA118D0-1390-41CF-8A2F-08C089968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5566" y="4577149"/>
                <a:ext cx="2774016" cy="702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90" name="Object 34">
                <a:extLst>
                  <a:ext uri="{FF2B5EF4-FFF2-40B4-BE49-F238E27FC236}">
                    <a16:creationId xmlns:a16="http://schemas.microsoft.com/office/drawing/2014/main" id="{AE65C56A-1794-4B18-AE04-341E3E49A125}"/>
                  </a:ext>
                </a:extLst>
              </p:cNvPr>
              <p:cNvSpPr txBox="1"/>
              <p:nvPr/>
            </p:nvSpPr>
            <p:spPr bwMode="auto">
              <a:xfrm>
                <a:off x="3654984" y="3610790"/>
                <a:ext cx="3032312" cy="7028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5090" name="Object 34">
                <a:extLst>
                  <a:ext uri="{FF2B5EF4-FFF2-40B4-BE49-F238E27FC236}">
                    <a16:creationId xmlns:a16="http://schemas.microsoft.com/office/drawing/2014/main" id="{AE65C56A-1794-4B18-AE04-341E3E49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984" y="3610790"/>
                <a:ext cx="3032312" cy="7028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91" name="Object 35">
                <a:extLst>
                  <a:ext uri="{FF2B5EF4-FFF2-40B4-BE49-F238E27FC236}">
                    <a16:creationId xmlns:a16="http://schemas.microsoft.com/office/drawing/2014/main" id="{C008B555-4B81-427F-B898-8F8AE670FF05}"/>
                  </a:ext>
                </a:extLst>
              </p:cNvPr>
              <p:cNvSpPr txBox="1"/>
              <p:nvPr/>
            </p:nvSpPr>
            <p:spPr bwMode="auto">
              <a:xfrm>
                <a:off x="2482850" y="5537236"/>
                <a:ext cx="8308228" cy="9715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5091" name="Object 35">
                <a:extLst>
                  <a:ext uri="{FF2B5EF4-FFF2-40B4-BE49-F238E27FC236}">
                    <a16:creationId xmlns:a16="http://schemas.microsoft.com/office/drawing/2014/main" id="{C008B555-4B81-427F-B898-8F8AE670F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2850" y="5537236"/>
                <a:ext cx="8308228" cy="9715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92" name="Object 36">
                <a:extLst>
                  <a:ext uri="{FF2B5EF4-FFF2-40B4-BE49-F238E27FC236}">
                    <a16:creationId xmlns:a16="http://schemas.microsoft.com/office/drawing/2014/main" id="{308014C9-B78E-4370-9370-F4DD0BC37CC6}"/>
                  </a:ext>
                </a:extLst>
              </p:cNvPr>
              <p:cNvSpPr txBox="1"/>
              <p:nvPr/>
            </p:nvSpPr>
            <p:spPr bwMode="auto">
              <a:xfrm>
                <a:off x="2731994" y="928041"/>
                <a:ext cx="3016997" cy="8253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5092" name="Object 36">
                <a:extLst>
                  <a:ext uri="{FF2B5EF4-FFF2-40B4-BE49-F238E27FC236}">
                    <a16:creationId xmlns:a16="http://schemas.microsoft.com/office/drawing/2014/main" id="{308014C9-B78E-4370-9370-F4DD0BC3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1994" y="928041"/>
                <a:ext cx="3016997" cy="8253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93" name="Object 37">
                <a:extLst>
                  <a:ext uri="{FF2B5EF4-FFF2-40B4-BE49-F238E27FC236}">
                    <a16:creationId xmlns:a16="http://schemas.microsoft.com/office/drawing/2014/main" id="{0AC13930-850D-41A4-9F37-E483E549CCF6}"/>
                  </a:ext>
                </a:extLst>
              </p:cNvPr>
              <p:cNvSpPr txBox="1"/>
              <p:nvPr/>
            </p:nvSpPr>
            <p:spPr bwMode="auto">
              <a:xfrm>
                <a:off x="5037790" y="914493"/>
                <a:ext cx="3905250" cy="765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5093" name="Object 37">
                <a:extLst>
                  <a:ext uri="{FF2B5EF4-FFF2-40B4-BE49-F238E27FC236}">
                    <a16:creationId xmlns:a16="http://schemas.microsoft.com/office/drawing/2014/main" id="{0AC13930-850D-41A4-9F37-E483E549C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7790" y="914493"/>
                <a:ext cx="3905250" cy="7651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7" grpId="0" autoUpdateAnimBg="0"/>
      <p:bldP spid="45072" grpId="0"/>
      <p:bldP spid="45073" grpId="0"/>
      <p:bldP spid="45089" grpId="0"/>
      <p:bldP spid="45090" grpId="0"/>
      <p:bldP spid="45091" grpId="0"/>
      <p:bldP spid="45092" grpId="0"/>
      <p:bldP spid="450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93" name="Group 13">
            <a:extLst>
              <a:ext uri="{FF2B5EF4-FFF2-40B4-BE49-F238E27FC236}">
                <a16:creationId xmlns:a16="http://schemas.microsoft.com/office/drawing/2014/main" id="{D525C3EB-5C18-4951-9121-FA0A8026FC43}"/>
              </a:ext>
            </a:extLst>
          </p:cNvPr>
          <p:cNvGrpSpPr>
            <a:grpSpLocks/>
          </p:cNvGrpSpPr>
          <p:nvPr/>
        </p:nvGrpSpPr>
        <p:grpSpPr bwMode="auto">
          <a:xfrm>
            <a:off x="5333999" y="126748"/>
            <a:ext cx="1338543" cy="673352"/>
            <a:chOff x="2400" y="96"/>
            <a:chExt cx="764" cy="408"/>
          </a:xfrm>
        </p:grpSpPr>
        <p:sp>
          <p:nvSpPr>
            <p:cNvPr id="46083" name="Text Box 3">
              <a:extLst>
                <a:ext uri="{FF2B5EF4-FFF2-40B4-BE49-F238E27FC236}">
                  <a16:creationId xmlns:a16="http://schemas.microsoft.com/office/drawing/2014/main" id="{24DBD750-8051-417A-986F-F3D46E33F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53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84" name="Object 4">
                  <a:extLst>
                    <a:ext uri="{FF2B5EF4-FFF2-40B4-BE49-F238E27FC236}">
                      <a16:creationId xmlns:a16="http://schemas.microsoft.com/office/drawing/2014/main" id="{0594D1E4-5184-484F-A42C-7A4D45BDA7FF}"/>
                    </a:ext>
                  </a:extLst>
                </p:cNvPr>
                <p:cNvSpPr txBox="1"/>
                <p:nvPr/>
              </p:nvSpPr>
              <p:spPr bwMode="auto">
                <a:xfrm>
                  <a:off x="2688" y="96"/>
                  <a:ext cx="476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6084" name="Object 4">
                  <a:extLst>
                    <a:ext uri="{FF2B5EF4-FFF2-40B4-BE49-F238E27FC236}">
                      <a16:creationId xmlns:a16="http://schemas.microsoft.com/office/drawing/2014/main" id="{0594D1E4-5184-484F-A42C-7A4D45BDA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8" y="96"/>
                  <a:ext cx="476" cy="4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092" name="Group 12">
            <a:extLst>
              <a:ext uri="{FF2B5EF4-FFF2-40B4-BE49-F238E27FC236}">
                <a16:creationId xmlns:a16="http://schemas.microsoft.com/office/drawing/2014/main" id="{610F3166-AAFD-4B5F-AF37-1777EC746B7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-36215"/>
            <a:ext cx="3784362" cy="950615"/>
            <a:chOff x="96" y="0"/>
            <a:chExt cx="2160" cy="576"/>
          </a:xfrm>
        </p:grpSpPr>
        <p:sp>
          <p:nvSpPr>
            <p:cNvPr id="46082" name="Text Box 2">
              <a:extLst>
                <a:ext uri="{FF2B5EF4-FFF2-40B4-BE49-F238E27FC236}">
                  <a16:creationId xmlns:a16="http://schemas.microsoft.com/office/drawing/2014/main" id="{39D56007-28B5-417C-9F37-CD016B2B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53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例</a:t>
              </a:r>
              <a:r>
                <a:rPr lang="en-US" altLang="zh-CN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8.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86" name="Object 6">
                  <a:extLst>
                    <a:ext uri="{FF2B5EF4-FFF2-40B4-BE49-F238E27FC236}">
                      <a16:creationId xmlns:a16="http://schemas.microsoft.com/office/drawing/2014/main" id="{2465F5F2-AA3A-42E4-8FEB-4C475BB9FD24}"/>
                    </a:ext>
                  </a:extLst>
                </p:cNvPr>
                <p:cNvSpPr txBox="1"/>
                <p:nvPr/>
              </p:nvSpPr>
              <p:spPr bwMode="auto">
                <a:xfrm>
                  <a:off x="528" y="0"/>
                  <a:ext cx="1728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6086" name="Object 6">
                  <a:extLst>
                    <a:ext uri="{FF2B5EF4-FFF2-40B4-BE49-F238E27FC236}">
                      <a16:creationId xmlns:a16="http://schemas.microsoft.com/office/drawing/2014/main" id="{2465F5F2-AA3A-42E4-8FEB-4C475BB9F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0"/>
                  <a:ext cx="1728" cy="5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085" name="Rectangle 5">
            <a:extLst>
              <a:ext uri="{FF2B5EF4-FFF2-40B4-BE49-F238E27FC236}">
                <a16:creationId xmlns:a16="http://schemas.microsoft.com/office/drawing/2014/main" id="{06FF4FFF-9049-4F3B-BE3E-72D6EE148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887493"/>
            <a:ext cx="756872" cy="53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61A48468-7C09-4E22-BD0A-0E9BD8320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887493"/>
            <a:ext cx="504582" cy="53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8" name="Object 8">
                <a:extLst>
                  <a:ext uri="{FF2B5EF4-FFF2-40B4-BE49-F238E27FC236}">
                    <a16:creationId xmlns:a16="http://schemas.microsoft.com/office/drawing/2014/main" id="{4C8E9B59-0DF4-41BC-8769-E8FB5D4F3FF9}"/>
                  </a:ext>
                </a:extLst>
              </p:cNvPr>
              <p:cNvSpPr txBox="1"/>
              <p:nvPr/>
            </p:nvSpPr>
            <p:spPr bwMode="auto">
              <a:xfrm>
                <a:off x="2878137" y="710193"/>
                <a:ext cx="5485573" cy="13599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6088" name="Object 8">
                <a:extLst>
                  <a:ext uri="{FF2B5EF4-FFF2-40B4-BE49-F238E27FC236}">
                    <a16:creationId xmlns:a16="http://schemas.microsoft.com/office/drawing/2014/main" id="{4C8E9B59-0DF4-41BC-8769-E8FB5D4F3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8137" y="710193"/>
                <a:ext cx="5485573" cy="1359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9" name="Object 9">
                <a:extLst>
                  <a:ext uri="{FF2B5EF4-FFF2-40B4-BE49-F238E27FC236}">
                    <a16:creationId xmlns:a16="http://schemas.microsoft.com/office/drawing/2014/main" id="{47A05BE1-072F-4572-9993-49396DB6B801}"/>
                  </a:ext>
                </a:extLst>
              </p:cNvPr>
              <p:cNvSpPr txBox="1"/>
              <p:nvPr/>
            </p:nvSpPr>
            <p:spPr bwMode="auto">
              <a:xfrm>
                <a:off x="2417548" y="2711450"/>
                <a:ext cx="8141635" cy="10001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)⋯(−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6089" name="Object 9">
                <a:extLst>
                  <a:ext uri="{FF2B5EF4-FFF2-40B4-BE49-F238E27FC236}">
                    <a16:creationId xmlns:a16="http://schemas.microsoft.com/office/drawing/2014/main" id="{47A05BE1-072F-4572-9993-49396DB6B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548" y="2711450"/>
                <a:ext cx="8141635" cy="100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95" name="Object 15">
                <a:extLst>
                  <a:ext uri="{FF2B5EF4-FFF2-40B4-BE49-F238E27FC236}">
                    <a16:creationId xmlns:a16="http://schemas.microsoft.com/office/drawing/2014/main" id="{961D9F31-A29C-4469-B62F-1DA17133A783}"/>
                  </a:ext>
                </a:extLst>
              </p:cNvPr>
              <p:cNvSpPr txBox="1"/>
              <p:nvPr/>
            </p:nvSpPr>
            <p:spPr bwMode="auto">
              <a:xfrm>
                <a:off x="3312168" y="4084638"/>
                <a:ext cx="5886786" cy="15744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6095" name="Object 15">
                <a:extLst>
                  <a:ext uri="{FF2B5EF4-FFF2-40B4-BE49-F238E27FC236}">
                    <a16:creationId xmlns:a16="http://schemas.microsoft.com/office/drawing/2014/main" id="{961D9F31-A29C-4469-B62F-1DA17133A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2168" y="4084638"/>
                <a:ext cx="5886786" cy="15744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97" name="Object 17">
                <a:extLst>
                  <a:ext uri="{FF2B5EF4-FFF2-40B4-BE49-F238E27FC236}">
                    <a16:creationId xmlns:a16="http://schemas.microsoft.com/office/drawing/2014/main" id="{060B411A-0D1B-48F4-8C7E-054403078D54}"/>
                  </a:ext>
                </a:extLst>
              </p:cNvPr>
              <p:cNvSpPr txBox="1"/>
              <p:nvPr/>
            </p:nvSpPr>
            <p:spPr bwMode="auto">
              <a:xfrm>
                <a:off x="2438401" y="1819276"/>
                <a:ext cx="3956060" cy="10001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6097" name="Object 17">
                <a:extLst>
                  <a:ext uri="{FF2B5EF4-FFF2-40B4-BE49-F238E27FC236}">
                    <a16:creationId xmlns:a16="http://schemas.microsoft.com/office/drawing/2014/main" id="{060B411A-0D1B-48F4-8C7E-054403078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1" y="1819276"/>
                <a:ext cx="3956060" cy="1000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98" name="Object 18">
                <a:extLst>
                  <a:ext uri="{FF2B5EF4-FFF2-40B4-BE49-F238E27FC236}">
                    <a16:creationId xmlns:a16="http://schemas.microsoft.com/office/drawing/2014/main" id="{7E68A114-A79D-412E-8638-FB8DB33C224C}"/>
                  </a:ext>
                </a:extLst>
              </p:cNvPr>
              <p:cNvSpPr txBox="1"/>
              <p:nvPr/>
            </p:nvSpPr>
            <p:spPr bwMode="auto">
              <a:xfrm>
                <a:off x="6488366" y="1732422"/>
                <a:ext cx="4868862" cy="10001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6098" name="Object 18">
                <a:extLst>
                  <a:ext uri="{FF2B5EF4-FFF2-40B4-BE49-F238E27FC236}">
                    <a16:creationId xmlns:a16="http://schemas.microsoft.com/office/drawing/2014/main" id="{7E68A114-A79D-412E-8638-FB8DB33C2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8366" y="1732422"/>
                <a:ext cx="4868862" cy="1000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  <p:bldP spid="46087" grpId="0" autoUpdateAnimBg="0"/>
      <p:bldP spid="46088" grpId="0"/>
      <p:bldP spid="46089" grpId="0"/>
      <p:bldP spid="46095" grpId="0"/>
      <p:bldP spid="46097" grpId="0"/>
      <p:bldP spid="460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89B87D85-5A0A-4093-A4DF-B5B91570D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599" y="852488"/>
            <a:ext cx="654802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所确定的隐函数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y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的二阶导数</a:t>
            </a:r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FC7047F4-808E-40B7-9BE0-4B4579653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799" y="1462088"/>
            <a:ext cx="732988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: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在方程的两边分别对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x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求导</a:t>
            </a:r>
          </a:p>
        </p:txBody>
      </p:sp>
      <p:grpSp>
        <p:nvGrpSpPr>
          <p:cNvPr id="105476" name="Group 4">
            <a:extLst>
              <a:ext uri="{FF2B5EF4-FFF2-40B4-BE49-F238E27FC236}">
                <a16:creationId xmlns:a16="http://schemas.microsoft.com/office/drawing/2014/main" id="{B315CEF5-5070-471E-A3F7-72316353693F}"/>
              </a:ext>
            </a:extLst>
          </p:cNvPr>
          <p:cNvGrpSpPr>
            <a:grpSpLocks/>
          </p:cNvGrpSpPr>
          <p:nvPr/>
        </p:nvGrpSpPr>
        <p:grpSpPr bwMode="auto">
          <a:xfrm>
            <a:off x="2133599" y="96228"/>
            <a:ext cx="5299912" cy="806450"/>
            <a:chOff x="0" y="-13"/>
            <a:chExt cx="2603" cy="604"/>
          </a:xfrm>
        </p:grpSpPr>
        <p:sp>
          <p:nvSpPr>
            <p:cNvPr id="105477" name="Text Box 5">
              <a:extLst>
                <a:ext uri="{FF2B5EF4-FFF2-40B4-BE49-F238E27FC236}">
                  <a16:creationId xmlns:a16="http://schemas.microsoft.com/office/drawing/2014/main" id="{C1523AC1-C707-44FB-AD64-2FC07F103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4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9.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求由方程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78" name="Object 6">
                  <a:extLst>
                    <a:ext uri="{FF2B5EF4-FFF2-40B4-BE49-F238E27FC236}">
                      <a16:creationId xmlns:a16="http://schemas.microsoft.com/office/drawing/2014/main" id="{1E3483F6-6172-44CF-922A-E727DA6754C8}"/>
                    </a:ext>
                  </a:extLst>
                </p:cNvPr>
                <p:cNvSpPr txBox="1"/>
                <p:nvPr/>
              </p:nvSpPr>
              <p:spPr bwMode="auto">
                <a:xfrm>
                  <a:off x="1195" y="-13"/>
                  <a:ext cx="1408" cy="6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5478" name="Object 6">
                  <a:extLst>
                    <a:ext uri="{FF2B5EF4-FFF2-40B4-BE49-F238E27FC236}">
                      <a16:creationId xmlns:a16="http://schemas.microsoft.com/office/drawing/2014/main" id="{1E3483F6-6172-44CF-922A-E727DA675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5" y="-13"/>
                  <a:ext cx="1408" cy="6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479" name="Object 7">
                <a:extLst>
                  <a:ext uri="{FF2B5EF4-FFF2-40B4-BE49-F238E27FC236}">
                    <a16:creationId xmlns:a16="http://schemas.microsoft.com/office/drawing/2014/main" id="{1EFD6088-8254-4E56-B097-778C3345A884}"/>
                  </a:ext>
                </a:extLst>
              </p:cNvPr>
              <p:cNvSpPr txBox="1"/>
              <p:nvPr/>
            </p:nvSpPr>
            <p:spPr bwMode="auto">
              <a:xfrm>
                <a:off x="2181226" y="1939924"/>
                <a:ext cx="4239115" cy="10731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5479" name="Object 7">
                <a:extLst>
                  <a:ext uri="{FF2B5EF4-FFF2-40B4-BE49-F238E27FC236}">
                    <a16:creationId xmlns:a16="http://schemas.microsoft.com/office/drawing/2014/main" id="{1EFD6088-8254-4E56-B097-778C3345A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1226" y="1939924"/>
                <a:ext cx="4239115" cy="1073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80" name="Object 8">
                <a:extLst>
                  <a:ext uri="{FF2B5EF4-FFF2-40B4-BE49-F238E27FC236}">
                    <a16:creationId xmlns:a16="http://schemas.microsoft.com/office/drawing/2014/main" id="{0432872F-9C81-4D2F-8D76-17501CB72D6B}"/>
                  </a:ext>
                </a:extLst>
              </p:cNvPr>
              <p:cNvSpPr txBox="1"/>
              <p:nvPr/>
            </p:nvSpPr>
            <p:spPr bwMode="auto">
              <a:xfrm>
                <a:off x="6730338" y="1951830"/>
                <a:ext cx="3328987" cy="11842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5480" name="Object 8">
                <a:extLst>
                  <a:ext uri="{FF2B5EF4-FFF2-40B4-BE49-F238E27FC236}">
                    <a16:creationId xmlns:a16="http://schemas.microsoft.com/office/drawing/2014/main" id="{0432872F-9C81-4D2F-8D76-17501CB7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0338" y="1951830"/>
                <a:ext cx="3328987" cy="1184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81" name="Object 9">
                <a:extLst>
                  <a:ext uri="{FF2B5EF4-FFF2-40B4-BE49-F238E27FC236}">
                    <a16:creationId xmlns:a16="http://schemas.microsoft.com/office/drawing/2014/main" id="{91AAFDCA-E512-4C3F-8362-3A9A28F7C2B6}"/>
                  </a:ext>
                </a:extLst>
              </p:cNvPr>
              <p:cNvSpPr txBox="1"/>
              <p:nvPr/>
            </p:nvSpPr>
            <p:spPr bwMode="auto">
              <a:xfrm>
                <a:off x="6172200" y="3810001"/>
                <a:ext cx="3909270" cy="12922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5481" name="Object 9">
                <a:extLst>
                  <a:ext uri="{FF2B5EF4-FFF2-40B4-BE49-F238E27FC236}">
                    <a16:creationId xmlns:a16="http://schemas.microsoft.com/office/drawing/2014/main" id="{91AAFDCA-E512-4C3F-8362-3A9A28F7C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3810001"/>
                <a:ext cx="3909270" cy="1292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88" name="Text Box 16">
            <a:extLst>
              <a:ext uri="{FF2B5EF4-FFF2-40B4-BE49-F238E27FC236}">
                <a16:creationId xmlns:a16="http://schemas.microsoft.com/office/drawing/2014/main" id="{AD3B3D2D-A974-40F4-ABBF-03427D86F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599" y="4244976"/>
            <a:ext cx="102618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89" name="Object 17">
                <a:extLst>
                  <a:ext uri="{FF2B5EF4-FFF2-40B4-BE49-F238E27FC236}">
                    <a16:creationId xmlns:a16="http://schemas.microsoft.com/office/drawing/2014/main" id="{CA972F46-DE1C-4B3C-9F4C-741DCE04743D}"/>
                  </a:ext>
                </a:extLst>
              </p:cNvPr>
              <p:cNvSpPr txBox="1"/>
              <p:nvPr/>
            </p:nvSpPr>
            <p:spPr bwMode="auto">
              <a:xfrm>
                <a:off x="2454276" y="3792537"/>
                <a:ext cx="4670763" cy="1312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5489" name="Object 17">
                <a:extLst>
                  <a:ext uri="{FF2B5EF4-FFF2-40B4-BE49-F238E27FC236}">
                    <a16:creationId xmlns:a16="http://schemas.microsoft.com/office/drawing/2014/main" id="{CA972F46-DE1C-4B3C-9F4C-741DCE04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4276" y="3792537"/>
                <a:ext cx="4670763" cy="1312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90" name="Object 18">
                <a:extLst>
                  <a:ext uri="{FF2B5EF4-FFF2-40B4-BE49-F238E27FC236}">
                    <a16:creationId xmlns:a16="http://schemas.microsoft.com/office/drawing/2014/main" id="{F550B7EC-67E2-4AA5-918F-241264F73590}"/>
                  </a:ext>
                </a:extLst>
              </p:cNvPr>
              <p:cNvSpPr txBox="1"/>
              <p:nvPr/>
            </p:nvSpPr>
            <p:spPr bwMode="auto">
              <a:xfrm>
                <a:off x="6109876" y="5268914"/>
                <a:ext cx="3616075" cy="1295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5490" name="Object 18">
                <a:extLst>
                  <a:ext uri="{FF2B5EF4-FFF2-40B4-BE49-F238E27FC236}">
                    <a16:creationId xmlns:a16="http://schemas.microsoft.com/office/drawing/2014/main" id="{F550B7EC-67E2-4AA5-918F-241264F73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9876" y="5268914"/>
                <a:ext cx="3616075" cy="12954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91" name="Object 19">
                <a:extLst>
                  <a:ext uri="{FF2B5EF4-FFF2-40B4-BE49-F238E27FC236}">
                    <a16:creationId xmlns:a16="http://schemas.microsoft.com/office/drawing/2014/main" id="{F388C7B3-B83E-40A5-9B1F-4273BCD22328}"/>
                  </a:ext>
                </a:extLst>
              </p:cNvPr>
              <p:cNvSpPr txBox="1"/>
              <p:nvPr/>
            </p:nvSpPr>
            <p:spPr bwMode="auto">
              <a:xfrm>
                <a:off x="2057400" y="5029199"/>
                <a:ext cx="5375246" cy="1676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5491" name="Object 19">
                <a:extLst>
                  <a:ext uri="{FF2B5EF4-FFF2-40B4-BE49-F238E27FC236}">
                    <a16:creationId xmlns:a16="http://schemas.microsoft.com/office/drawing/2014/main" id="{F388C7B3-B83E-40A5-9B1F-4273BCD22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5029199"/>
                <a:ext cx="5375246" cy="1676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92" name="Text Box 20">
            <a:extLst>
              <a:ext uri="{FF2B5EF4-FFF2-40B4-BE49-F238E27FC236}">
                <a16:creationId xmlns:a16="http://schemas.microsoft.com/office/drawing/2014/main" id="{9B2D1461-EEE5-4D13-8EC1-9C3A69E6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199" y="3124201"/>
            <a:ext cx="732988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用两种方法对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x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求二阶导数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utoUpdateAnimBg="0"/>
      <p:bldP spid="105479" grpId="0"/>
      <p:bldP spid="105480" grpId="0"/>
      <p:bldP spid="105481" grpId="0"/>
      <p:bldP spid="105488" grpId="0"/>
      <p:bldP spid="105489" grpId="0"/>
      <p:bldP spid="105490" grpId="0"/>
      <p:bldP spid="105491" grpId="0"/>
      <p:bldP spid="1054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>
            <a:extLst>
              <a:ext uri="{FF2B5EF4-FFF2-40B4-BE49-F238E27FC236}">
                <a16:creationId xmlns:a16="http://schemas.microsoft.com/office/drawing/2014/main" id="{3C398151-832A-4981-B3F3-98CB44FBD810}"/>
              </a:ext>
            </a:extLst>
          </p:cNvPr>
          <p:cNvGrpSpPr>
            <a:grpSpLocks/>
          </p:cNvGrpSpPr>
          <p:nvPr/>
        </p:nvGrpSpPr>
        <p:grpSpPr bwMode="auto">
          <a:xfrm>
            <a:off x="1981199" y="364849"/>
            <a:ext cx="7235505" cy="1006751"/>
            <a:chOff x="192" y="2640"/>
            <a:chExt cx="4320" cy="624"/>
          </a:xfrm>
        </p:grpSpPr>
        <p:sp>
          <p:nvSpPr>
            <p:cNvPr id="116739" name="Text Box 3">
              <a:extLst>
                <a:ext uri="{FF2B5EF4-FFF2-40B4-BE49-F238E27FC236}">
                  <a16:creationId xmlns:a16="http://schemas.microsoft.com/office/drawing/2014/main" id="{9FEF69B7-255A-4CCF-8FC9-AA604089D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73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(2)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740" name="Object 4">
                  <a:extLst>
                    <a:ext uri="{FF2B5EF4-FFF2-40B4-BE49-F238E27FC236}">
                      <a16:creationId xmlns:a16="http://schemas.microsoft.com/office/drawing/2014/main" id="{B2093937-452B-4073-94DF-EC401B611DE5}"/>
                    </a:ext>
                  </a:extLst>
                </p:cNvPr>
                <p:cNvSpPr txBox="1"/>
                <p:nvPr/>
              </p:nvSpPr>
              <p:spPr bwMode="auto">
                <a:xfrm>
                  <a:off x="720" y="2640"/>
                  <a:ext cx="3792" cy="6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6740" name="Object 4">
                  <a:extLst>
                    <a:ext uri="{FF2B5EF4-FFF2-40B4-BE49-F238E27FC236}">
                      <a16:creationId xmlns:a16="http://schemas.microsoft.com/office/drawing/2014/main" id="{B2093937-452B-4073-94DF-EC401B611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2640"/>
                  <a:ext cx="3792" cy="6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741" name="Object 5">
                <a:extLst>
                  <a:ext uri="{FF2B5EF4-FFF2-40B4-BE49-F238E27FC236}">
                    <a16:creationId xmlns:a16="http://schemas.microsoft.com/office/drawing/2014/main" id="{1194160A-E3A5-4332-A8D3-6634F7650CA3}"/>
                  </a:ext>
                </a:extLst>
              </p:cNvPr>
              <p:cNvSpPr txBox="1"/>
              <p:nvPr/>
            </p:nvSpPr>
            <p:spPr bwMode="auto">
              <a:xfrm>
                <a:off x="2209800" y="1810164"/>
                <a:ext cx="2572624" cy="11616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6741" name="Object 5">
                <a:extLst>
                  <a:ext uri="{FF2B5EF4-FFF2-40B4-BE49-F238E27FC236}">
                    <a16:creationId xmlns:a16="http://schemas.microsoft.com/office/drawing/2014/main" id="{1194160A-E3A5-4332-A8D3-6634F7650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1810164"/>
                <a:ext cx="2572624" cy="1161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742" name="Object 6">
                <a:extLst>
                  <a:ext uri="{FF2B5EF4-FFF2-40B4-BE49-F238E27FC236}">
                    <a16:creationId xmlns:a16="http://schemas.microsoft.com/office/drawing/2014/main" id="{E9B5581A-A258-4705-AC31-1A037CA2DC75}"/>
                  </a:ext>
                </a:extLst>
              </p:cNvPr>
              <p:cNvSpPr txBox="1"/>
              <p:nvPr/>
            </p:nvSpPr>
            <p:spPr bwMode="auto">
              <a:xfrm>
                <a:off x="4982529" y="1429164"/>
                <a:ext cx="5659437" cy="1781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func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16742" name="Object 6">
                <a:extLst>
                  <a:ext uri="{FF2B5EF4-FFF2-40B4-BE49-F238E27FC236}">
                    <a16:creationId xmlns:a16="http://schemas.microsoft.com/office/drawing/2014/main" id="{E9B5581A-A258-4705-AC31-1A037CA2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2529" y="1429164"/>
                <a:ext cx="5659437" cy="1781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743" name="Text Box 7">
            <a:extLst>
              <a:ext uri="{FF2B5EF4-FFF2-40B4-BE49-F238E27FC236}">
                <a16:creationId xmlns:a16="http://schemas.microsoft.com/office/drawing/2014/main" id="{C805F0E2-64B6-4444-8CE4-5E6BEF67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49" y="3165212"/>
            <a:ext cx="5064853" cy="52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所确定的隐函数的二阶导数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16744" name="Group 8">
            <a:extLst>
              <a:ext uri="{FF2B5EF4-FFF2-40B4-BE49-F238E27FC236}">
                <a16:creationId xmlns:a16="http://schemas.microsoft.com/office/drawing/2014/main" id="{2FC0F0AD-02B1-4FB5-B0AD-93D5E09360CB}"/>
              </a:ext>
            </a:extLst>
          </p:cNvPr>
          <p:cNvGrpSpPr>
            <a:grpSpLocks/>
          </p:cNvGrpSpPr>
          <p:nvPr/>
        </p:nvGrpSpPr>
        <p:grpSpPr bwMode="auto">
          <a:xfrm>
            <a:off x="2039394" y="3112035"/>
            <a:ext cx="5145248" cy="566298"/>
            <a:chOff x="192" y="105"/>
            <a:chExt cx="2783" cy="351"/>
          </a:xfrm>
        </p:grpSpPr>
        <p:sp>
          <p:nvSpPr>
            <p:cNvPr id="116745" name="Text Box 9">
              <a:extLst>
                <a:ext uri="{FF2B5EF4-FFF2-40B4-BE49-F238E27FC236}">
                  <a16:creationId xmlns:a16="http://schemas.microsoft.com/office/drawing/2014/main" id="{6D164920-F27B-4509-9587-4AD0D66FE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10.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求由方程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746" name="Object 10">
                  <a:extLst>
                    <a:ext uri="{FF2B5EF4-FFF2-40B4-BE49-F238E27FC236}">
                      <a16:creationId xmlns:a16="http://schemas.microsoft.com/office/drawing/2014/main" id="{74116739-B383-4B9F-98F8-38C442E1ABF9}"/>
                    </a:ext>
                  </a:extLst>
                </p:cNvPr>
                <p:cNvSpPr txBox="1"/>
                <p:nvPr/>
              </p:nvSpPr>
              <p:spPr bwMode="auto">
                <a:xfrm>
                  <a:off x="1680" y="105"/>
                  <a:ext cx="1295" cy="3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6746" name="Object 10">
                  <a:extLst>
                    <a:ext uri="{FF2B5EF4-FFF2-40B4-BE49-F238E27FC236}">
                      <a16:creationId xmlns:a16="http://schemas.microsoft.com/office/drawing/2014/main" id="{74116739-B383-4B9F-98F8-38C442E1AB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80" y="105"/>
                  <a:ext cx="1295" cy="3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747" name="Text Box 11">
            <a:extLst>
              <a:ext uri="{FF2B5EF4-FFF2-40B4-BE49-F238E27FC236}">
                <a16:creationId xmlns:a16="http://schemas.microsoft.com/office/drawing/2014/main" id="{44B73A3D-9805-4EB2-B796-029D13B10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201" y="4052079"/>
            <a:ext cx="5145248" cy="52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: 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在方程两边分别对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求导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748" name="Object 12">
                <a:extLst>
                  <a:ext uri="{FF2B5EF4-FFF2-40B4-BE49-F238E27FC236}">
                    <a16:creationId xmlns:a16="http://schemas.microsoft.com/office/drawing/2014/main" id="{BC053619-2BDA-49BB-BB05-296F7496F014}"/>
                  </a:ext>
                </a:extLst>
              </p:cNvPr>
              <p:cNvSpPr txBox="1"/>
              <p:nvPr/>
            </p:nvSpPr>
            <p:spPr bwMode="auto">
              <a:xfrm>
                <a:off x="3095624" y="4893210"/>
                <a:ext cx="3124201" cy="7180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16748" name="Object 12">
                <a:extLst>
                  <a:ext uri="{FF2B5EF4-FFF2-40B4-BE49-F238E27FC236}">
                    <a16:creationId xmlns:a16="http://schemas.microsoft.com/office/drawing/2014/main" id="{BC053619-2BDA-49BB-BB05-296F7496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5624" y="4893210"/>
                <a:ext cx="3124201" cy="718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749" name="Object 13">
                <a:extLst>
                  <a:ext uri="{FF2B5EF4-FFF2-40B4-BE49-F238E27FC236}">
                    <a16:creationId xmlns:a16="http://schemas.microsoft.com/office/drawing/2014/main" id="{DA7C3BB6-43EA-4D22-AD17-204474DCC3F9}"/>
                  </a:ext>
                </a:extLst>
              </p:cNvPr>
              <p:cNvSpPr txBox="1"/>
              <p:nvPr/>
            </p:nvSpPr>
            <p:spPr bwMode="auto">
              <a:xfrm>
                <a:off x="6686550" y="4780386"/>
                <a:ext cx="2653018" cy="11616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16749" name="Object 13">
                <a:extLst>
                  <a:ext uri="{FF2B5EF4-FFF2-40B4-BE49-F238E27FC236}">
                    <a16:creationId xmlns:a16="http://schemas.microsoft.com/office/drawing/2014/main" id="{DA7C3BB6-43EA-4D22-AD17-204474DCC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6550" y="4780386"/>
                <a:ext cx="2653018" cy="11616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2" grpId="0"/>
      <p:bldP spid="116743" grpId="0"/>
      <p:bldP spid="116747" grpId="0"/>
      <p:bldP spid="116748" grpId="0"/>
      <p:bldP spid="1167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8553" name="Object 9">
                <a:extLst>
                  <a:ext uri="{FF2B5EF4-FFF2-40B4-BE49-F238E27FC236}">
                    <a16:creationId xmlns:a16="http://schemas.microsoft.com/office/drawing/2014/main" id="{9DA28FD0-355D-4047-8EFD-83BE51984696}"/>
                  </a:ext>
                </a:extLst>
              </p:cNvPr>
              <p:cNvSpPr txBox="1"/>
              <p:nvPr/>
            </p:nvSpPr>
            <p:spPr bwMode="auto">
              <a:xfrm>
                <a:off x="2819399" y="3480123"/>
                <a:ext cx="3307303" cy="12442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8553" name="Object 9">
                <a:extLst>
                  <a:ext uri="{FF2B5EF4-FFF2-40B4-BE49-F238E27FC236}">
                    <a16:creationId xmlns:a16="http://schemas.microsoft.com/office/drawing/2014/main" id="{9DA28FD0-355D-4047-8EFD-83BE5198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399" y="3480123"/>
                <a:ext cx="3307303" cy="12442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554" name="Object 10">
                <a:extLst>
                  <a:ext uri="{FF2B5EF4-FFF2-40B4-BE49-F238E27FC236}">
                    <a16:creationId xmlns:a16="http://schemas.microsoft.com/office/drawing/2014/main" id="{9DB9ECA2-FBB7-40BD-BE08-A92E123AB2E4}"/>
                  </a:ext>
                </a:extLst>
              </p:cNvPr>
              <p:cNvSpPr txBox="1"/>
              <p:nvPr/>
            </p:nvSpPr>
            <p:spPr bwMode="auto">
              <a:xfrm>
                <a:off x="2833687" y="4933950"/>
                <a:ext cx="3130845" cy="1314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8554" name="Object 10">
                <a:extLst>
                  <a:ext uri="{FF2B5EF4-FFF2-40B4-BE49-F238E27FC236}">
                    <a16:creationId xmlns:a16="http://schemas.microsoft.com/office/drawing/2014/main" id="{9DB9ECA2-FBB7-40BD-BE08-A92E123AB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3687" y="4933950"/>
                <a:ext cx="3130845" cy="1314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555" name="Group 11">
            <a:extLst>
              <a:ext uri="{FF2B5EF4-FFF2-40B4-BE49-F238E27FC236}">
                <a16:creationId xmlns:a16="http://schemas.microsoft.com/office/drawing/2014/main" id="{CA2505F1-698D-4F6E-B611-794B188ECA59}"/>
              </a:ext>
            </a:extLst>
          </p:cNvPr>
          <p:cNvGrpSpPr>
            <a:grpSpLocks/>
          </p:cNvGrpSpPr>
          <p:nvPr/>
        </p:nvGrpSpPr>
        <p:grpSpPr bwMode="auto">
          <a:xfrm>
            <a:off x="6324601" y="3782072"/>
            <a:ext cx="4179503" cy="590476"/>
            <a:chOff x="3168" y="2793"/>
            <a:chExt cx="2496" cy="345"/>
          </a:xfrm>
        </p:grpSpPr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D3DB2703-E742-4D49-8EFB-BEB88600E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832"/>
              <a:ext cx="1268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代入并化简</a:t>
              </a:r>
              <a:r>
                <a:rPr kumimoji="1" lang="en-US" altLang="zh-CN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8557" name="Text Box 13">
              <a:extLst>
                <a:ext uri="{FF2B5EF4-FFF2-40B4-BE49-F238E27FC236}">
                  <a16:creationId xmlns:a16="http://schemas.microsoft.com/office/drawing/2014/main" id="{15A80CC0-4232-41B4-9A8E-C9F051231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93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(</a:t>
              </a: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558" name="Object 14">
                  <a:extLst>
                    <a:ext uri="{FF2B5EF4-FFF2-40B4-BE49-F238E27FC236}">
                      <a16:creationId xmlns:a16="http://schemas.microsoft.com/office/drawing/2014/main" id="{5155DB80-FC47-4B5B-B550-C9B9322D713D}"/>
                    </a:ext>
                  </a:extLst>
                </p:cNvPr>
                <p:cNvSpPr txBox="1"/>
                <p:nvPr/>
              </p:nvSpPr>
              <p:spPr bwMode="auto">
                <a:xfrm>
                  <a:off x="3552" y="2793"/>
                  <a:ext cx="96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𝒙𝒚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8558" name="Object 14">
                  <a:extLst>
                    <a:ext uri="{FF2B5EF4-FFF2-40B4-BE49-F238E27FC236}">
                      <a16:creationId xmlns:a16="http://schemas.microsoft.com/office/drawing/2014/main" id="{5155DB80-FC47-4B5B-B550-C9B9322D7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52" y="2793"/>
                  <a:ext cx="963" cy="3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564" name="Text Box 20">
            <a:extLst>
              <a:ext uri="{FF2B5EF4-FFF2-40B4-BE49-F238E27FC236}">
                <a16:creationId xmlns:a16="http://schemas.microsoft.com/office/drawing/2014/main" id="{C2552212-4744-445B-8C6B-2619B615E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4" y="572155"/>
            <a:ext cx="564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65" name="Object 21">
                <a:extLst>
                  <a:ext uri="{FF2B5EF4-FFF2-40B4-BE49-F238E27FC236}">
                    <a16:creationId xmlns:a16="http://schemas.microsoft.com/office/drawing/2014/main" id="{648C1FC0-5F30-41C5-82A8-FEE282AC58C5}"/>
                  </a:ext>
                </a:extLst>
              </p:cNvPr>
              <p:cNvSpPr txBox="1"/>
              <p:nvPr/>
            </p:nvSpPr>
            <p:spPr bwMode="auto">
              <a:xfrm>
                <a:off x="5220261" y="438150"/>
                <a:ext cx="5495364" cy="1314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8565" name="Object 21">
                <a:extLst>
                  <a:ext uri="{FF2B5EF4-FFF2-40B4-BE49-F238E27FC236}">
                    <a16:creationId xmlns:a16="http://schemas.microsoft.com/office/drawing/2014/main" id="{648C1FC0-5F30-41C5-82A8-FEE282AC5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261" y="438150"/>
                <a:ext cx="5495364" cy="1314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566" name="Object 22">
                <a:extLst>
                  <a:ext uri="{FF2B5EF4-FFF2-40B4-BE49-F238E27FC236}">
                    <a16:creationId xmlns:a16="http://schemas.microsoft.com/office/drawing/2014/main" id="{D260B007-6B15-4CE5-9A21-EB7FF0D270B1}"/>
                  </a:ext>
                </a:extLst>
              </p:cNvPr>
              <p:cNvSpPr txBox="1"/>
              <p:nvPr/>
            </p:nvSpPr>
            <p:spPr bwMode="auto">
              <a:xfrm>
                <a:off x="2886076" y="1714056"/>
                <a:ext cx="6200774" cy="13618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8566" name="Object 22">
                <a:extLst>
                  <a:ext uri="{FF2B5EF4-FFF2-40B4-BE49-F238E27FC236}">
                    <a16:creationId xmlns:a16="http://schemas.microsoft.com/office/drawing/2014/main" id="{D260B007-6B15-4CE5-9A21-EB7FF0D2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6076" y="1714056"/>
                <a:ext cx="6200774" cy="13618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569" name="Object 25">
                <a:extLst>
                  <a:ext uri="{FF2B5EF4-FFF2-40B4-BE49-F238E27FC236}">
                    <a16:creationId xmlns:a16="http://schemas.microsoft.com/office/drawing/2014/main" id="{384809C0-08AB-4CF0-93DF-A74EACA5E65B}"/>
                  </a:ext>
                </a:extLst>
              </p:cNvPr>
              <p:cNvSpPr txBox="1"/>
              <p:nvPr/>
            </p:nvSpPr>
            <p:spPr bwMode="auto">
              <a:xfrm>
                <a:off x="2219324" y="513916"/>
                <a:ext cx="2661975" cy="12322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8569" name="Object 25">
                <a:extLst>
                  <a:ext uri="{FF2B5EF4-FFF2-40B4-BE49-F238E27FC236}">
                    <a16:creationId xmlns:a16="http://schemas.microsoft.com/office/drawing/2014/main" id="{384809C0-08AB-4CF0-93DF-A74EACA5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9324" y="513916"/>
                <a:ext cx="2661975" cy="1232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3" grpId="0"/>
      <p:bldP spid="108554" grpId="0"/>
      <p:bldP spid="108565" grpId="0"/>
      <p:bldP spid="1085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5" name="Group 5">
            <a:extLst>
              <a:ext uri="{FF2B5EF4-FFF2-40B4-BE49-F238E27FC236}">
                <a16:creationId xmlns:a16="http://schemas.microsoft.com/office/drawing/2014/main" id="{9211D0C2-1C56-4B30-9830-6146E15F1CDE}"/>
              </a:ext>
            </a:extLst>
          </p:cNvPr>
          <p:cNvGrpSpPr>
            <a:grpSpLocks/>
          </p:cNvGrpSpPr>
          <p:nvPr/>
        </p:nvGrpSpPr>
        <p:grpSpPr bwMode="auto">
          <a:xfrm>
            <a:off x="2179973" y="580146"/>
            <a:ext cx="9297310" cy="619314"/>
            <a:chOff x="432" y="504"/>
            <a:chExt cx="4898" cy="315"/>
          </a:xfrm>
        </p:grpSpPr>
        <p:sp>
          <p:nvSpPr>
            <p:cNvPr id="128003" name="Text Box 3">
              <a:extLst>
                <a:ext uri="{FF2B5EF4-FFF2-40B4-BE49-F238E27FC236}">
                  <a16:creationId xmlns:a16="http://schemas.microsoft.com/office/drawing/2014/main" id="{AF1A0DC7-347C-44CC-AE4E-F4C45D6F4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504"/>
              <a:ext cx="4898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或直接对                                 利用隐函数求导发求二阶导数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004" name="Object 4">
                  <a:extLst>
                    <a:ext uri="{FF2B5EF4-FFF2-40B4-BE49-F238E27FC236}">
                      <a16:creationId xmlns:a16="http://schemas.microsoft.com/office/drawing/2014/main" id="{E2AE80E5-3A6B-4BAA-922A-0F6940AF6023}"/>
                    </a:ext>
                  </a:extLst>
                </p:cNvPr>
                <p:cNvSpPr txBox="1"/>
                <p:nvPr/>
              </p:nvSpPr>
              <p:spPr bwMode="auto">
                <a:xfrm>
                  <a:off x="1320" y="504"/>
                  <a:ext cx="1488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8004" name="Object 4">
                  <a:extLst>
                    <a:ext uri="{FF2B5EF4-FFF2-40B4-BE49-F238E27FC236}">
                      <a16:creationId xmlns:a16="http://schemas.microsoft.com/office/drawing/2014/main" id="{E2AE80E5-3A6B-4BAA-922A-0F6940AF60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0" y="504"/>
                  <a:ext cx="1488" cy="31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006" name="Object 6">
                <a:extLst>
                  <a:ext uri="{FF2B5EF4-FFF2-40B4-BE49-F238E27FC236}">
                    <a16:creationId xmlns:a16="http://schemas.microsoft.com/office/drawing/2014/main" id="{FCE8C2B9-F1B3-4806-BA64-90792793EBE0}"/>
                  </a:ext>
                </a:extLst>
              </p:cNvPr>
              <p:cNvSpPr txBox="1"/>
              <p:nvPr/>
            </p:nvSpPr>
            <p:spPr bwMode="auto">
              <a:xfrm>
                <a:off x="3078162" y="2611369"/>
                <a:ext cx="3323721" cy="1415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28006" name="Object 6">
                <a:extLst>
                  <a:ext uri="{FF2B5EF4-FFF2-40B4-BE49-F238E27FC236}">
                    <a16:creationId xmlns:a16="http://schemas.microsoft.com/office/drawing/2014/main" id="{FCE8C2B9-F1B3-4806-BA64-90792793E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162" y="2611369"/>
                <a:ext cx="3323721" cy="1415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007" name="Group 7">
            <a:extLst>
              <a:ext uri="{FF2B5EF4-FFF2-40B4-BE49-F238E27FC236}">
                <a16:creationId xmlns:a16="http://schemas.microsoft.com/office/drawing/2014/main" id="{B3FFD479-E508-418A-A575-981693F7C4DD}"/>
              </a:ext>
            </a:extLst>
          </p:cNvPr>
          <p:cNvGrpSpPr>
            <a:grpSpLocks/>
          </p:cNvGrpSpPr>
          <p:nvPr/>
        </p:nvGrpSpPr>
        <p:grpSpPr bwMode="auto">
          <a:xfrm>
            <a:off x="2039309" y="1746913"/>
            <a:ext cx="6477002" cy="928453"/>
            <a:chOff x="48" y="3072"/>
            <a:chExt cx="2928" cy="4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008" name="Object 8">
                  <a:extLst>
                    <a:ext uri="{FF2B5EF4-FFF2-40B4-BE49-F238E27FC236}">
                      <a16:creationId xmlns:a16="http://schemas.microsoft.com/office/drawing/2014/main" id="{EA0D0B6A-2A0C-4B4F-B22A-5DEEFAFD9577}"/>
                    </a:ext>
                  </a:extLst>
                </p:cNvPr>
                <p:cNvSpPr txBox="1"/>
                <p:nvPr/>
              </p:nvSpPr>
              <p:spPr bwMode="auto">
                <a:xfrm>
                  <a:off x="432" y="3072"/>
                  <a:ext cx="2544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28008" name="Object 8">
                  <a:extLst>
                    <a:ext uri="{FF2B5EF4-FFF2-40B4-BE49-F238E27FC236}">
                      <a16:creationId xmlns:a16="http://schemas.microsoft.com/office/drawing/2014/main" id="{EA0D0B6A-2A0C-4B4F-B22A-5DEEFAFD9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3072"/>
                  <a:ext cx="2544" cy="4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53B1B46B-3DEF-49FE-B44E-3845AD913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081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(2)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010" name="Object 10">
                <a:extLst>
                  <a:ext uri="{FF2B5EF4-FFF2-40B4-BE49-F238E27FC236}">
                    <a16:creationId xmlns:a16="http://schemas.microsoft.com/office/drawing/2014/main" id="{BF3836E9-885D-4FE3-801E-837726C4F52E}"/>
                  </a:ext>
                </a:extLst>
              </p:cNvPr>
              <p:cNvSpPr txBox="1"/>
              <p:nvPr/>
            </p:nvSpPr>
            <p:spPr bwMode="auto">
              <a:xfrm>
                <a:off x="7743825" y="4310756"/>
                <a:ext cx="3576180" cy="13185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28010" name="Object 10">
                <a:extLst>
                  <a:ext uri="{FF2B5EF4-FFF2-40B4-BE49-F238E27FC236}">
                    <a16:creationId xmlns:a16="http://schemas.microsoft.com/office/drawing/2014/main" id="{BF3836E9-885D-4FE3-801E-837726C4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3825" y="4310756"/>
                <a:ext cx="3576180" cy="1318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011" name="Object 11">
                <a:extLst>
                  <a:ext uri="{FF2B5EF4-FFF2-40B4-BE49-F238E27FC236}">
                    <a16:creationId xmlns:a16="http://schemas.microsoft.com/office/drawing/2014/main" id="{CA340F71-951E-43D0-9C90-863347E9F573}"/>
                  </a:ext>
                </a:extLst>
              </p:cNvPr>
              <p:cNvSpPr txBox="1"/>
              <p:nvPr/>
            </p:nvSpPr>
            <p:spPr bwMode="auto">
              <a:xfrm>
                <a:off x="3533774" y="3900497"/>
                <a:ext cx="3644515" cy="19818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28011" name="Object 11">
                <a:extLst>
                  <a:ext uri="{FF2B5EF4-FFF2-40B4-BE49-F238E27FC236}">
                    <a16:creationId xmlns:a16="http://schemas.microsoft.com/office/drawing/2014/main" id="{CA340F71-951E-43D0-9C90-863347E9F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3774" y="3900497"/>
                <a:ext cx="3644515" cy="1981806"/>
              </a:xfrm>
              <a:prstGeom prst="rect">
                <a:avLst/>
              </a:prstGeom>
              <a:blipFill>
                <a:blip r:embed="rId6"/>
                <a:stretch>
                  <a:fillRect r="-105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/>
      <p:bldP spid="128010" grpId="0"/>
      <p:bldP spid="1280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451" name="Object 3">
                <a:extLst>
                  <a:ext uri="{FF2B5EF4-FFF2-40B4-BE49-F238E27FC236}">
                    <a16:creationId xmlns:a16="http://schemas.microsoft.com/office/drawing/2014/main" id="{2837E635-24E7-4F8C-8CBC-289C312B888D}"/>
                  </a:ext>
                </a:extLst>
              </p:cNvPr>
              <p:cNvSpPr txBox="1"/>
              <p:nvPr/>
            </p:nvSpPr>
            <p:spPr bwMode="auto">
              <a:xfrm>
                <a:off x="5191125" y="3695700"/>
                <a:ext cx="4572000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4451" name="Object 3">
                <a:extLst>
                  <a:ext uri="{FF2B5EF4-FFF2-40B4-BE49-F238E27FC236}">
                    <a16:creationId xmlns:a16="http://schemas.microsoft.com/office/drawing/2014/main" id="{2837E635-24E7-4F8C-8CBC-289C312B8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1125" y="3695700"/>
                <a:ext cx="45720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77" name="Group 29">
            <a:extLst>
              <a:ext uri="{FF2B5EF4-FFF2-40B4-BE49-F238E27FC236}">
                <a16:creationId xmlns:a16="http://schemas.microsoft.com/office/drawing/2014/main" id="{45B2931F-48BC-4F1A-839C-4212BC628E7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733800"/>
            <a:ext cx="4298950" cy="1066800"/>
            <a:chOff x="336" y="2352"/>
            <a:chExt cx="2708" cy="672"/>
          </a:xfrm>
        </p:grpSpPr>
        <p:sp>
          <p:nvSpPr>
            <p:cNvPr id="104450" name="Text Box 2">
              <a:extLst>
                <a:ext uri="{FF2B5EF4-FFF2-40B4-BE49-F238E27FC236}">
                  <a16:creationId xmlns:a16="http://schemas.microsoft.com/office/drawing/2014/main" id="{390C7FD3-C40A-41AE-931C-54C262CD7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44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解：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452" name="Object 4">
                  <a:extLst>
                    <a:ext uri="{FF2B5EF4-FFF2-40B4-BE49-F238E27FC236}">
                      <a16:creationId xmlns:a16="http://schemas.microsoft.com/office/drawing/2014/main" id="{39022D69-7BA9-4D14-891F-5E2248048DC3}"/>
                    </a:ext>
                  </a:extLst>
                </p:cNvPr>
                <p:cNvSpPr txBox="1"/>
                <p:nvPr/>
              </p:nvSpPr>
              <p:spPr bwMode="auto">
                <a:xfrm>
                  <a:off x="1152" y="2352"/>
                  <a:ext cx="1892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104452" name="Object 4">
                  <a:extLst>
                    <a:ext uri="{FF2B5EF4-FFF2-40B4-BE49-F238E27FC236}">
                      <a16:creationId xmlns:a16="http://schemas.microsoft.com/office/drawing/2014/main" id="{39022D69-7BA9-4D14-891F-5E2248048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2" y="2352"/>
                  <a:ext cx="1892" cy="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453" name="Object 5">
                <a:extLst>
                  <a:ext uri="{FF2B5EF4-FFF2-40B4-BE49-F238E27FC236}">
                    <a16:creationId xmlns:a16="http://schemas.microsoft.com/office/drawing/2014/main" id="{134225AC-5F36-4733-8539-9248C0406CC2}"/>
                  </a:ext>
                </a:extLst>
              </p:cNvPr>
              <p:cNvSpPr txBox="1"/>
              <p:nvPr/>
            </p:nvSpPr>
            <p:spPr bwMode="auto">
              <a:xfrm>
                <a:off x="2819400" y="4876800"/>
                <a:ext cx="5156199" cy="1855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type m:val="skw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4453" name="Object 5">
                <a:extLst>
                  <a:ext uri="{FF2B5EF4-FFF2-40B4-BE49-F238E27FC236}">
                    <a16:creationId xmlns:a16="http://schemas.microsoft.com/office/drawing/2014/main" id="{134225AC-5F36-4733-8539-9248C040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876800"/>
                <a:ext cx="5156199" cy="1855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454" name="Object 6">
                <a:extLst>
                  <a:ext uri="{FF2B5EF4-FFF2-40B4-BE49-F238E27FC236}">
                    <a16:creationId xmlns:a16="http://schemas.microsoft.com/office/drawing/2014/main" id="{5DBDDBAA-1FA6-4FE5-94AA-966E2D5F6472}"/>
                  </a:ext>
                </a:extLst>
              </p:cNvPr>
              <p:cNvSpPr txBox="1"/>
              <p:nvPr/>
            </p:nvSpPr>
            <p:spPr bwMode="auto">
              <a:xfrm>
                <a:off x="8280400" y="5000622"/>
                <a:ext cx="2387600" cy="1047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4454" name="Object 6">
                <a:extLst>
                  <a:ext uri="{FF2B5EF4-FFF2-40B4-BE49-F238E27FC236}">
                    <a16:creationId xmlns:a16="http://schemas.microsoft.com/office/drawing/2014/main" id="{5DBDDBAA-1FA6-4FE5-94AA-966E2D5F6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400" y="5000622"/>
                <a:ext cx="2387600" cy="1047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68" name="Group 20">
            <a:extLst>
              <a:ext uri="{FF2B5EF4-FFF2-40B4-BE49-F238E27FC236}">
                <a16:creationId xmlns:a16="http://schemas.microsoft.com/office/drawing/2014/main" id="{913EC709-6E23-46B8-A877-B14EB46ED0A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57200"/>
            <a:ext cx="6096000" cy="1219200"/>
            <a:chOff x="480" y="2880"/>
            <a:chExt cx="3840" cy="768"/>
          </a:xfrm>
        </p:grpSpPr>
        <p:sp>
          <p:nvSpPr>
            <p:cNvPr id="104469" name="Text Box 21">
              <a:extLst>
                <a:ext uri="{FF2B5EF4-FFF2-40B4-BE49-F238E27FC236}">
                  <a16:creationId xmlns:a16="http://schemas.microsoft.com/office/drawing/2014/main" id="{CC3D589C-7A84-47A3-A4B3-2C0B4BF5A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72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11 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求参数方程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70" name="Object 22">
                  <a:extLst>
                    <a:ext uri="{FF2B5EF4-FFF2-40B4-BE49-F238E27FC236}">
                      <a16:creationId xmlns:a16="http://schemas.microsoft.com/office/drawing/2014/main" id="{C1FA8397-CF43-4083-8697-6952A56F8E8F}"/>
                    </a:ext>
                  </a:extLst>
                </p:cNvPr>
                <p:cNvSpPr txBox="1"/>
                <p:nvPr/>
              </p:nvSpPr>
              <p:spPr bwMode="auto">
                <a:xfrm>
                  <a:off x="2304" y="2880"/>
                  <a:ext cx="2016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4470" name="Object 22">
                  <a:extLst>
                    <a:ext uri="{FF2B5EF4-FFF2-40B4-BE49-F238E27FC236}">
                      <a16:creationId xmlns:a16="http://schemas.microsoft.com/office/drawing/2014/main" id="{C1FA8397-CF43-4083-8697-6952A56F8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880"/>
                  <a:ext cx="2016" cy="7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471" name="Group 23">
            <a:extLst>
              <a:ext uri="{FF2B5EF4-FFF2-40B4-BE49-F238E27FC236}">
                <a16:creationId xmlns:a16="http://schemas.microsoft.com/office/drawing/2014/main" id="{8198A1A6-C23B-4FDF-9AC3-F3417A19B695}"/>
              </a:ext>
            </a:extLst>
          </p:cNvPr>
          <p:cNvGrpSpPr>
            <a:grpSpLocks/>
          </p:cNvGrpSpPr>
          <p:nvPr/>
        </p:nvGrpSpPr>
        <p:grpSpPr bwMode="auto">
          <a:xfrm>
            <a:off x="7575550" y="628653"/>
            <a:ext cx="4464050" cy="620713"/>
            <a:chOff x="3860" y="2988"/>
            <a:chExt cx="2812" cy="391"/>
          </a:xfrm>
        </p:grpSpPr>
        <p:sp>
          <p:nvSpPr>
            <p:cNvPr id="104472" name="Text Box 24">
              <a:extLst>
                <a:ext uri="{FF2B5EF4-FFF2-40B4-BE49-F238E27FC236}">
                  <a16:creationId xmlns:a16="http://schemas.microsoft.com/office/drawing/2014/main" id="{5941BE71-610F-4A67-917C-C8770042A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012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存在且不等为零）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73" name="Object 25">
                  <a:extLst>
                    <a:ext uri="{FF2B5EF4-FFF2-40B4-BE49-F238E27FC236}">
                      <a16:creationId xmlns:a16="http://schemas.microsoft.com/office/drawing/2014/main" id="{A24B0D96-77F6-4239-B327-E708B41FFAD4}"/>
                    </a:ext>
                  </a:extLst>
                </p:cNvPr>
                <p:cNvSpPr txBox="1"/>
                <p:nvPr/>
              </p:nvSpPr>
              <p:spPr bwMode="auto">
                <a:xfrm>
                  <a:off x="3860" y="2988"/>
                  <a:ext cx="718" cy="3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4473" name="Object 25">
                  <a:extLst>
                    <a:ext uri="{FF2B5EF4-FFF2-40B4-BE49-F238E27FC236}">
                      <a16:creationId xmlns:a16="http://schemas.microsoft.com/office/drawing/2014/main" id="{A24B0D96-77F6-4239-B327-E708B41FF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60" y="2988"/>
                  <a:ext cx="718" cy="3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474" name="Group 26">
            <a:extLst>
              <a:ext uri="{FF2B5EF4-FFF2-40B4-BE49-F238E27FC236}">
                <a16:creationId xmlns:a16="http://schemas.microsoft.com/office/drawing/2014/main" id="{598FD49F-C082-4840-8A62-2C72EDF349A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4648200" cy="1143000"/>
            <a:chOff x="384" y="3552"/>
            <a:chExt cx="2928" cy="720"/>
          </a:xfrm>
        </p:grpSpPr>
        <p:sp>
          <p:nvSpPr>
            <p:cNvPr id="104475" name="Text Box 27">
              <a:extLst>
                <a:ext uri="{FF2B5EF4-FFF2-40B4-BE49-F238E27FC236}">
                  <a16:creationId xmlns:a16="http://schemas.microsoft.com/office/drawing/2014/main" id="{E2F97754-1CFE-4F3E-A13D-27DDBC48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744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所确定函数的二阶导数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76" name="Object 28">
                  <a:extLst>
                    <a:ext uri="{FF2B5EF4-FFF2-40B4-BE49-F238E27FC236}">
                      <a16:creationId xmlns:a16="http://schemas.microsoft.com/office/drawing/2014/main" id="{5A427703-68AD-46EE-910F-99A395363624}"/>
                    </a:ext>
                  </a:extLst>
                </p:cNvPr>
                <p:cNvSpPr txBox="1"/>
                <p:nvPr/>
              </p:nvSpPr>
              <p:spPr bwMode="auto">
                <a:xfrm>
                  <a:off x="2688" y="3552"/>
                  <a:ext cx="624" cy="7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4476" name="Object 28">
                  <a:extLst>
                    <a:ext uri="{FF2B5EF4-FFF2-40B4-BE49-F238E27FC236}">
                      <a16:creationId xmlns:a16="http://schemas.microsoft.com/office/drawing/2014/main" id="{5A427703-68AD-46EE-910F-99A395363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8" y="3552"/>
                  <a:ext cx="624" cy="7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3" grpId="0"/>
      <p:bldP spid="1044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Object 4">
            <a:extLst>
              <a:ext uri="{FF2B5EF4-FFF2-40B4-BE49-F238E27FC236}">
                <a16:creationId xmlns:a16="http://schemas.microsoft.com/office/drawing/2014/main" id="{2EF61921-E819-438D-90CC-72CD2A32624F}"/>
              </a:ext>
            </a:extLst>
          </p:cNvPr>
          <p:cNvSpPr txBox="1"/>
          <p:nvPr/>
        </p:nvSpPr>
        <p:spPr bwMode="auto">
          <a:xfrm>
            <a:off x="6038850" y="3321050"/>
            <a:ext cx="114300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32500" lnSpcReduction="20000"/>
          </a:bodyPr>
          <a:lstStyle/>
          <a:p>
            <a:endParaRPr lang="zh-CN" altLang="en-US" sz="2800" b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52" name="Text Box 28">
                <a:extLst>
                  <a:ext uri="{FF2B5EF4-FFF2-40B4-BE49-F238E27FC236}">
                    <a16:creationId xmlns:a16="http://schemas.microsoft.com/office/drawing/2014/main" id="{F2390C7D-6840-4835-A36C-B41B4D4A6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599" y="381001"/>
                <a:ext cx="6600826" cy="1053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例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12.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求参数方程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𝐚𝐫𝐜𝐭𝐚𝐧</m:t>
                                  </m:r>
                                </m:fName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3452" name="Text Box 28">
                <a:extLst>
                  <a:ext uri="{FF2B5EF4-FFF2-40B4-BE49-F238E27FC236}">
                    <a16:creationId xmlns:a16="http://schemas.microsoft.com/office/drawing/2014/main" id="{F2390C7D-6840-4835-A36C-B41B4D4A6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599" y="381001"/>
                <a:ext cx="6600826" cy="1053494"/>
              </a:xfrm>
              <a:prstGeom prst="rect">
                <a:avLst/>
              </a:prstGeom>
              <a:blipFill>
                <a:blip r:embed="rId2"/>
                <a:stretch>
                  <a:fillRect l="-18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454" name="Text Box 30">
            <a:extLst>
              <a:ext uri="{FF2B5EF4-FFF2-40B4-BE49-F238E27FC236}">
                <a16:creationId xmlns:a16="http://schemas.microsoft.com/office/drawing/2014/main" id="{A0CE1266-2E25-4F56-992F-E5D1B83A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390839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所确定的函数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y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的二阶导数。</a:t>
            </a:r>
          </a:p>
        </p:txBody>
      </p:sp>
      <p:sp>
        <p:nvSpPr>
          <p:cNvPr id="103456" name="Text Box 32">
            <a:extLst>
              <a:ext uri="{FF2B5EF4-FFF2-40B4-BE49-F238E27FC236}">
                <a16:creationId xmlns:a16="http://schemas.microsoft.com/office/drawing/2014/main" id="{D07F9E11-6F04-4E6B-9903-F391B02C8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4526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57" name="Object 33">
                <a:extLst>
                  <a:ext uri="{FF2B5EF4-FFF2-40B4-BE49-F238E27FC236}">
                    <a16:creationId xmlns:a16="http://schemas.microsoft.com/office/drawing/2014/main" id="{151FC1AD-EF20-480E-BE66-16ABEF0675CB}"/>
                  </a:ext>
                </a:extLst>
              </p:cNvPr>
              <p:cNvSpPr txBox="1"/>
              <p:nvPr/>
            </p:nvSpPr>
            <p:spPr bwMode="auto">
              <a:xfrm>
                <a:off x="6769100" y="2000251"/>
                <a:ext cx="2527300" cy="182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3457" name="Object 33">
                <a:extLst>
                  <a:ext uri="{FF2B5EF4-FFF2-40B4-BE49-F238E27FC236}">
                    <a16:creationId xmlns:a16="http://schemas.microsoft.com/office/drawing/2014/main" id="{151FC1AD-EF20-480E-BE66-16ABEF0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9100" y="2000251"/>
                <a:ext cx="2527300" cy="182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58" name="Object 34">
                <a:extLst>
                  <a:ext uri="{FF2B5EF4-FFF2-40B4-BE49-F238E27FC236}">
                    <a16:creationId xmlns:a16="http://schemas.microsoft.com/office/drawing/2014/main" id="{0835FE5E-DDD8-48F3-9742-DD71F4D045BE}"/>
                  </a:ext>
                </a:extLst>
              </p:cNvPr>
              <p:cNvSpPr txBox="1"/>
              <p:nvPr/>
            </p:nvSpPr>
            <p:spPr bwMode="auto">
              <a:xfrm>
                <a:off x="2590800" y="3810000"/>
                <a:ext cx="2514600" cy="1200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3458" name="Object 34">
                <a:extLst>
                  <a:ext uri="{FF2B5EF4-FFF2-40B4-BE49-F238E27FC236}">
                    <a16:creationId xmlns:a16="http://schemas.microsoft.com/office/drawing/2014/main" id="{0835FE5E-DDD8-48F3-9742-DD71F4D04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810000"/>
                <a:ext cx="2514600" cy="1200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59" name="Object 35">
                <a:extLst>
                  <a:ext uri="{FF2B5EF4-FFF2-40B4-BE49-F238E27FC236}">
                    <a16:creationId xmlns:a16="http://schemas.microsoft.com/office/drawing/2014/main" id="{722BEEF1-9929-49F8-B182-1A69CD6977D8}"/>
                  </a:ext>
                </a:extLst>
              </p:cNvPr>
              <p:cNvSpPr txBox="1"/>
              <p:nvPr/>
            </p:nvSpPr>
            <p:spPr bwMode="auto">
              <a:xfrm>
                <a:off x="4648201" y="5181601"/>
                <a:ext cx="3197225" cy="1647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3459" name="Object 35">
                <a:extLst>
                  <a:ext uri="{FF2B5EF4-FFF2-40B4-BE49-F238E27FC236}">
                    <a16:creationId xmlns:a16="http://schemas.microsoft.com/office/drawing/2014/main" id="{722BEEF1-9929-49F8-B182-1A69CD697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1" y="5181601"/>
                <a:ext cx="3197225" cy="1647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60" name="Object 36">
                <a:extLst>
                  <a:ext uri="{FF2B5EF4-FFF2-40B4-BE49-F238E27FC236}">
                    <a16:creationId xmlns:a16="http://schemas.microsoft.com/office/drawing/2014/main" id="{ED59F2A8-9D5C-4D60-8505-D342F6F475D7}"/>
                  </a:ext>
                </a:extLst>
              </p:cNvPr>
              <p:cNvSpPr txBox="1"/>
              <p:nvPr/>
            </p:nvSpPr>
            <p:spPr bwMode="auto">
              <a:xfrm>
                <a:off x="2667000" y="2209800"/>
                <a:ext cx="2209800" cy="1219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3460" name="Object 36">
                <a:extLst>
                  <a:ext uri="{FF2B5EF4-FFF2-40B4-BE49-F238E27FC236}">
                    <a16:creationId xmlns:a16="http://schemas.microsoft.com/office/drawing/2014/main" id="{ED59F2A8-9D5C-4D60-8505-D342F6F4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2209800"/>
                <a:ext cx="2209800" cy="1219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61" name="Object 37">
                <a:extLst>
                  <a:ext uri="{FF2B5EF4-FFF2-40B4-BE49-F238E27FC236}">
                    <a16:creationId xmlns:a16="http://schemas.microsoft.com/office/drawing/2014/main" id="{E1259DD2-8CCD-4935-9EB4-539DB4D4BC68}"/>
                  </a:ext>
                </a:extLst>
              </p:cNvPr>
              <p:cNvSpPr txBox="1"/>
              <p:nvPr/>
            </p:nvSpPr>
            <p:spPr bwMode="auto">
              <a:xfrm>
                <a:off x="4448175" y="2035175"/>
                <a:ext cx="2209800" cy="1873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3461" name="Object 37">
                <a:extLst>
                  <a:ext uri="{FF2B5EF4-FFF2-40B4-BE49-F238E27FC236}">
                    <a16:creationId xmlns:a16="http://schemas.microsoft.com/office/drawing/2014/main" id="{E1259DD2-8CCD-4935-9EB4-539DB4D4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8175" y="2035175"/>
                <a:ext cx="2209800" cy="18732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62" name="Object 38">
                <a:extLst>
                  <a:ext uri="{FF2B5EF4-FFF2-40B4-BE49-F238E27FC236}">
                    <a16:creationId xmlns:a16="http://schemas.microsoft.com/office/drawing/2014/main" id="{59A14A20-13A5-4C64-8223-B6EDC197606B}"/>
                  </a:ext>
                </a:extLst>
              </p:cNvPr>
              <p:cNvSpPr txBox="1"/>
              <p:nvPr/>
            </p:nvSpPr>
            <p:spPr bwMode="auto">
              <a:xfrm>
                <a:off x="5181600" y="3810000"/>
                <a:ext cx="2774950" cy="1219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3462" name="Object 38">
                <a:extLst>
                  <a:ext uri="{FF2B5EF4-FFF2-40B4-BE49-F238E27FC236}">
                    <a16:creationId xmlns:a16="http://schemas.microsoft.com/office/drawing/2014/main" id="{59A14A20-13A5-4C64-8223-B6EDC1976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3810000"/>
                <a:ext cx="2774950" cy="1219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63" name="Object 39">
                <a:extLst>
                  <a:ext uri="{FF2B5EF4-FFF2-40B4-BE49-F238E27FC236}">
                    <a16:creationId xmlns:a16="http://schemas.microsoft.com/office/drawing/2014/main" id="{9DB67952-400B-4173-AC50-E3CAE777958D}"/>
                  </a:ext>
                </a:extLst>
              </p:cNvPr>
              <p:cNvSpPr txBox="1"/>
              <p:nvPr/>
            </p:nvSpPr>
            <p:spPr bwMode="auto">
              <a:xfrm>
                <a:off x="2514600" y="5226050"/>
                <a:ext cx="2057400" cy="1403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3463" name="Object 39">
                <a:extLst>
                  <a:ext uri="{FF2B5EF4-FFF2-40B4-BE49-F238E27FC236}">
                    <a16:creationId xmlns:a16="http://schemas.microsoft.com/office/drawing/2014/main" id="{9DB67952-400B-4173-AC50-E3CAE7779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5226050"/>
                <a:ext cx="2057400" cy="1403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2" grpId="0" autoUpdateAnimBg="0"/>
      <p:bldP spid="103454" grpId="0" autoUpdateAnimBg="0"/>
      <p:bldP spid="103456" grpId="0" autoUpdateAnimBg="0"/>
      <p:bldP spid="103457" grpId="0"/>
      <p:bldP spid="103458" grpId="0"/>
      <p:bldP spid="103459" grpId="0"/>
      <p:bldP spid="103460" grpId="0"/>
      <p:bldP spid="103461" grpId="0"/>
      <p:bldP spid="103462" grpId="0"/>
      <p:bldP spid="1034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>
            <a:extLst>
              <a:ext uri="{FF2B5EF4-FFF2-40B4-BE49-F238E27FC236}">
                <a16:creationId xmlns:a16="http://schemas.microsoft.com/office/drawing/2014/main" id="{7473582C-8D45-4725-9BAF-4F66CB75A473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-15063"/>
            <a:ext cx="3632936" cy="1310463"/>
            <a:chOff x="0" y="0"/>
            <a:chExt cx="1808" cy="816"/>
          </a:xfrm>
        </p:grpSpPr>
        <p:sp>
          <p:nvSpPr>
            <p:cNvPr id="107523" name="Text Box 3">
              <a:extLst>
                <a:ext uri="{FF2B5EF4-FFF2-40B4-BE49-F238E27FC236}">
                  <a16:creationId xmlns:a16="http://schemas.microsoft.com/office/drawing/2014/main" id="{628F5FF4-6D0F-4C9C-AFEA-655B56A9E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例</a:t>
              </a:r>
              <a:r>
                <a:rPr kumimoji="1" lang="en-US" altLang="zh-CN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13. </a:t>
              </a: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设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524" name="Object 4">
                  <a:extLst>
                    <a:ext uri="{FF2B5EF4-FFF2-40B4-BE49-F238E27FC236}">
                      <a16:creationId xmlns:a16="http://schemas.microsoft.com/office/drawing/2014/main" id="{3E72F180-21C2-45C7-9F7F-0F8DBA63AC8C}"/>
                    </a:ext>
                  </a:extLst>
                </p:cNvPr>
                <p:cNvSpPr txBox="1"/>
                <p:nvPr/>
              </p:nvSpPr>
              <p:spPr bwMode="auto">
                <a:xfrm>
                  <a:off x="864" y="0"/>
                  <a:ext cx="944" cy="8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rad>
                                </m:e>
                              </m:mr>
                              <m:m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ra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7524" name="Object 4">
                  <a:extLst>
                    <a:ext uri="{FF2B5EF4-FFF2-40B4-BE49-F238E27FC236}">
                      <a16:creationId xmlns:a16="http://schemas.microsoft.com/office/drawing/2014/main" id="{3E72F180-21C2-45C7-9F7F-0F8DBA63A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0"/>
                  <a:ext cx="944" cy="8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525" name="Group 5">
            <a:extLst>
              <a:ext uri="{FF2B5EF4-FFF2-40B4-BE49-F238E27FC236}">
                <a16:creationId xmlns:a16="http://schemas.microsoft.com/office/drawing/2014/main" id="{D2964C3E-B6E4-498F-A18A-D9E116FACEED}"/>
              </a:ext>
            </a:extLst>
          </p:cNvPr>
          <p:cNvGrpSpPr>
            <a:grpSpLocks/>
          </p:cNvGrpSpPr>
          <p:nvPr/>
        </p:nvGrpSpPr>
        <p:grpSpPr bwMode="auto">
          <a:xfrm>
            <a:off x="5485415" y="-14287"/>
            <a:ext cx="3608823" cy="1243013"/>
            <a:chOff x="2183" y="0"/>
            <a:chExt cx="1796" cy="774"/>
          </a:xfrm>
        </p:grpSpPr>
        <p:sp>
          <p:nvSpPr>
            <p:cNvPr id="107526" name="Text Box 6">
              <a:extLst>
                <a:ext uri="{FF2B5EF4-FFF2-40B4-BE49-F238E27FC236}">
                  <a16:creationId xmlns:a16="http://schemas.microsoft.com/office/drawing/2014/main" id="{1AFD7DCD-2F37-49BE-AC72-5F2094F09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" y="24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求证：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527" name="Object 7">
                  <a:extLst>
                    <a:ext uri="{FF2B5EF4-FFF2-40B4-BE49-F238E27FC236}">
                      <a16:creationId xmlns:a16="http://schemas.microsoft.com/office/drawing/2014/main" id="{56CFDC04-DFFC-44F8-BE33-5D78458281D5}"/>
                    </a:ext>
                  </a:extLst>
                </p:cNvPr>
                <p:cNvSpPr txBox="1"/>
                <p:nvPr/>
              </p:nvSpPr>
              <p:spPr bwMode="auto">
                <a:xfrm>
                  <a:off x="2807" y="0"/>
                  <a:ext cx="1172" cy="7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7527" name="Object 7">
                  <a:extLst>
                    <a:ext uri="{FF2B5EF4-FFF2-40B4-BE49-F238E27FC236}">
                      <a16:creationId xmlns:a16="http://schemas.microsoft.com/office/drawing/2014/main" id="{56CFDC04-DFFC-44F8-BE33-5D7845828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7" y="0"/>
                  <a:ext cx="1172" cy="7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528" name="Text Box 8">
            <a:extLst>
              <a:ext uri="{FF2B5EF4-FFF2-40B4-BE49-F238E27FC236}">
                <a16:creationId xmlns:a16="http://schemas.microsoft.com/office/drawing/2014/main" id="{6E49E8C9-6C79-4F9E-99E1-6F1B4E6A6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975165"/>
            <a:ext cx="1446744" cy="52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529" name="Object 9">
                <a:extLst>
                  <a:ext uri="{FF2B5EF4-FFF2-40B4-BE49-F238E27FC236}">
                    <a16:creationId xmlns:a16="http://schemas.microsoft.com/office/drawing/2014/main" id="{7FF86445-2607-4143-A170-DBDEE4CAB6C8}"/>
                  </a:ext>
                </a:extLst>
              </p:cNvPr>
              <p:cNvSpPr txBox="1"/>
              <p:nvPr/>
            </p:nvSpPr>
            <p:spPr bwMode="auto">
              <a:xfrm>
                <a:off x="3019426" y="1195278"/>
                <a:ext cx="3837840" cy="1819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7529" name="Object 9">
                <a:extLst>
                  <a:ext uri="{FF2B5EF4-FFF2-40B4-BE49-F238E27FC236}">
                    <a16:creationId xmlns:a16="http://schemas.microsoft.com/office/drawing/2014/main" id="{7FF86445-2607-4143-A170-DBDEE4CAB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9426" y="1195278"/>
                <a:ext cx="3837840" cy="1819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30" name="Object 10">
                <a:extLst>
                  <a:ext uri="{FF2B5EF4-FFF2-40B4-BE49-F238E27FC236}">
                    <a16:creationId xmlns:a16="http://schemas.microsoft.com/office/drawing/2014/main" id="{FECCE708-8889-4223-A995-098F0261DA78}"/>
                  </a:ext>
                </a:extLst>
              </p:cNvPr>
              <p:cNvSpPr txBox="1"/>
              <p:nvPr/>
            </p:nvSpPr>
            <p:spPr bwMode="auto">
              <a:xfrm>
                <a:off x="2714521" y="5191623"/>
                <a:ext cx="5979877" cy="15417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7530" name="Object 10">
                <a:extLst>
                  <a:ext uri="{FF2B5EF4-FFF2-40B4-BE49-F238E27FC236}">
                    <a16:creationId xmlns:a16="http://schemas.microsoft.com/office/drawing/2014/main" id="{FECCE708-8889-4223-A995-098F0261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4521" y="5191623"/>
                <a:ext cx="5979877" cy="1541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31" name="Object 11">
                <a:extLst>
                  <a:ext uri="{FF2B5EF4-FFF2-40B4-BE49-F238E27FC236}">
                    <a16:creationId xmlns:a16="http://schemas.microsoft.com/office/drawing/2014/main" id="{44FF310E-0CC8-4EF9-BFAD-2F01A0F75D14}"/>
                  </a:ext>
                </a:extLst>
              </p:cNvPr>
              <p:cNvSpPr txBox="1"/>
              <p:nvPr/>
            </p:nvSpPr>
            <p:spPr bwMode="auto">
              <a:xfrm>
                <a:off x="6739260" y="1268876"/>
                <a:ext cx="3190875" cy="1381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7531" name="Object 11">
                <a:extLst>
                  <a:ext uri="{FF2B5EF4-FFF2-40B4-BE49-F238E27FC236}">
                    <a16:creationId xmlns:a16="http://schemas.microsoft.com/office/drawing/2014/main" id="{44FF310E-0CC8-4EF9-BFAD-2F01A0F75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9260" y="1268876"/>
                <a:ext cx="3190875" cy="13811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32" name="Object 12">
                <a:extLst>
                  <a:ext uri="{FF2B5EF4-FFF2-40B4-BE49-F238E27FC236}">
                    <a16:creationId xmlns:a16="http://schemas.microsoft.com/office/drawing/2014/main" id="{3A36991F-C2E7-4D13-9A79-9F59807EE496}"/>
                  </a:ext>
                </a:extLst>
              </p:cNvPr>
              <p:cNvSpPr txBox="1"/>
              <p:nvPr/>
            </p:nvSpPr>
            <p:spPr bwMode="auto">
              <a:xfrm>
                <a:off x="1587242" y="3332421"/>
                <a:ext cx="4080133" cy="15417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7532" name="Object 12">
                <a:extLst>
                  <a:ext uri="{FF2B5EF4-FFF2-40B4-BE49-F238E27FC236}">
                    <a16:creationId xmlns:a16="http://schemas.microsoft.com/office/drawing/2014/main" id="{3A36991F-C2E7-4D13-9A79-9F59807EE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7242" y="3332421"/>
                <a:ext cx="4080133" cy="1541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33" name="Object 13">
                <a:extLst>
                  <a:ext uri="{FF2B5EF4-FFF2-40B4-BE49-F238E27FC236}">
                    <a16:creationId xmlns:a16="http://schemas.microsoft.com/office/drawing/2014/main" id="{84170D31-A624-4ACA-A5B1-02F0BB98CE16}"/>
                  </a:ext>
                </a:extLst>
              </p:cNvPr>
              <p:cNvSpPr txBox="1"/>
              <p:nvPr/>
            </p:nvSpPr>
            <p:spPr bwMode="auto">
              <a:xfrm>
                <a:off x="5485415" y="3307115"/>
                <a:ext cx="6810375" cy="17729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7533" name="Object 13">
                <a:extLst>
                  <a:ext uri="{FF2B5EF4-FFF2-40B4-BE49-F238E27FC236}">
                    <a16:creationId xmlns:a16="http://schemas.microsoft.com/office/drawing/2014/main" id="{84170D31-A624-4ACA-A5B1-02F0BB98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5415" y="3307115"/>
                <a:ext cx="6810375" cy="1772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 autoUpdateAnimBg="0"/>
      <p:bldP spid="107529" grpId="0"/>
      <p:bldP spid="107530" grpId="0"/>
      <p:bldP spid="107531" grpId="0"/>
      <p:bldP spid="107532" grpId="0"/>
      <p:bldP spid="1075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118" name="Object 14">
                <a:extLst>
                  <a:ext uri="{FF2B5EF4-FFF2-40B4-BE49-F238E27FC236}">
                    <a16:creationId xmlns:a16="http://schemas.microsoft.com/office/drawing/2014/main" id="{9A1C16EB-1B48-42FF-9FFD-FC4556CD0700}"/>
                  </a:ext>
                </a:extLst>
              </p:cNvPr>
              <p:cNvSpPr txBox="1"/>
              <p:nvPr/>
            </p:nvSpPr>
            <p:spPr bwMode="auto">
              <a:xfrm>
                <a:off x="2826767" y="6115705"/>
                <a:ext cx="4478211" cy="7946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7118" name="Object 14">
                <a:extLst>
                  <a:ext uri="{FF2B5EF4-FFF2-40B4-BE49-F238E27FC236}">
                    <a16:creationId xmlns:a16="http://schemas.microsoft.com/office/drawing/2014/main" id="{9A1C16EB-1B48-42FF-9FFD-FC4556CD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6767" y="6115705"/>
                <a:ext cx="4478211" cy="79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17" name="Object 13">
                <a:extLst>
                  <a:ext uri="{FF2B5EF4-FFF2-40B4-BE49-F238E27FC236}">
                    <a16:creationId xmlns:a16="http://schemas.microsoft.com/office/drawing/2014/main" id="{951CC6E8-D62F-4A6C-BF43-FC7D729B3CDA}"/>
                  </a:ext>
                </a:extLst>
              </p:cNvPr>
              <p:cNvSpPr txBox="1"/>
              <p:nvPr/>
            </p:nvSpPr>
            <p:spPr bwMode="auto">
              <a:xfrm>
                <a:off x="2271714" y="4054620"/>
                <a:ext cx="4121499" cy="16576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7117" name="Object 13">
                <a:extLst>
                  <a:ext uri="{FF2B5EF4-FFF2-40B4-BE49-F238E27FC236}">
                    <a16:creationId xmlns:a16="http://schemas.microsoft.com/office/drawing/2014/main" id="{951CC6E8-D62F-4A6C-BF43-FC7D729B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1714" y="4054620"/>
                <a:ext cx="4121499" cy="1657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20" name="Text Box 16">
            <a:extLst>
              <a:ext uri="{FF2B5EF4-FFF2-40B4-BE49-F238E27FC236}">
                <a16:creationId xmlns:a16="http://schemas.microsoft.com/office/drawing/2014/main" id="{843524FA-0AFC-4A55-BC75-2DE65B63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766988"/>
            <a:ext cx="939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sz="2800" b="1" baseline="3000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kumimoji="1" lang="en-US" altLang="zh-CN" sz="2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22" name="Object 18">
                <a:extLst>
                  <a:ext uri="{FF2B5EF4-FFF2-40B4-BE49-F238E27FC236}">
                    <a16:creationId xmlns:a16="http://schemas.microsoft.com/office/drawing/2014/main" id="{D9477590-0E68-4446-9314-6110DA0E60B2}"/>
                  </a:ext>
                </a:extLst>
              </p:cNvPr>
              <p:cNvSpPr txBox="1"/>
              <p:nvPr/>
            </p:nvSpPr>
            <p:spPr bwMode="auto">
              <a:xfrm>
                <a:off x="2195515" y="2579181"/>
                <a:ext cx="2357840" cy="7946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7122" name="Object 18">
                <a:extLst>
                  <a:ext uri="{FF2B5EF4-FFF2-40B4-BE49-F238E27FC236}">
                    <a16:creationId xmlns:a16="http://schemas.microsoft.com/office/drawing/2014/main" id="{D9477590-0E68-4446-9314-6110DA0E6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515" y="2579181"/>
                <a:ext cx="2357840" cy="794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23" name="Object 19">
                <a:extLst>
                  <a:ext uri="{FF2B5EF4-FFF2-40B4-BE49-F238E27FC236}">
                    <a16:creationId xmlns:a16="http://schemas.microsoft.com/office/drawing/2014/main" id="{352E719D-0E7D-478F-B675-ACA48CE13F00}"/>
                  </a:ext>
                </a:extLst>
              </p:cNvPr>
              <p:cNvSpPr txBox="1"/>
              <p:nvPr/>
            </p:nvSpPr>
            <p:spPr bwMode="auto">
              <a:xfrm>
                <a:off x="4397374" y="2290853"/>
                <a:ext cx="7609379" cy="9597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7123" name="Object 19">
                <a:extLst>
                  <a:ext uri="{FF2B5EF4-FFF2-40B4-BE49-F238E27FC236}">
                    <a16:creationId xmlns:a16="http://schemas.microsoft.com/office/drawing/2014/main" id="{352E719D-0E7D-478F-B675-ACA48CE13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7374" y="2290853"/>
                <a:ext cx="7609379" cy="959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24" name="Object 20">
                <a:extLst>
                  <a:ext uri="{FF2B5EF4-FFF2-40B4-BE49-F238E27FC236}">
                    <a16:creationId xmlns:a16="http://schemas.microsoft.com/office/drawing/2014/main" id="{1217DB41-BC37-4239-8896-0B6F5C6F172D}"/>
                  </a:ext>
                </a:extLst>
              </p:cNvPr>
              <p:cNvSpPr txBox="1"/>
              <p:nvPr/>
            </p:nvSpPr>
            <p:spPr bwMode="auto">
              <a:xfrm>
                <a:off x="2306415" y="3253812"/>
                <a:ext cx="8247285" cy="1080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7124" name="Object 20">
                <a:extLst>
                  <a:ext uri="{FF2B5EF4-FFF2-40B4-BE49-F238E27FC236}">
                    <a16:creationId xmlns:a16="http://schemas.microsoft.com/office/drawing/2014/main" id="{1217DB41-BC37-4239-8896-0B6F5C6F1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6415" y="3253812"/>
                <a:ext cx="8247285" cy="1080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26" name="Text Box 22">
            <a:extLst>
              <a:ext uri="{FF2B5EF4-FFF2-40B4-BE49-F238E27FC236}">
                <a16:creationId xmlns:a16="http://schemas.microsoft.com/office/drawing/2014/main" id="{2ED4D032-CD76-4104-A1E7-92EBA440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199" y="5439092"/>
            <a:ext cx="59492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上述公式称为</a:t>
            </a:r>
            <a:r>
              <a:rPr kumimoji="1"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莱布尼兹公式</a:t>
            </a:r>
            <a:endParaRPr kumimoji="1" lang="zh-CN" altLang="en-US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7128" name="Rectangle 24">
            <a:extLst>
              <a:ext uri="{FF2B5EF4-FFF2-40B4-BE49-F238E27FC236}">
                <a16:creationId xmlns:a16="http://schemas.microsoft.com/office/drawing/2014/main" id="{29007522-F588-4C6E-A2E3-08336A8A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094" y="86614"/>
            <a:ext cx="344926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00"/>
                </a:solidFill>
                <a:latin typeface="+mn-lt"/>
              </a:rPr>
              <a:t>三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</a:rPr>
              <a:t>.  </a:t>
            </a:r>
            <a:r>
              <a:rPr lang="en-US" altLang="zh-CN" sz="3200" b="1" i="1" dirty="0">
                <a:solidFill>
                  <a:srgbClr val="000000"/>
                </a:solidFill>
                <a:latin typeface="+mn-lt"/>
              </a:rPr>
              <a:t>n </a:t>
            </a:r>
            <a:r>
              <a:rPr lang="en-US" altLang="zh-CN" sz="3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+mn-lt"/>
              </a:rPr>
              <a:t>阶导数公式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31" name="Object 27">
                <a:extLst>
                  <a:ext uri="{FF2B5EF4-FFF2-40B4-BE49-F238E27FC236}">
                    <a16:creationId xmlns:a16="http://schemas.microsoft.com/office/drawing/2014/main" id="{682D8307-A51C-4009-B83C-5A12FD11D065}"/>
                  </a:ext>
                </a:extLst>
              </p:cNvPr>
              <p:cNvSpPr txBox="1"/>
              <p:nvPr/>
            </p:nvSpPr>
            <p:spPr bwMode="auto">
              <a:xfrm>
                <a:off x="2145077" y="1137644"/>
                <a:ext cx="2171599" cy="5959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7131" name="Object 27">
                <a:extLst>
                  <a:ext uri="{FF2B5EF4-FFF2-40B4-BE49-F238E27FC236}">
                    <a16:creationId xmlns:a16="http://schemas.microsoft.com/office/drawing/2014/main" id="{682D8307-A51C-4009-B83C-5A12FD11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077" y="1137644"/>
                <a:ext cx="2171599" cy="595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145" name="Group 41">
            <a:extLst>
              <a:ext uri="{FF2B5EF4-FFF2-40B4-BE49-F238E27FC236}">
                <a16:creationId xmlns:a16="http://schemas.microsoft.com/office/drawing/2014/main" id="{FB746563-1518-4BE1-B5E3-B72CB7D554DE}"/>
              </a:ext>
            </a:extLst>
          </p:cNvPr>
          <p:cNvGrpSpPr>
            <a:grpSpLocks/>
          </p:cNvGrpSpPr>
          <p:nvPr/>
        </p:nvGrpSpPr>
        <p:grpSpPr bwMode="auto">
          <a:xfrm>
            <a:off x="6059487" y="1057275"/>
            <a:ext cx="5151437" cy="695325"/>
            <a:chOff x="2809" y="768"/>
            <a:chExt cx="2951" cy="336"/>
          </a:xfrm>
        </p:grpSpPr>
        <p:sp>
          <p:nvSpPr>
            <p:cNvPr id="47132" name="Text Box 28">
              <a:extLst>
                <a:ext uri="{FF2B5EF4-FFF2-40B4-BE49-F238E27FC236}">
                  <a16:creationId xmlns:a16="http://schemas.microsoft.com/office/drawing/2014/main" id="{18C255CC-4D04-4297-B870-C041CC747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1" y="777"/>
              <a:ext cx="2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处具有 </a:t>
              </a:r>
              <a:r>
                <a:rPr kumimoji="1"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n </a:t>
              </a:r>
              <a:r>
                <a:rPr kumimoji="1" lang="zh-CN" altLang="en-US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阶导数</a:t>
              </a:r>
              <a:r>
                <a:rPr kumimoji="1"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,  </a:t>
              </a:r>
            </a:p>
          </p:txBody>
        </p:sp>
        <p:sp>
          <p:nvSpPr>
            <p:cNvPr id="47133" name="Rectangle 29">
              <a:extLst>
                <a:ext uri="{FF2B5EF4-FFF2-40B4-BE49-F238E27FC236}">
                  <a16:creationId xmlns:a16="http://schemas.microsoft.com/office/drawing/2014/main" id="{BBED6B7A-FD8A-4495-9C68-536859D1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768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都在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34" name="Object 30">
                  <a:extLst>
                    <a:ext uri="{FF2B5EF4-FFF2-40B4-BE49-F238E27FC236}">
                      <a16:creationId xmlns:a16="http://schemas.microsoft.com/office/drawing/2014/main" id="{A1F221C4-37B1-4257-8BCF-60C64572919B}"/>
                    </a:ext>
                  </a:extLst>
                </p:cNvPr>
                <p:cNvSpPr txBox="1"/>
                <p:nvPr/>
              </p:nvSpPr>
              <p:spPr bwMode="auto">
                <a:xfrm>
                  <a:off x="3290" y="782"/>
                  <a:ext cx="215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47134" name="Object 30">
                  <a:extLst>
                    <a:ext uri="{FF2B5EF4-FFF2-40B4-BE49-F238E27FC236}">
                      <a16:creationId xmlns:a16="http://schemas.microsoft.com/office/drawing/2014/main" id="{A1F221C4-37B1-4257-8BCF-60C6457291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90" y="782"/>
                  <a:ext cx="215" cy="2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135" name="Object 31">
                <a:extLst>
                  <a:ext uri="{FF2B5EF4-FFF2-40B4-BE49-F238E27FC236}">
                    <a16:creationId xmlns:a16="http://schemas.microsoft.com/office/drawing/2014/main" id="{D9277355-CCE1-4FDA-BAD3-4BC160D0D97B}"/>
                  </a:ext>
                </a:extLst>
              </p:cNvPr>
              <p:cNvSpPr txBox="1"/>
              <p:nvPr/>
            </p:nvSpPr>
            <p:spPr bwMode="auto">
              <a:xfrm>
                <a:off x="4170363" y="1123496"/>
                <a:ext cx="2122720" cy="6291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7135" name="Object 31">
                <a:extLst>
                  <a:ext uri="{FF2B5EF4-FFF2-40B4-BE49-F238E27FC236}">
                    <a16:creationId xmlns:a16="http://schemas.microsoft.com/office/drawing/2014/main" id="{D9277355-CCE1-4FDA-BAD3-4BC160D0D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0363" y="1123496"/>
                <a:ext cx="2122720" cy="6291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36" name="Rectangle 32">
            <a:extLst>
              <a:ext uri="{FF2B5EF4-FFF2-40B4-BE49-F238E27FC236}">
                <a16:creationId xmlns:a16="http://schemas.microsoft.com/office/drawing/2014/main" id="{C4D10760-37C9-4DDD-A0BA-7D88089B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444" y="1806993"/>
            <a:ext cx="10229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且 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kumimoji="1" lang="en-US" altLang="zh-CN" sz="2800" b="1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kumimoji="1"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37" name="Object 33">
                <a:extLst>
                  <a:ext uri="{FF2B5EF4-FFF2-40B4-BE49-F238E27FC236}">
                    <a16:creationId xmlns:a16="http://schemas.microsoft.com/office/drawing/2014/main" id="{3FA65564-DDC5-47DE-8B7D-7B72AE94FFD1}"/>
                  </a:ext>
                </a:extLst>
              </p:cNvPr>
              <p:cNvSpPr txBox="1"/>
              <p:nvPr/>
            </p:nvSpPr>
            <p:spPr bwMode="auto">
              <a:xfrm>
                <a:off x="2394572" y="1776400"/>
                <a:ext cx="6273896" cy="6733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)±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7137" name="Object 33">
                <a:extLst>
                  <a:ext uri="{FF2B5EF4-FFF2-40B4-BE49-F238E27FC236}">
                    <a16:creationId xmlns:a16="http://schemas.microsoft.com/office/drawing/2014/main" id="{3FA65564-DDC5-47DE-8B7D-7B72AE94F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4572" y="1776400"/>
                <a:ext cx="6273896" cy="6733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144" name="Group 40">
            <a:extLst>
              <a:ext uri="{FF2B5EF4-FFF2-40B4-BE49-F238E27FC236}">
                <a16:creationId xmlns:a16="http://schemas.microsoft.com/office/drawing/2014/main" id="{C7471455-76D5-4201-9CEB-3199A14678EC}"/>
              </a:ext>
            </a:extLst>
          </p:cNvPr>
          <p:cNvGrpSpPr>
            <a:grpSpLocks/>
          </p:cNvGrpSpPr>
          <p:nvPr/>
        </p:nvGrpSpPr>
        <p:grpSpPr bwMode="auto">
          <a:xfrm>
            <a:off x="1899922" y="631446"/>
            <a:ext cx="7265431" cy="720158"/>
            <a:chOff x="382" y="432"/>
            <a:chExt cx="4162" cy="348"/>
          </a:xfrm>
        </p:grpSpPr>
        <p:sp>
          <p:nvSpPr>
            <p:cNvPr id="47138" name="Rectangle 34">
              <a:extLst>
                <a:ext uri="{FF2B5EF4-FFF2-40B4-BE49-F238E27FC236}">
                  <a16:creationId xmlns:a16="http://schemas.microsoft.com/office/drawing/2014/main" id="{E526402A-A801-453E-B5F1-0746DDCE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443"/>
              <a:ext cx="57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都在</a:t>
              </a:r>
            </a:p>
          </p:txBody>
        </p:sp>
        <p:grpSp>
          <p:nvGrpSpPr>
            <p:cNvPr id="47140" name="Group 36">
              <a:extLst>
                <a:ext uri="{FF2B5EF4-FFF2-40B4-BE49-F238E27FC236}">
                  <a16:creationId xmlns:a16="http://schemas.microsoft.com/office/drawing/2014/main" id="{82FB562A-D3F2-4326-939E-FA0DA427D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" y="432"/>
              <a:ext cx="4162" cy="348"/>
              <a:chOff x="382" y="432"/>
              <a:chExt cx="4162" cy="348"/>
            </a:xfrm>
          </p:grpSpPr>
          <p:sp>
            <p:nvSpPr>
              <p:cNvPr id="47127" name="Rectangle 23">
                <a:extLst>
                  <a:ext uri="{FF2B5EF4-FFF2-40B4-BE49-F238E27FC236}">
                    <a16:creationId xmlns:a16="http://schemas.microsoft.com/office/drawing/2014/main" id="{D114A7FB-1C24-44B5-BE42-8DAF3FF9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453"/>
                <a:ext cx="3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若</a:t>
                </a:r>
              </a:p>
            </p:txBody>
          </p:sp>
          <p:sp>
            <p:nvSpPr>
              <p:cNvPr id="47129" name="Text Box 25">
                <a:extLst>
                  <a:ext uri="{FF2B5EF4-FFF2-40B4-BE49-F238E27FC236}">
                    <a16:creationId xmlns:a16="http://schemas.microsoft.com/office/drawing/2014/main" id="{F06DD6AD-0C0B-4F61-BE8E-D2E7554B2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8" y="436"/>
                <a:ext cx="220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处具有 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阶导数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,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则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130" name="Object 26">
                    <a:extLst>
                      <a:ext uri="{FF2B5EF4-FFF2-40B4-BE49-F238E27FC236}">
                        <a16:creationId xmlns:a16="http://schemas.microsoft.com/office/drawing/2014/main" id="{67BB55A3-5706-4171-84A2-FD637247174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34" y="432"/>
                    <a:ext cx="1167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)  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 xmlns="">
              <p:sp>
                <p:nvSpPr>
                  <p:cNvPr id="47130" name="Object 26">
                    <a:extLst>
                      <a:ext uri="{FF2B5EF4-FFF2-40B4-BE49-F238E27FC236}">
                        <a16:creationId xmlns:a16="http://schemas.microsoft.com/office/drawing/2014/main" id="{67BB55A3-5706-4171-84A2-FD63724717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4" y="432"/>
                    <a:ext cx="1167" cy="30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139" name="Object 35">
                    <a:extLst>
                      <a:ext uri="{FF2B5EF4-FFF2-40B4-BE49-F238E27FC236}">
                        <a16:creationId xmlns:a16="http://schemas.microsoft.com/office/drawing/2014/main" id="{1B9F55B2-7F9A-4783-B04A-76A257E64E0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123" y="439"/>
                    <a:ext cx="272" cy="19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47139" name="Object 35">
                    <a:extLst>
                      <a:ext uri="{FF2B5EF4-FFF2-40B4-BE49-F238E27FC236}">
                        <a16:creationId xmlns:a16="http://schemas.microsoft.com/office/drawing/2014/main" id="{1B9F55B2-7F9A-4783-B04A-76A257E64E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23" y="439"/>
                    <a:ext cx="272" cy="19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/>
      <p:bldP spid="47117" grpId="0"/>
      <p:bldP spid="47120" grpId="0" autoUpdateAnimBg="0"/>
      <p:bldP spid="47122" grpId="0"/>
      <p:bldP spid="47123" grpId="0"/>
      <p:bldP spid="47124" grpId="0"/>
      <p:bldP spid="47126" grpId="0" autoUpdateAnimBg="0"/>
      <p:bldP spid="47128" grpId="0" autoUpdateAnimBg="0"/>
      <p:bldP spid="47131" grpId="0"/>
      <p:bldP spid="47135" grpId="0"/>
      <p:bldP spid="47136" grpId="0" autoUpdateAnimBg="0"/>
      <p:bldP spid="471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10" name="Group 2">
            <a:extLst>
              <a:ext uri="{FF2B5EF4-FFF2-40B4-BE49-F238E27FC236}">
                <a16:creationId xmlns:a16="http://schemas.microsoft.com/office/drawing/2014/main" id="{18D7C1A4-225B-47B4-8237-D03C70D1C9EE}"/>
              </a:ext>
            </a:extLst>
          </p:cNvPr>
          <p:cNvGrpSpPr>
            <a:grpSpLocks/>
          </p:cNvGrpSpPr>
          <p:nvPr/>
        </p:nvGrpSpPr>
        <p:grpSpPr bwMode="auto">
          <a:xfrm>
            <a:off x="6054865" y="234951"/>
            <a:ext cx="4651893" cy="990600"/>
            <a:chOff x="2928" y="151"/>
            <a:chExt cx="2268" cy="624"/>
          </a:xfrm>
        </p:grpSpPr>
        <p:sp>
          <p:nvSpPr>
            <p:cNvPr id="119811" name="Text Box 3">
              <a:extLst>
                <a:ext uri="{FF2B5EF4-FFF2-40B4-BE49-F238E27FC236}">
                  <a16:creationId xmlns:a16="http://schemas.microsoft.com/office/drawing/2014/main" id="{944369D9-70E7-4768-A1E7-35A5ABCAF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88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(14)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812" name="Object 4">
                  <a:extLst>
                    <a:ext uri="{FF2B5EF4-FFF2-40B4-BE49-F238E27FC236}">
                      <a16:creationId xmlns:a16="http://schemas.microsoft.com/office/drawing/2014/main" id="{B9AE8E62-154D-44DF-986A-0E04410C931B}"/>
                    </a:ext>
                  </a:extLst>
                </p:cNvPr>
                <p:cNvSpPr txBox="1"/>
                <p:nvPr/>
              </p:nvSpPr>
              <p:spPr bwMode="auto">
                <a:xfrm>
                  <a:off x="3324" y="151"/>
                  <a:ext cx="1872" cy="6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𝐚𝐫𝐜𝐜𝐨𝐬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9812" name="Object 4">
                  <a:extLst>
                    <a:ext uri="{FF2B5EF4-FFF2-40B4-BE49-F238E27FC236}">
                      <a16:creationId xmlns:a16="http://schemas.microsoft.com/office/drawing/2014/main" id="{B9AE8E62-154D-44DF-986A-0E04410C9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24" y="151"/>
                  <a:ext cx="1872" cy="6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813" name="Group 5">
            <a:extLst>
              <a:ext uri="{FF2B5EF4-FFF2-40B4-BE49-F238E27FC236}">
                <a16:creationId xmlns:a16="http://schemas.microsoft.com/office/drawing/2014/main" id="{9D9D96B3-3A38-47AE-A480-65EF96026EAB}"/>
              </a:ext>
            </a:extLst>
          </p:cNvPr>
          <p:cNvGrpSpPr>
            <a:grpSpLocks/>
          </p:cNvGrpSpPr>
          <p:nvPr/>
        </p:nvGrpSpPr>
        <p:grpSpPr bwMode="auto">
          <a:xfrm>
            <a:off x="1427584" y="1066800"/>
            <a:ext cx="4135016" cy="1258888"/>
            <a:chOff x="528" y="672"/>
            <a:chExt cx="2016" cy="793"/>
          </a:xfrm>
        </p:grpSpPr>
        <p:sp>
          <p:nvSpPr>
            <p:cNvPr id="119814" name="Text Box 6">
              <a:extLst>
                <a:ext uri="{FF2B5EF4-FFF2-40B4-BE49-F238E27FC236}">
                  <a16:creationId xmlns:a16="http://schemas.microsoft.com/office/drawing/2014/main" id="{2008DFB0-00DA-4727-8C18-FFF516882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64"/>
              <a:ext cx="43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(15)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815" name="Object 7">
                  <a:extLst>
                    <a:ext uri="{FF2B5EF4-FFF2-40B4-BE49-F238E27FC236}">
                      <a16:creationId xmlns:a16="http://schemas.microsoft.com/office/drawing/2014/main" id="{529F9D2E-0E85-47DE-9B6E-C94555604DF0}"/>
                    </a:ext>
                  </a:extLst>
                </p:cNvPr>
                <p:cNvSpPr txBox="1"/>
                <p:nvPr/>
              </p:nvSpPr>
              <p:spPr bwMode="auto">
                <a:xfrm>
                  <a:off x="960" y="672"/>
                  <a:ext cx="1584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𝐚𝐫𝐜𝐭𝐚𝐧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19815" name="Object 7">
                  <a:extLst>
                    <a:ext uri="{FF2B5EF4-FFF2-40B4-BE49-F238E27FC236}">
                      <a16:creationId xmlns:a16="http://schemas.microsoft.com/office/drawing/2014/main" id="{529F9D2E-0E85-47DE-9B6E-C94555604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672"/>
                  <a:ext cx="1584" cy="5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816" name="Group 8">
            <a:extLst>
              <a:ext uri="{FF2B5EF4-FFF2-40B4-BE49-F238E27FC236}">
                <a16:creationId xmlns:a16="http://schemas.microsoft.com/office/drawing/2014/main" id="{59EC89AF-015A-44B6-83FB-1514C41E7D8B}"/>
              </a:ext>
            </a:extLst>
          </p:cNvPr>
          <p:cNvGrpSpPr>
            <a:grpSpLocks/>
          </p:cNvGrpSpPr>
          <p:nvPr/>
        </p:nvGrpSpPr>
        <p:grpSpPr bwMode="auto">
          <a:xfrm>
            <a:off x="6032609" y="1181099"/>
            <a:ext cx="4280644" cy="990600"/>
            <a:chOff x="3001" y="672"/>
            <a:chExt cx="2087" cy="624"/>
          </a:xfrm>
        </p:grpSpPr>
        <p:sp>
          <p:nvSpPr>
            <p:cNvPr id="119817" name="Text Box 9">
              <a:extLst>
                <a:ext uri="{FF2B5EF4-FFF2-40B4-BE49-F238E27FC236}">
                  <a16:creationId xmlns:a16="http://schemas.microsoft.com/office/drawing/2014/main" id="{1EF4A175-8C99-475F-85C6-7AB21F56A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1" y="743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(16)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818" name="Object 10">
                  <a:extLst>
                    <a:ext uri="{FF2B5EF4-FFF2-40B4-BE49-F238E27FC236}">
                      <a16:creationId xmlns:a16="http://schemas.microsoft.com/office/drawing/2014/main" id="{C746CE18-C974-46BB-97BF-15B8BD8AF122}"/>
                    </a:ext>
                  </a:extLst>
                </p:cNvPr>
                <p:cNvSpPr txBox="1"/>
                <p:nvPr/>
              </p:nvSpPr>
              <p:spPr bwMode="auto">
                <a:xfrm>
                  <a:off x="3408" y="672"/>
                  <a:ext cx="1680" cy="6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𝒂𝒓𝒄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𝐜𝐨𝐭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9818" name="Object 10">
                  <a:extLst>
                    <a:ext uri="{FF2B5EF4-FFF2-40B4-BE49-F238E27FC236}">
                      <a16:creationId xmlns:a16="http://schemas.microsoft.com/office/drawing/2014/main" id="{C746CE18-C974-46BB-97BF-15B8BD8AF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8" y="672"/>
                  <a:ext cx="1680" cy="6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822" name="Group 14">
            <a:extLst>
              <a:ext uri="{FF2B5EF4-FFF2-40B4-BE49-F238E27FC236}">
                <a16:creationId xmlns:a16="http://schemas.microsoft.com/office/drawing/2014/main" id="{0AABD9A6-E261-4C32-9E3B-E775CF99E563}"/>
              </a:ext>
            </a:extLst>
          </p:cNvPr>
          <p:cNvGrpSpPr>
            <a:grpSpLocks/>
          </p:cNvGrpSpPr>
          <p:nvPr/>
        </p:nvGrpSpPr>
        <p:grpSpPr bwMode="auto">
          <a:xfrm>
            <a:off x="1338573" y="228600"/>
            <a:ext cx="4528827" cy="1182688"/>
            <a:chOff x="528" y="144"/>
            <a:chExt cx="2208" cy="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823" name="Object 15">
                  <a:extLst>
                    <a:ext uri="{FF2B5EF4-FFF2-40B4-BE49-F238E27FC236}">
                      <a16:creationId xmlns:a16="http://schemas.microsoft.com/office/drawing/2014/main" id="{3C69D083-2AA5-4EF7-9FDA-E7A25DB85CFF}"/>
                    </a:ext>
                  </a:extLst>
                </p:cNvPr>
                <p:cNvSpPr txBox="1"/>
                <p:nvPr/>
              </p:nvSpPr>
              <p:spPr bwMode="auto">
                <a:xfrm>
                  <a:off x="912" y="144"/>
                  <a:ext cx="1824" cy="6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𝐚𝐫𝐜𝐬𝐢𝐧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9823" name="Object 15">
                  <a:extLst>
                    <a:ext uri="{FF2B5EF4-FFF2-40B4-BE49-F238E27FC236}">
                      <a16:creationId xmlns:a16="http://schemas.microsoft.com/office/drawing/2014/main" id="{3C69D083-2AA5-4EF7-9FDA-E7A25DB85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" y="144"/>
                  <a:ext cx="1824" cy="6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824" name="Text Box 16">
              <a:extLst>
                <a:ext uri="{FF2B5EF4-FFF2-40B4-BE49-F238E27FC236}">
                  <a16:creationId xmlns:a16="http://schemas.microsoft.com/office/drawing/2014/main" id="{C967F8D3-F259-444E-A0AA-B2B282E16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"/>
              <a:ext cx="48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(13)</a:t>
              </a:r>
            </a:p>
          </p:txBody>
        </p:sp>
      </p:grpSp>
      <p:sp>
        <p:nvSpPr>
          <p:cNvPr id="119840" name="Text Box 32">
            <a:extLst>
              <a:ext uri="{FF2B5EF4-FFF2-40B4-BE49-F238E27FC236}">
                <a16:creationId xmlns:a16="http://schemas.microsoft.com/office/drawing/2014/main" id="{05954649-AED4-4E28-8D93-AB0E92D0B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478" y="2487613"/>
            <a:ext cx="433192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二</a:t>
            </a: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). </a:t>
            </a: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导数运算法则</a:t>
            </a:r>
          </a:p>
        </p:txBody>
      </p:sp>
      <p:sp>
        <p:nvSpPr>
          <p:cNvPr id="119841" name="Text Box 33">
            <a:extLst>
              <a:ext uri="{FF2B5EF4-FFF2-40B4-BE49-F238E27FC236}">
                <a16:creationId xmlns:a16="http://schemas.microsoft.com/office/drawing/2014/main" id="{D4D1CD82-562D-46AF-84AF-5714A91A5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368" y="3493294"/>
            <a:ext cx="7580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1. </a:t>
            </a:r>
            <a:r>
              <a:rPr kumimoji="1" lang="zh-CN" altLang="en-US" sz="2800" b="1" dirty="0">
                <a:solidFill>
                  <a:srgbClr val="000000"/>
                </a:solidFill>
                <a:ea typeface="宋体" panose="02010600030101010101" pitchFamily="2" charset="-122"/>
              </a:rPr>
              <a:t>函数和、差、积、商的求导法则</a:t>
            </a:r>
          </a:p>
        </p:txBody>
      </p:sp>
      <p:grpSp>
        <p:nvGrpSpPr>
          <p:cNvPr id="119842" name="Group 34">
            <a:extLst>
              <a:ext uri="{FF2B5EF4-FFF2-40B4-BE49-F238E27FC236}">
                <a16:creationId xmlns:a16="http://schemas.microsoft.com/office/drawing/2014/main" id="{CA5A5A4D-B7F7-47D4-B2D4-6C5DEBD1087C}"/>
              </a:ext>
            </a:extLst>
          </p:cNvPr>
          <p:cNvGrpSpPr>
            <a:grpSpLocks/>
          </p:cNvGrpSpPr>
          <p:nvPr/>
        </p:nvGrpSpPr>
        <p:grpSpPr bwMode="auto">
          <a:xfrm>
            <a:off x="1367113" y="4563270"/>
            <a:ext cx="3554555" cy="609600"/>
            <a:chOff x="672" y="3494"/>
            <a:chExt cx="1733" cy="384"/>
          </a:xfrm>
        </p:grpSpPr>
        <p:sp>
          <p:nvSpPr>
            <p:cNvPr id="119843" name="Text Box 35">
              <a:extLst>
                <a:ext uri="{FF2B5EF4-FFF2-40B4-BE49-F238E27FC236}">
                  <a16:creationId xmlns:a16="http://schemas.microsoft.com/office/drawing/2014/main" id="{7A2D3C37-0D65-4EED-8F48-D3732AF29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494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(1)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844" name="Object 36">
                  <a:extLst>
                    <a:ext uri="{FF2B5EF4-FFF2-40B4-BE49-F238E27FC236}">
                      <a16:creationId xmlns:a16="http://schemas.microsoft.com/office/drawing/2014/main" id="{078CD3D4-9D9D-4D99-B8A0-6FEB1A06172D}"/>
                    </a:ext>
                  </a:extLst>
                </p:cNvPr>
                <p:cNvSpPr txBox="1"/>
                <p:nvPr/>
              </p:nvSpPr>
              <p:spPr bwMode="auto">
                <a:xfrm>
                  <a:off x="917" y="3494"/>
                  <a:ext cx="14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9844" name="Object 36">
                  <a:extLst>
                    <a:ext uri="{FF2B5EF4-FFF2-40B4-BE49-F238E27FC236}">
                      <a16:creationId xmlns:a16="http://schemas.microsoft.com/office/drawing/2014/main" id="{078CD3D4-9D9D-4D99-B8A0-6FEB1A061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7" y="3494"/>
                  <a:ext cx="1488" cy="3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845" name="Group 37">
            <a:extLst>
              <a:ext uri="{FF2B5EF4-FFF2-40B4-BE49-F238E27FC236}">
                <a16:creationId xmlns:a16="http://schemas.microsoft.com/office/drawing/2014/main" id="{63102E71-9B5C-49AB-AB3F-A1BCACB59456}"/>
              </a:ext>
            </a:extLst>
          </p:cNvPr>
          <p:cNvGrpSpPr>
            <a:grpSpLocks/>
          </p:cNvGrpSpPr>
          <p:nvPr/>
        </p:nvGrpSpPr>
        <p:grpSpPr bwMode="auto">
          <a:xfrm>
            <a:off x="1440260" y="5280819"/>
            <a:ext cx="3445847" cy="609600"/>
            <a:chOff x="672" y="3744"/>
            <a:chExt cx="1680" cy="384"/>
          </a:xfrm>
        </p:grpSpPr>
        <p:sp>
          <p:nvSpPr>
            <p:cNvPr id="119846" name="Text Box 38">
              <a:extLst>
                <a:ext uri="{FF2B5EF4-FFF2-40B4-BE49-F238E27FC236}">
                  <a16:creationId xmlns:a16="http://schemas.microsoft.com/office/drawing/2014/main" id="{1C1F5933-F67C-4702-9D86-604979022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792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(3)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847" name="Object 39">
                  <a:extLst>
                    <a:ext uri="{FF2B5EF4-FFF2-40B4-BE49-F238E27FC236}">
                      <a16:creationId xmlns:a16="http://schemas.microsoft.com/office/drawing/2014/main" id="{FC683F18-8087-4687-89C3-2D026B6DE61E}"/>
                    </a:ext>
                  </a:extLst>
                </p:cNvPr>
                <p:cNvSpPr txBox="1"/>
                <p:nvPr/>
              </p:nvSpPr>
              <p:spPr bwMode="auto">
                <a:xfrm>
                  <a:off x="960" y="3744"/>
                  <a:ext cx="139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𝒖𝒗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9847" name="Object 39">
                  <a:extLst>
                    <a:ext uri="{FF2B5EF4-FFF2-40B4-BE49-F238E27FC236}">
                      <a16:creationId xmlns:a16="http://schemas.microsoft.com/office/drawing/2014/main" id="{FC683F18-8087-4687-89C3-2D026B6DE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3744"/>
                  <a:ext cx="1392" cy="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848" name="Group 40">
            <a:extLst>
              <a:ext uri="{FF2B5EF4-FFF2-40B4-BE49-F238E27FC236}">
                <a16:creationId xmlns:a16="http://schemas.microsoft.com/office/drawing/2014/main" id="{FFE14F3C-B7F7-4F24-BE1D-C49A56CEE6EC}"/>
              </a:ext>
            </a:extLst>
          </p:cNvPr>
          <p:cNvGrpSpPr>
            <a:grpSpLocks/>
          </p:cNvGrpSpPr>
          <p:nvPr/>
        </p:nvGrpSpPr>
        <p:grpSpPr bwMode="auto">
          <a:xfrm>
            <a:off x="5313409" y="4445795"/>
            <a:ext cx="5710260" cy="609600"/>
            <a:chOff x="2976" y="3338"/>
            <a:chExt cx="2784" cy="384"/>
          </a:xfrm>
        </p:grpSpPr>
        <p:sp>
          <p:nvSpPr>
            <p:cNvPr id="119849" name="Text Box 41">
              <a:extLst>
                <a:ext uri="{FF2B5EF4-FFF2-40B4-BE49-F238E27FC236}">
                  <a16:creationId xmlns:a16="http://schemas.microsoft.com/office/drawing/2014/main" id="{79C6B6C7-1722-4735-A2F3-9E34F4A36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360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(2)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850" name="Object 42">
                  <a:extLst>
                    <a:ext uri="{FF2B5EF4-FFF2-40B4-BE49-F238E27FC236}">
                      <a16:creationId xmlns:a16="http://schemas.microsoft.com/office/drawing/2014/main" id="{143F9D35-3BAF-472E-92F0-42800954BD40}"/>
                    </a:ext>
                  </a:extLst>
                </p:cNvPr>
                <p:cNvSpPr txBox="1"/>
                <p:nvPr/>
              </p:nvSpPr>
              <p:spPr bwMode="auto">
                <a:xfrm>
                  <a:off x="3337" y="3338"/>
                  <a:ext cx="91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𝒄𝒗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9850" name="Object 42">
                  <a:extLst>
                    <a:ext uri="{FF2B5EF4-FFF2-40B4-BE49-F238E27FC236}">
                      <a16:creationId xmlns:a16="http://schemas.microsoft.com/office/drawing/2014/main" id="{143F9D35-3BAF-472E-92F0-42800954B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37" y="3338"/>
                  <a:ext cx="912" cy="3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851" name="Text Box 43">
              <a:extLst>
                <a:ext uri="{FF2B5EF4-FFF2-40B4-BE49-F238E27FC236}">
                  <a16:creationId xmlns:a16="http://schemas.microsoft.com/office/drawing/2014/main" id="{C26D8930-9225-42F4-B2D0-63C9AB5F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60"/>
              <a:ext cx="15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（ </a:t>
              </a:r>
              <a:r>
                <a:rPr kumimoji="1"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c </a:t>
              </a:r>
              <a:r>
                <a:rPr kumimoji="1" lang="zh-CN" altLang="en-US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为常数 ） </a:t>
              </a:r>
            </a:p>
          </p:txBody>
        </p:sp>
      </p:grpSp>
      <p:grpSp>
        <p:nvGrpSpPr>
          <p:cNvPr id="119852" name="Group 44">
            <a:extLst>
              <a:ext uri="{FF2B5EF4-FFF2-40B4-BE49-F238E27FC236}">
                <a16:creationId xmlns:a16="http://schemas.microsoft.com/office/drawing/2014/main" id="{6C7C0B02-AE5E-4B23-A7C7-E0F49CADF2CC}"/>
              </a:ext>
            </a:extLst>
          </p:cNvPr>
          <p:cNvGrpSpPr>
            <a:grpSpLocks/>
          </p:cNvGrpSpPr>
          <p:nvPr/>
        </p:nvGrpSpPr>
        <p:grpSpPr bwMode="auto">
          <a:xfrm>
            <a:off x="5313409" y="5004595"/>
            <a:ext cx="5513355" cy="1219200"/>
            <a:chOff x="2928" y="3686"/>
            <a:chExt cx="2688" cy="768"/>
          </a:xfrm>
        </p:grpSpPr>
        <p:grpSp>
          <p:nvGrpSpPr>
            <p:cNvPr id="119853" name="Group 45">
              <a:extLst>
                <a:ext uri="{FF2B5EF4-FFF2-40B4-BE49-F238E27FC236}">
                  <a16:creationId xmlns:a16="http://schemas.microsoft.com/office/drawing/2014/main" id="{A75C9B6F-6743-4389-BBFB-742B2BB59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686"/>
              <a:ext cx="1835" cy="768"/>
              <a:chOff x="2928" y="3638"/>
              <a:chExt cx="1835" cy="768"/>
            </a:xfrm>
          </p:grpSpPr>
          <p:sp>
            <p:nvSpPr>
              <p:cNvPr id="119854" name="Text Box 46">
                <a:extLst>
                  <a:ext uri="{FF2B5EF4-FFF2-40B4-BE49-F238E27FC236}">
                    <a16:creationId xmlns:a16="http://schemas.microsoft.com/office/drawing/2014/main" id="{FD481CEB-1AC2-413D-AC72-63F7E1E6E9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792"/>
                <a:ext cx="43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(4)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855" name="Object 47">
                    <a:extLst>
                      <a:ext uri="{FF2B5EF4-FFF2-40B4-BE49-F238E27FC236}">
                        <a16:creationId xmlns:a16="http://schemas.microsoft.com/office/drawing/2014/main" id="{13E2BB5C-BAE5-4935-BE8F-14800F56202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275" y="3638"/>
                    <a:ext cx="1488" cy="7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19855" name="Object 47">
                    <a:extLst>
                      <a:ext uri="{FF2B5EF4-FFF2-40B4-BE49-F238E27FC236}">
                        <a16:creationId xmlns:a16="http://schemas.microsoft.com/office/drawing/2014/main" id="{13E2BB5C-BAE5-4935-BE8F-14800F5620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75" y="3638"/>
                    <a:ext cx="1488" cy="7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856" name="Object 48">
                  <a:extLst>
                    <a:ext uri="{FF2B5EF4-FFF2-40B4-BE49-F238E27FC236}">
                      <a16:creationId xmlns:a16="http://schemas.microsoft.com/office/drawing/2014/main" id="{30244DD2-E325-4A1B-849B-51616A47B70E}"/>
                    </a:ext>
                  </a:extLst>
                </p:cNvPr>
                <p:cNvSpPr txBox="1"/>
                <p:nvPr/>
              </p:nvSpPr>
              <p:spPr bwMode="auto">
                <a:xfrm>
                  <a:off x="4944" y="3840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19856" name="Object 48">
                  <a:extLst>
                    <a:ext uri="{FF2B5EF4-FFF2-40B4-BE49-F238E27FC236}">
                      <a16:creationId xmlns:a16="http://schemas.microsoft.com/office/drawing/2014/main" id="{30244DD2-E325-4A1B-849B-51616A47B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3840"/>
                  <a:ext cx="672" cy="288"/>
                </a:xfrm>
                <a:prstGeom prst="rect">
                  <a:avLst/>
                </a:prstGeom>
                <a:blipFill>
                  <a:blip r:embed="rId10"/>
                  <a:stretch>
                    <a:fillRect b="-266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40" grpId="0" autoUpdateAnimBg="0"/>
      <p:bldP spid="11984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CB434475-4555-49B9-90B6-75DDD3CF7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53" y="554703"/>
            <a:ext cx="12302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14.</a:t>
            </a:r>
          </a:p>
        </p:txBody>
      </p:sp>
      <p:grpSp>
        <p:nvGrpSpPr>
          <p:cNvPr id="48145" name="Group 17">
            <a:extLst>
              <a:ext uri="{FF2B5EF4-FFF2-40B4-BE49-F238E27FC236}">
                <a16:creationId xmlns:a16="http://schemas.microsoft.com/office/drawing/2014/main" id="{0D3A1EB1-5B9A-4CD2-AC3C-64B32DE86CE5}"/>
              </a:ext>
            </a:extLst>
          </p:cNvPr>
          <p:cNvGrpSpPr>
            <a:grpSpLocks/>
          </p:cNvGrpSpPr>
          <p:nvPr/>
        </p:nvGrpSpPr>
        <p:grpSpPr bwMode="auto">
          <a:xfrm>
            <a:off x="5691653" y="1130593"/>
            <a:ext cx="1405965" cy="625584"/>
            <a:chOff x="2976" y="528"/>
            <a:chExt cx="768" cy="408"/>
          </a:xfrm>
        </p:grpSpPr>
        <p:sp>
          <p:nvSpPr>
            <p:cNvPr id="48131" name="Text Box 3">
              <a:extLst>
                <a:ext uri="{FF2B5EF4-FFF2-40B4-BE49-F238E27FC236}">
                  <a16:creationId xmlns:a16="http://schemas.microsoft.com/office/drawing/2014/main" id="{A8722151-B934-4305-81A6-3CB1CC6D6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57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32" name="Object 4">
                  <a:extLst>
                    <a:ext uri="{FF2B5EF4-FFF2-40B4-BE49-F238E27FC236}">
                      <a16:creationId xmlns:a16="http://schemas.microsoft.com/office/drawing/2014/main" id="{88567547-CB69-40D8-8253-78E58A0EF9DF}"/>
                    </a:ext>
                  </a:extLst>
                </p:cNvPr>
                <p:cNvSpPr txBox="1"/>
                <p:nvPr/>
              </p:nvSpPr>
              <p:spPr bwMode="auto">
                <a:xfrm>
                  <a:off x="3268" y="528"/>
                  <a:ext cx="476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8132" name="Object 4">
                  <a:extLst>
                    <a:ext uri="{FF2B5EF4-FFF2-40B4-BE49-F238E27FC236}">
                      <a16:creationId xmlns:a16="http://schemas.microsoft.com/office/drawing/2014/main" id="{88567547-CB69-40D8-8253-78E58A0EF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8" y="528"/>
                  <a:ext cx="476" cy="4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133" name="Rectangle 5">
            <a:extLst>
              <a:ext uri="{FF2B5EF4-FFF2-40B4-BE49-F238E27FC236}">
                <a16:creationId xmlns:a16="http://schemas.microsoft.com/office/drawing/2014/main" id="{705B5C0B-6D99-4D28-BD1E-96AACEA5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53" y="1254789"/>
            <a:ext cx="5448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( 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··· ···, 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都是常数 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4" name="Object 6">
                <a:extLst>
                  <a:ext uri="{FF2B5EF4-FFF2-40B4-BE49-F238E27FC236}">
                    <a16:creationId xmlns:a16="http://schemas.microsoft.com/office/drawing/2014/main" id="{CD842888-0DB6-43E7-B69C-B70EA250E195}"/>
                  </a:ext>
                </a:extLst>
              </p:cNvPr>
              <p:cNvSpPr txBox="1"/>
              <p:nvPr/>
            </p:nvSpPr>
            <p:spPr bwMode="auto">
              <a:xfrm>
                <a:off x="1824503" y="565414"/>
                <a:ext cx="6715126" cy="72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8134" name="Object 6">
                <a:extLst>
                  <a:ext uri="{FF2B5EF4-FFF2-40B4-BE49-F238E27FC236}">
                    <a16:creationId xmlns:a16="http://schemas.microsoft.com/office/drawing/2014/main" id="{CD842888-0DB6-43E7-B69C-B70EA250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4503" y="565414"/>
                <a:ext cx="6715126" cy="722600"/>
              </a:xfrm>
              <a:prstGeom prst="rect">
                <a:avLst/>
              </a:prstGeom>
              <a:blipFill>
                <a:blip r:embed="rId3"/>
                <a:stretch>
                  <a:fillRect l="-27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7" name="Object 9">
                <a:extLst>
                  <a:ext uri="{FF2B5EF4-FFF2-40B4-BE49-F238E27FC236}">
                    <a16:creationId xmlns:a16="http://schemas.microsoft.com/office/drawing/2014/main" id="{CFCCE414-FC5E-4675-BE34-C4EED510E4FF}"/>
                  </a:ext>
                </a:extLst>
              </p:cNvPr>
              <p:cNvSpPr txBox="1"/>
              <p:nvPr/>
            </p:nvSpPr>
            <p:spPr bwMode="auto">
              <a:xfrm>
                <a:off x="1453308" y="3853030"/>
                <a:ext cx="5399182" cy="7524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8137" name="Object 9">
                <a:extLst>
                  <a:ext uri="{FF2B5EF4-FFF2-40B4-BE49-F238E27FC236}">
                    <a16:creationId xmlns:a16="http://schemas.microsoft.com/office/drawing/2014/main" id="{CFCCE414-FC5E-4675-BE34-C4EED510E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3308" y="3853030"/>
                <a:ext cx="5399182" cy="752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6" name="Rectangle 8">
            <a:extLst>
              <a:ext uri="{FF2B5EF4-FFF2-40B4-BE49-F238E27FC236}">
                <a16:creationId xmlns:a16="http://schemas.microsoft.com/office/drawing/2014/main" id="{E9A6DDAD-9927-4064-8A41-C5F55CC86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53" y="2391985"/>
            <a:ext cx="7908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46" name="Object 18">
                <a:extLst>
                  <a:ext uri="{FF2B5EF4-FFF2-40B4-BE49-F238E27FC236}">
                    <a16:creationId xmlns:a16="http://schemas.microsoft.com/office/drawing/2014/main" id="{BA75E58E-633A-46DC-9DF7-E7E814B23430}"/>
                  </a:ext>
                </a:extLst>
              </p:cNvPr>
              <p:cNvSpPr txBox="1"/>
              <p:nvPr/>
            </p:nvSpPr>
            <p:spPr bwMode="auto">
              <a:xfrm>
                <a:off x="1449806" y="2391985"/>
                <a:ext cx="10805367" cy="12031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8146" name="Object 18">
                <a:extLst>
                  <a:ext uri="{FF2B5EF4-FFF2-40B4-BE49-F238E27FC236}">
                    <a16:creationId xmlns:a16="http://schemas.microsoft.com/office/drawing/2014/main" id="{BA75E58E-633A-46DC-9DF7-E7E814B23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806" y="2391985"/>
                <a:ext cx="10805367" cy="1203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3" grpId="0" autoUpdateAnimBg="0"/>
      <p:bldP spid="48134" grpId="0"/>
      <p:bldP spid="48137" grpId="0"/>
      <p:bldP spid="48136" grpId="0" build="p" autoUpdateAnimBg="0"/>
      <p:bldP spid="481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>
            <a:extLst>
              <a:ext uri="{FF2B5EF4-FFF2-40B4-BE49-F238E27FC236}">
                <a16:creationId xmlns:a16="http://schemas.microsoft.com/office/drawing/2014/main" id="{A2DC26B2-7E7E-4C48-9752-BC1BC4A24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18" y="745337"/>
            <a:ext cx="8815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D51DD46A-7C7F-43E4-9024-0D7C1927D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142" y="91426"/>
            <a:ext cx="23684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15.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8" name="Object 6">
                <a:extLst>
                  <a:ext uri="{FF2B5EF4-FFF2-40B4-BE49-F238E27FC236}">
                    <a16:creationId xmlns:a16="http://schemas.microsoft.com/office/drawing/2014/main" id="{AC3EFF38-203B-4964-AF89-DD2833161CEE}"/>
                  </a:ext>
                </a:extLst>
              </p:cNvPr>
              <p:cNvSpPr txBox="1"/>
              <p:nvPr/>
            </p:nvSpPr>
            <p:spPr bwMode="auto">
              <a:xfrm>
                <a:off x="2385334" y="116053"/>
                <a:ext cx="3615052" cy="7665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58" name="Object 6">
                <a:extLst>
                  <a:ext uri="{FF2B5EF4-FFF2-40B4-BE49-F238E27FC236}">
                    <a16:creationId xmlns:a16="http://schemas.microsoft.com/office/drawing/2014/main" id="{AC3EFF38-203B-4964-AF89-DD2833161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5334" y="116053"/>
                <a:ext cx="3615052" cy="766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171" name="Group 19">
            <a:extLst>
              <a:ext uri="{FF2B5EF4-FFF2-40B4-BE49-F238E27FC236}">
                <a16:creationId xmlns:a16="http://schemas.microsoft.com/office/drawing/2014/main" id="{66D164CC-8356-4F85-882F-BB77E8001EB5}"/>
              </a:ext>
            </a:extLst>
          </p:cNvPr>
          <p:cNvGrpSpPr>
            <a:grpSpLocks/>
          </p:cNvGrpSpPr>
          <p:nvPr/>
        </p:nvGrpSpPr>
        <p:grpSpPr bwMode="auto">
          <a:xfrm>
            <a:off x="5647262" y="169566"/>
            <a:ext cx="1771168" cy="624342"/>
            <a:chOff x="2112" y="192"/>
            <a:chExt cx="682" cy="360"/>
          </a:xfrm>
        </p:grpSpPr>
        <p:sp>
          <p:nvSpPr>
            <p:cNvPr id="49155" name="Text Box 3">
              <a:extLst>
                <a:ext uri="{FF2B5EF4-FFF2-40B4-BE49-F238E27FC236}">
                  <a16:creationId xmlns:a16="http://schemas.microsoft.com/office/drawing/2014/main" id="{019A1BF5-7ABE-4261-9836-DC4F31CFF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60" name="Object 8">
                  <a:extLst>
                    <a:ext uri="{FF2B5EF4-FFF2-40B4-BE49-F238E27FC236}">
                      <a16:creationId xmlns:a16="http://schemas.microsoft.com/office/drawing/2014/main" id="{B84BD254-1858-4EBD-9631-F2EBF17311DC}"/>
                    </a:ext>
                  </a:extLst>
                </p:cNvPr>
                <p:cNvSpPr txBox="1"/>
                <p:nvPr/>
              </p:nvSpPr>
              <p:spPr bwMode="auto">
                <a:xfrm>
                  <a:off x="2391" y="192"/>
                  <a:ext cx="403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9160" name="Object 8">
                  <a:extLst>
                    <a:ext uri="{FF2B5EF4-FFF2-40B4-BE49-F238E27FC236}">
                      <a16:creationId xmlns:a16="http://schemas.microsoft.com/office/drawing/2014/main" id="{B84BD254-1858-4EBD-9631-F2EBF1731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91" y="192"/>
                  <a:ext cx="403" cy="3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161" name="Object 9">
                <a:extLst>
                  <a:ext uri="{FF2B5EF4-FFF2-40B4-BE49-F238E27FC236}">
                    <a16:creationId xmlns:a16="http://schemas.microsoft.com/office/drawing/2014/main" id="{F6F97F9B-F921-4B0E-8DAD-F74BFB48765B}"/>
                  </a:ext>
                </a:extLst>
              </p:cNvPr>
              <p:cNvSpPr txBox="1"/>
              <p:nvPr/>
            </p:nvSpPr>
            <p:spPr bwMode="auto">
              <a:xfrm>
                <a:off x="2261611" y="733613"/>
                <a:ext cx="8450705" cy="8761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61" name="Object 9">
                <a:extLst>
                  <a:ext uri="{FF2B5EF4-FFF2-40B4-BE49-F238E27FC236}">
                    <a16:creationId xmlns:a16="http://schemas.microsoft.com/office/drawing/2014/main" id="{F6F97F9B-F921-4B0E-8DAD-F74BFB487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1611" y="733613"/>
                <a:ext cx="8450705" cy="876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62" name="Object 10">
                <a:extLst>
                  <a:ext uri="{FF2B5EF4-FFF2-40B4-BE49-F238E27FC236}">
                    <a16:creationId xmlns:a16="http://schemas.microsoft.com/office/drawing/2014/main" id="{6CEC73F9-808A-4290-B557-EFDB67A73578}"/>
                  </a:ext>
                </a:extLst>
              </p:cNvPr>
              <p:cNvSpPr txBox="1"/>
              <p:nvPr/>
            </p:nvSpPr>
            <p:spPr bwMode="auto">
              <a:xfrm>
                <a:off x="4461726" y="1416452"/>
                <a:ext cx="4266906" cy="7300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62" name="Object 10">
                <a:extLst>
                  <a:ext uri="{FF2B5EF4-FFF2-40B4-BE49-F238E27FC236}">
                    <a16:creationId xmlns:a16="http://schemas.microsoft.com/office/drawing/2014/main" id="{6CEC73F9-808A-4290-B557-EFDB67A73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1726" y="1416452"/>
                <a:ext cx="4266906" cy="730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63" name="Object 11">
                <a:extLst>
                  <a:ext uri="{FF2B5EF4-FFF2-40B4-BE49-F238E27FC236}">
                    <a16:creationId xmlns:a16="http://schemas.microsoft.com/office/drawing/2014/main" id="{55DDF456-03EA-4E47-80F1-94EAAFD365F7}"/>
                  </a:ext>
                </a:extLst>
              </p:cNvPr>
              <p:cNvSpPr txBox="1"/>
              <p:nvPr/>
            </p:nvSpPr>
            <p:spPr bwMode="auto">
              <a:xfrm>
                <a:off x="2108716" y="2059356"/>
                <a:ext cx="5799147" cy="10467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63" name="Object 11">
                <a:extLst>
                  <a:ext uri="{FF2B5EF4-FFF2-40B4-BE49-F238E27FC236}">
                    <a16:creationId xmlns:a16="http://schemas.microsoft.com/office/drawing/2014/main" id="{55DDF456-03EA-4E47-80F1-94EAAFD3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8716" y="2059356"/>
                <a:ext cx="5799147" cy="1046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66" name="Text Box 14">
            <a:extLst>
              <a:ext uri="{FF2B5EF4-FFF2-40B4-BE49-F238E27FC236}">
                <a16:creationId xmlns:a16="http://schemas.microsoft.com/office/drawing/2014/main" id="{F1838430-7CAA-4840-A9BF-01290D871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3228975"/>
            <a:ext cx="26177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16.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67" name="Object 15">
                <a:extLst>
                  <a:ext uri="{FF2B5EF4-FFF2-40B4-BE49-F238E27FC236}">
                    <a16:creationId xmlns:a16="http://schemas.microsoft.com/office/drawing/2014/main" id="{5119556C-6713-4893-9EB9-B372C6FC2500}"/>
                  </a:ext>
                </a:extLst>
              </p:cNvPr>
              <p:cNvSpPr txBox="1"/>
              <p:nvPr/>
            </p:nvSpPr>
            <p:spPr bwMode="auto">
              <a:xfrm>
                <a:off x="2578278" y="2977790"/>
                <a:ext cx="3968247" cy="1169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67" name="Object 15">
                <a:extLst>
                  <a:ext uri="{FF2B5EF4-FFF2-40B4-BE49-F238E27FC236}">
                    <a16:creationId xmlns:a16="http://schemas.microsoft.com/office/drawing/2014/main" id="{5119556C-6713-4893-9EB9-B372C6FC2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8278" y="2977790"/>
                <a:ext cx="3968247" cy="11692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174" name="Group 22">
            <a:extLst>
              <a:ext uri="{FF2B5EF4-FFF2-40B4-BE49-F238E27FC236}">
                <a16:creationId xmlns:a16="http://schemas.microsoft.com/office/drawing/2014/main" id="{552AE412-93FA-4F67-9AB7-37EF67CA9D33}"/>
              </a:ext>
            </a:extLst>
          </p:cNvPr>
          <p:cNvGrpSpPr>
            <a:grpSpLocks/>
          </p:cNvGrpSpPr>
          <p:nvPr/>
        </p:nvGrpSpPr>
        <p:grpSpPr bwMode="auto">
          <a:xfrm>
            <a:off x="5613505" y="3116095"/>
            <a:ext cx="1963347" cy="946839"/>
            <a:chOff x="1920" y="2160"/>
            <a:chExt cx="756" cy="360"/>
          </a:xfrm>
        </p:grpSpPr>
        <p:sp>
          <p:nvSpPr>
            <p:cNvPr id="49164" name="Text Box 12">
              <a:extLst>
                <a:ext uri="{FF2B5EF4-FFF2-40B4-BE49-F238E27FC236}">
                  <a16:creationId xmlns:a16="http://schemas.microsoft.com/office/drawing/2014/main" id="{A0F2B793-6470-48CD-90EC-CE565CCBB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208"/>
              <a:ext cx="24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68" name="Object 16">
                  <a:extLst>
                    <a:ext uri="{FF2B5EF4-FFF2-40B4-BE49-F238E27FC236}">
                      <a16:creationId xmlns:a16="http://schemas.microsoft.com/office/drawing/2014/main" id="{53C54D9D-854C-4394-B22F-C32E07DCDE1F}"/>
                    </a:ext>
                  </a:extLst>
                </p:cNvPr>
                <p:cNvSpPr txBox="1"/>
                <p:nvPr/>
              </p:nvSpPr>
              <p:spPr bwMode="auto">
                <a:xfrm>
                  <a:off x="2256" y="2160"/>
                  <a:ext cx="420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9168" name="Object 16">
                  <a:extLst>
                    <a:ext uri="{FF2B5EF4-FFF2-40B4-BE49-F238E27FC236}">
                      <a16:creationId xmlns:a16="http://schemas.microsoft.com/office/drawing/2014/main" id="{53C54D9D-854C-4394-B22F-C32E07DCD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56" y="2160"/>
                  <a:ext cx="420" cy="3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05CE7038-6F8F-4243-8B73-C55DA641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58" y="4081003"/>
            <a:ext cx="1121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69" name="Object 17">
                <a:extLst>
                  <a:ext uri="{FF2B5EF4-FFF2-40B4-BE49-F238E27FC236}">
                    <a16:creationId xmlns:a16="http://schemas.microsoft.com/office/drawing/2014/main" id="{AE04291E-EE75-409D-BB25-139B2769401C}"/>
                  </a:ext>
                </a:extLst>
              </p:cNvPr>
              <p:cNvSpPr txBox="1"/>
              <p:nvPr/>
            </p:nvSpPr>
            <p:spPr bwMode="auto">
              <a:xfrm>
                <a:off x="2239999" y="3882573"/>
                <a:ext cx="4947323" cy="10738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69" name="Object 17">
                <a:extLst>
                  <a:ext uri="{FF2B5EF4-FFF2-40B4-BE49-F238E27FC236}">
                    <a16:creationId xmlns:a16="http://schemas.microsoft.com/office/drawing/2014/main" id="{AE04291E-EE75-409D-BB25-139B2769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999" y="3882573"/>
                <a:ext cx="4947323" cy="1073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70" name="Object 18">
                <a:extLst>
                  <a:ext uri="{FF2B5EF4-FFF2-40B4-BE49-F238E27FC236}">
                    <a16:creationId xmlns:a16="http://schemas.microsoft.com/office/drawing/2014/main" id="{70617B90-4CF2-43B8-B8EA-5871F29BF6D5}"/>
                  </a:ext>
                </a:extLst>
              </p:cNvPr>
              <p:cNvSpPr txBox="1"/>
              <p:nvPr/>
            </p:nvSpPr>
            <p:spPr bwMode="auto">
              <a:xfrm>
                <a:off x="1725474" y="4828569"/>
                <a:ext cx="5161101" cy="13346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70" name="Object 18">
                <a:extLst>
                  <a:ext uri="{FF2B5EF4-FFF2-40B4-BE49-F238E27FC236}">
                    <a16:creationId xmlns:a16="http://schemas.microsoft.com/office/drawing/2014/main" id="{70617B90-4CF2-43B8-B8EA-5871F29BF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5474" y="4828569"/>
                <a:ext cx="5161101" cy="1334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77" name="Object 25">
                <a:extLst>
                  <a:ext uri="{FF2B5EF4-FFF2-40B4-BE49-F238E27FC236}">
                    <a16:creationId xmlns:a16="http://schemas.microsoft.com/office/drawing/2014/main" id="{3A3395FB-EBA2-4607-845B-F4A040FDBF2F}"/>
                  </a:ext>
                </a:extLst>
              </p:cNvPr>
              <p:cNvSpPr txBox="1"/>
              <p:nvPr/>
            </p:nvSpPr>
            <p:spPr bwMode="auto">
              <a:xfrm>
                <a:off x="8483185" y="727263"/>
                <a:ext cx="2960603" cy="6570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77" name="Object 25">
                <a:extLst>
                  <a:ext uri="{FF2B5EF4-FFF2-40B4-BE49-F238E27FC236}">
                    <a16:creationId xmlns:a16="http://schemas.microsoft.com/office/drawing/2014/main" id="{3A3395FB-EBA2-4607-845B-F4A040FD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3185" y="727263"/>
                <a:ext cx="2960603" cy="6570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78" name="Object 26">
                <a:extLst>
                  <a:ext uri="{FF2B5EF4-FFF2-40B4-BE49-F238E27FC236}">
                    <a16:creationId xmlns:a16="http://schemas.microsoft.com/office/drawing/2014/main" id="{99DC573E-1B0A-4D4C-AEE5-9CF53957892E}"/>
                  </a:ext>
                </a:extLst>
              </p:cNvPr>
              <p:cNvSpPr txBox="1"/>
              <p:nvPr/>
            </p:nvSpPr>
            <p:spPr bwMode="auto">
              <a:xfrm>
                <a:off x="2172979" y="1381955"/>
                <a:ext cx="2368482" cy="6079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78" name="Object 26">
                <a:extLst>
                  <a:ext uri="{FF2B5EF4-FFF2-40B4-BE49-F238E27FC236}">
                    <a16:creationId xmlns:a16="http://schemas.microsoft.com/office/drawing/2014/main" id="{99DC573E-1B0A-4D4C-AEE5-9CF539578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2979" y="1381955"/>
                <a:ext cx="2368482" cy="6079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79" name="Object 27">
                <a:extLst>
                  <a:ext uri="{FF2B5EF4-FFF2-40B4-BE49-F238E27FC236}">
                    <a16:creationId xmlns:a16="http://schemas.microsoft.com/office/drawing/2014/main" id="{9073690B-44CB-46C7-B531-B3249FFF90D2}"/>
                  </a:ext>
                </a:extLst>
              </p:cNvPr>
              <p:cNvSpPr txBox="1"/>
              <p:nvPr/>
            </p:nvSpPr>
            <p:spPr bwMode="auto">
              <a:xfrm>
                <a:off x="6595179" y="5101495"/>
                <a:ext cx="4681750" cy="13234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79" name="Object 27">
                <a:extLst>
                  <a:ext uri="{FF2B5EF4-FFF2-40B4-BE49-F238E27FC236}">
                    <a16:creationId xmlns:a16="http://schemas.microsoft.com/office/drawing/2014/main" id="{9073690B-44CB-46C7-B531-B3249FFF9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95179" y="5101495"/>
                <a:ext cx="4681750" cy="13234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80" name="Object 28">
                <a:extLst>
                  <a:ext uri="{FF2B5EF4-FFF2-40B4-BE49-F238E27FC236}">
                    <a16:creationId xmlns:a16="http://schemas.microsoft.com/office/drawing/2014/main" id="{5B4E6F92-1881-489E-984C-E771D06A3F71}"/>
                  </a:ext>
                </a:extLst>
              </p:cNvPr>
              <p:cNvSpPr txBox="1"/>
              <p:nvPr/>
            </p:nvSpPr>
            <p:spPr bwMode="auto">
              <a:xfrm>
                <a:off x="7712753" y="1283959"/>
                <a:ext cx="3627157" cy="876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80" name="Object 28">
                <a:extLst>
                  <a:ext uri="{FF2B5EF4-FFF2-40B4-BE49-F238E27FC236}">
                    <a16:creationId xmlns:a16="http://schemas.microsoft.com/office/drawing/2014/main" id="{5B4E6F92-1881-489E-984C-E771D06A3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2753" y="1283959"/>
                <a:ext cx="3627157" cy="8761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82" name="Object 30">
                <a:extLst>
                  <a:ext uri="{FF2B5EF4-FFF2-40B4-BE49-F238E27FC236}">
                    <a16:creationId xmlns:a16="http://schemas.microsoft.com/office/drawing/2014/main" id="{3B3F818E-3CBE-4DD0-9870-9F91FD4DD302}"/>
                  </a:ext>
                </a:extLst>
              </p:cNvPr>
              <p:cNvSpPr txBox="1"/>
              <p:nvPr/>
            </p:nvSpPr>
            <p:spPr bwMode="auto">
              <a:xfrm>
                <a:off x="5705897" y="3724606"/>
                <a:ext cx="5505028" cy="11147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⋯⋯,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182" name="Object 30">
                <a:extLst>
                  <a:ext uri="{FF2B5EF4-FFF2-40B4-BE49-F238E27FC236}">
                    <a16:creationId xmlns:a16="http://schemas.microsoft.com/office/drawing/2014/main" id="{3B3F818E-3CBE-4DD0-9870-9F91FD4DD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5897" y="3724606"/>
                <a:ext cx="5505028" cy="11147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57" grpId="0" autoUpdateAnimBg="0"/>
      <p:bldP spid="49158" grpId="0"/>
      <p:bldP spid="49161" grpId="0"/>
      <p:bldP spid="49162" grpId="0"/>
      <p:bldP spid="49163" grpId="0"/>
      <p:bldP spid="49166" grpId="0" autoUpdateAnimBg="0"/>
      <p:bldP spid="49167" grpId="0"/>
      <p:bldP spid="49165" grpId="0" autoUpdateAnimBg="0"/>
      <p:bldP spid="49169" grpId="0"/>
      <p:bldP spid="49170" grpId="0"/>
      <p:bldP spid="49177" grpId="0"/>
      <p:bldP spid="49178" grpId="0"/>
      <p:bldP spid="49179" grpId="0"/>
      <p:bldP spid="49180" grpId="0"/>
      <p:bldP spid="491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>
            <a:extLst>
              <a:ext uri="{FF2B5EF4-FFF2-40B4-BE49-F238E27FC236}">
                <a16:creationId xmlns:a16="http://schemas.microsoft.com/office/drawing/2014/main" id="{D026E92B-9B03-4B16-A33B-59149395F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8" y="59531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复合函数求导法则</a:t>
            </a:r>
          </a:p>
        </p:txBody>
      </p:sp>
      <p:grpSp>
        <p:nvGrpSpPr>
          <p:cNvPr id="120835" name="Group 3">
            <a:extLst>
              <a:ext uri="{FF2B5EF4-FFF2-40B4-BE49-F238E27FC236}">
                <a16:creationId xmlns:a16="http://schemas.microsoft.com/office/drawing/2014/main" id="{7D994C7F-7838-4D67-9857-206CDAE7EEE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673566"/>
            <a:ext cx="3734313" cy="533400"/>
            <a:chOff x="384" y="384"/>
            <a:chExt cx="2063" cy="336"/>
          </a:xfrm>
        </p:grpSpPr>
        <p:sp>
          <p:nvSpPr>
            <p:cNvPr id="120836" name="Text Box 4">
              <a:extLst>
                <a:ext uri="{FF2B5EF4-FFF2-40B4-BE49-F238E27FC236}">
                  <a16:creationId xmlns:a16="http://schemas.microsoft.com/office/drawing/2014/main" id="{0904C6C1-2653-40FA-8233-31E9C71AA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8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设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837" name="Object 5">
                  <a:extLst>
                    <a:ext uri="{FF2B5EF4-FFF2-40B4-BE49-F238E27FC236}">
                      <a16:creationId xmlns:a16="http://schemas.microsoft.com/office/drawing/2014/main" id="{453D7B86-6475-4429-A4FF-35FC84A6D91A}"/>
                    </a:ext>
                  </a:extLst>
                </p:cNvPr>
                <p:cNvSpPr txBox="1"/>
                <p:nvPr/>
              </p:nvSpPr>
              <p:spPr bwMode="auto">
                <a:xfrm>
                  <a:off x="672" y="384"/>
                  <a:ext cx="918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837" name="Object 5">
                  <a:extLst>
                    <a:ext uri="{FF2B5EF4-FFF2-40B4-BE49-F238E27FC236}">
                      <a16:creationId xmlns:a16="http://schemas.microsoft.com/office/drawing/2014/main" id="{453D7B86-6475-4429-A4FF-35FC84A6D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2" y="384"/>
                  <a:ext cx="918" cy="3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838" name="Object 6">
                  <a:extLst>
                    <a:ext uri="{FF2B5EF4-FFF2-40B4-BE49-F238E27FC236}">
                      <a16:creationId xmlns:a16="http://schemas.microsoft.com/office/drawing/2014/main" id="{C6525DE3-2BDC-441F-82F3-426857D59270}"/>
                    </a:ext>
                  </a:extLst>
                </p:cNvPr>
                <p:cNvSpPr txBox="1"/>
                <p:nvPr/>
              </p:nvSpPr>
              <p:spPr bwMode="auto">
                <a:xfrm>
                  <a:off x="1536" y="384"/>
                  <a:ext cx="911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838" name="Object 6">
                  <a:extLst>
                    <a:ext uri="{FF2B5EF4-FFF2-40B4-BE49-F238E27FC236}">
                      <a16:creationId xmlns:a16="http://schemas.microsoft.com/office/drawing/2014/main" id="{C6525DE3-2BDC-441F-82F3-426857D5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384"/>
                  <a:ext cx="911" cy="3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839" name="Group 7">
            <a:extLst>
              <a:ext uri="{FF2B5EF4-FFF2-40B4-BE49-F238E27FC236}">
                <a16:creationId xmlns:a16="http://schemas.microsoft.com/office/drawing/2014/main" id="{72683157-34DC-41E9-A320-E860766EA86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609600"/>
            <a:ext cx="5943600" cy="558800"/>
            <a:chOff x="2256" y="384"/>
            <a:chExt cx="3744" cy="352"/>
          </a:xfrm>
        </p:grpSpPr>
        <p:sp>
          <p:nvSpPr>
            <p:cNvPr id="120840" name="Text Box 8">
              <a:extLst>
                <a:ext uri="{FF2B5EF4-FFF2-40B4-BE49-F238E27FC236}">
                  <a16:creationId xmlns:a16="http://schemas.microsoft.com/office/drawing/2014/main" id="{34786428-6A0E-4815-A935-4DE3035A1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84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的导数</a:t>
              </a:r>
            </a:p>
          </p:txBody>
        </p:sp>
        <p:grpSp>
          <p:nvGrpSpPr>
            <p:cNvPr id="120841" name="Group 9">
              <a:extLst>
                <a:ext uri="{FF2B5EF4-FFF2-40B4-BE49-F238E27FC236}">
                  <a16:creationId xmlns:a16="http://schemas.microsoft.com/office/drawing/2014/main" id="{097C35F6-2620-4A7A-BD7C-5A23DC341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84"/>
              <a:ext cx="2767" cy="352"/>
              <a:chOff x="2256" y="384"/>
              <a:chExt cx="2767" cy="352"/>
            </a:xfrm>
          </p:grpSpPr>
          <p:sp>
            <p:nvSpPr>
              <p:cNvPr id="120842" name="Text Box 10">
                <a:extLst>
                  <a:ext uri="{FF2B5EF4-FFF2-40B4-BE49-F238E27FC236}">
                    <a16:creationId xmlns:a16="http://schemas.microsoft.com/office/drawing/2014/main" id="{E7F4E275-E98F-4517-A0B8-0F2D51E31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93"/>
                <a:ext cx="16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latin typeface="+mj-lt"/>
                    <a:ea typeface="宋体" panose="02010600030101010101" pitchFamily="2" charset="-122"/>
                  </a:rPr>
                  <a:t>，则复合函数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843" name="Object 11">
                    <a:extLst>
                      <a:ext uri="{FF2B5EF4-FFF2-40B4-BE49-F238E27FC236}">
                        <a16:creationId xmlns:a16="http://schemas.microsoft.com/office/drawing/2014/main" id="{589A636E-41E8-41B2-A286-1869369E74D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648" y="384"/>
                    <a:ext cx="1375" cy="3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l-G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120843" name="Object 11">
                    <a:extLst>
                      <a:ext uri="{FF2B5EF4-FFF2-40B4-BE49-F238E27FC236}">
                        <a16:creationId xmlns:a16="http://schemas.microsoft.com/office/drawing/2014/main" id="{589A636E-41E8-41B2-A286-1869369E74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48" y="384"/>
                    <a:ext cx="1375" cy="35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844" name="Object 12">
                <a:extLst>
                  <a:ext uri="{FF2B5EF4-FFF2-40B4-BE49-F238E27FC236}">
                    <a16:creationId xmlns:a16="http://schemas.microsoft.com/office/drawing/2014/main" id="{0FD3B890-7BA3-45A8-8F82-061A924A8626}"/>
                  </a:ext>
                </a:extLst>
              </p:cNvPr>
              <p:cNvSpPr txBox="1"/>
              <p:nvPr/>
            </p:nvSpPr>
            <p:spPr bwMode="auto">
              <a:xfrm>
                <a:off x="1385794" y="1285487"/>
                <a:ext cx="3130221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20844" name="Object 12">
                <a:extLst>
                  <a:ext uri="{FF2B5EF4-FFF2-40B4-BE49-F238E27FC236}">
                    <a16:creationId xmlns:a16="http://schemas.microsoft.com/office/drawing/2014/main" id="{0FD3B890-7BA3-45A8-8F82-061A924A8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5794" y="1285487"/>
                <a:ext cx="3130221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845" name="Group 13">
            <a:extLst>
              <a:ext uri="{FF2B5EF4-FFF2-40B4-BE49-F238E27FC236}">
                <a16:creationId xmlns:a16="http://schemas.microsoft.com/office/drawing/2014/main" id="{10F473B5-8C37-48CC-B049-0691D9AA057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219200"/>
            <a:ext cx="2895599" cy="609600"/>
            <a:chOff x="1680" y="768"/>
            <a:chExt cx="1200" cy="384"/>
          </a:xfrm>
        </p:grpSpPr>
        <p:sp>
          <p:nvSpPr>
            <p:cNvPr id="120846" name="Text Box 14">
              <a:extLst>
                <a:ext uri="{FF2B5EF4-FFF2-40B4-BE49-F238E27FC236}">
                  <a16:creationId xmlns:a16="http://schemas.microsoft.com/office/drawing/2014/main" id="{233DCDD4-FC71-48D6-AEAA-C0A0F9152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81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或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847" name="Object 15">
                  <a:extLst>
                    <a:ext uri="{FF2B5EF4-FFF2-40B4-BE49-F238E27FC236}">
                      <a16:creationId xmlns:a16="http://schemas.microsoft.com/office/drawing/2014/main" id="{691E5563-D1CC-4F55-93F6-031AFF7ECD96}"/>
                    </a:ext>
                  </a:extLst>
                </p:cNvPr>
                <p:cNvSpPr txBox="1"/>
                <p:nvPr/>
              </p:nvSpPr>
              <p:spPr bwMode="auto">
                <a:xfrm>
                  <a:off x="1920" y="768"/>
                  <a:ext cx="96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847" name="Object 15">
                  <a:extLst>
                    <a:ext uri="{FF2B5EF4-FFF2-40B4-BE49-F238E27FC236}">
                      <a16:creationId xmlns:a16="http://schemas.microsoft.com/office/drawing/2014/main" id="{691E5563-D1CC-4F55-93F6-031AFF7E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768"/>
                  <a:ext cx="960" cy="3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848" name="Group 16">
            <a:extLst>
              <a:ext uri="{FF2B5EF4-FFF2-40B4-BE49-F238E27FC236}">
                <a16:creationId xmlns:a16="http://schemas.microsoft.com/office/drawing/2014/main" id="{1D334899-3D63-4154-A6CD-B89C00C54477}"/>
              </a:ext>
            </a:extLst>
          </p:cNvPr>
          <p:cNvGrpSpPr>
            <a:grpSpLocks/>
          </p:cNvGrpSpPr>
          <p:nvPr/>
        </p:nvGrpSpPr>
        <p:grpSpPr bwMode="auto">
          <a:xfrm>
            <a:off x="7516812" y="1166067"/>
            <a:ext cx="2492375" cy="990600"/>
            <a:chOff x="2880" y="702"/>
            <a:chExt cx="1570" cy="624"/>
          </a:xfrm>
        </p:grpSpPr>
        <p:sp>
          <p:nvSpPr>
            <p:cNvPr id="120849" name="Text Box 17">
              <a:extLst>
                <a:ext uri="{FF2B5EF4-FFF2-40B4-BE49-F238E27FC236}">
                  <a16:creationId xmlns:a16="http://schemas.microsoft.com/office/drawing/2014/main" id="{763ADD8B-9566-49B1-91ED-3BA717671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81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或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850" name="Object 18">
                  <a:extLst>
                    <a:ext uri="{FF2B5EF4-FFF2-40B4-BE49-F238E27FC236}">
                      <a16:creationId xmlns:a16="http://schemas.microsoft.com/office/drawing/2014/main" id="{F745FA0A-E5D0-4917-82F3-DB76D2AA0E60}"/>
                    </a:ext>
                  </a:extLst>
                </p:cNvPr>
                <p:cNvSpPr txBox="1"/>
                <p:nvPr/>
              </p:nvSpPr>
              <p:spPr bwMode="auto">
                <a:xfrm>
                  <a:off x="3154" y="702"/>
                  <a:ext cx="1296" cy="6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𝒅𝒖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𝒅𝒖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850" name="Object 18">
                  <a:extLst>
                    <a:ext uri="{FF2B5EF4-FFF2-40B4-BE49-F238E27FC236}">
                      <a16:creationId xmlns:a16="http://schemas.microsoft.com/office/drawing/2014/main" id="{F745FA0A-E5D0-4917-82F3-DB76D2AA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54" y="702"/>
                  <a:ext cx="1296" cy="6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0851" name="Text Box 19">
            <a:extLst>
              <a:ext uri="{FF2B5EF4-FFF2-40B4-BE49-F238E27FC236}">
                <a16:creationId xmlns:a16="http://schemas.microsoft.com/office/drawing/2014/main" id="{ED9C87CC-CC57-4549-B0CC-BE1142259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064" y="1942437"/>
            <a:ext cx="347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3. 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反函数的导数</a:t>
            </a:r>
          </a:p>
        </p:txBody>
      </p:sp>
      <p:grpSp>
        <p:nvGrpSpPr>
          <p:cNvPr id="120852" name="Group 20">
            <a:extLst>
              <a:ext uri="{FF2B5EF4-FFF2-40B4-BE49-F238E27FC236}">
                <a16:creationId xmlns:a16="http://schemas.microsoft.com/office/drawing/2014/main" id="{55A44790-9CB6-42A6-8828-BF0679AD882B}"/>
              </a:ext>
            </a:extLst>
          </p:cNvPr>
          <p:cNvGrpSpPr>
            <a:grpSpLocks/>
          </p:cNvGrpSpPr>
          <p:nvPr/>
        </p:nvGrpSpPr>
        <p:grpSpPr bwMode="auto">
          <a:xfrm>
            <a:off x="1548882" y="2362200"/>
            <a:ext cx="6223518" cy="533400"/>
            <a:chOff x="336" y="1440"/>
            <a:chExt cx="2868" cy="336"/>
          </a:xfrm>
        </p:grpSpPr>
        <p:sp>
          <p:nvSpPr>
            <p:cNvPr id="120853" name="Text Box 21">
              <a:extLst>
                <a:ext uri="{FF2B5EF4-FFF2-40B4-BE49-F238E27FC236}">
                  <a16:creationId xmlns:a16="http://schemas.microsoft.com/office/drawing/2014/main" id="{E79D0726-1311-40E8-BC9F-C942EF473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设</a:t>
              </a:r>
            </a:p>
          </p:txBody>
        </p:sp>
        <p:sp>
          <p:nvSpPr>
            <p:cNvPr id="120854" name="Text Box 22">
              <a:extLst>
                <a:ext uri="{FF2B5EF4-FFF2-40B4-BE49-F238E27FC236}">
                  <a16:creationId xmlns:a16="http://schemas.microsoft.com/office/drawing/2014/main" id="{1FF25E07-D5F4-4DE0-B839-0798B3CAD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40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的反函数为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855" name="Object 23">
                  <a:extLst>
                    <a:ext uri="{FF2B5EF4-FFF2-40B4-BE49-F238E27FC236}">
                      <a16:creationId xmlns:a16="http://schemas.microsoft.com/office/drawing/2014/main" id="{CA7B6450-40CE-42FF-889C-476E02F61FA8}"/>
                    </a:ext>
                  </a:extLst>
                </p:cNvPr>
                <p:cNvSpPr txBox="1"/>
                <p:nvPr/>
              </p:nvSpPr>
              <p:spPr bwMode="auto">
                <a:xfrm>
                  <a:off x="576" y="1440"/>
                  <a:ext cx="76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855" name="Object 23">
                  <a:extLst>
                    <a:ext uri="{FF2B5EF4-FFF2-40B4-BE49-F238E27FC236}">
                      <a16:creationId xmlns:a16="http://schemas.microsoft.com/office/drawing/2014/main" id="{CA7B6450-40CE-42FF-889C-476E02F61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1440"/>
                  <a:ext cx="760" cy="3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856" name="Object 24">
                  <a:extLst>
                    <a:ext uri="{FF2B5EF4-FFF2-40B4-BE49-F238E27FC236}">
                      <a16:creationId xmlns:a16="http://schemas.microsoft.com/office/drawing/2014/main" id="{2ED1CF83-6D17-485A-BB9D-2ACE0A227175}"/>
                    </a:ext>
                  </a:extLst>
                </p:cNvPr>
                <p:cNvSpPr txBox="1"/>
                <p:nvPr/>
              </p:nvSpPr>
              <p:spPr bwMode="auto">
                <a:xfrm>
                  <a:off x="2327" y="1440"/>
                  <a:ext cx="877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856" name="Object 24">
                  <a:extLst>
                    <a:ext uri="{FF2B5EF4-FFF2-40B4-BE49-F238E27FC236}">
                      <a16:creationId xmlns:a16="http://schemas.microsoft.com/office/drawing/2014/main" id="{2ED1CF83-6D17-485A-BB9D-2ACE0A227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7" y="1440"/>
                  <a:ext cx="877" cy="3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857" name="Group 25">
            <a:extLst>
              <a:ext uri="{FF2B5EF4-FFF2-40B4-BE49-F238E27FC236}">
                <a16:creationId xmlns:a16="http://schemas.microsoft.com/office/drawing/2014/main" id="{E3B01DB6-1305-48ED-9568-6402B5CADB3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19400"/>
            <a:ext cx="4868863" cy="1066800"/>
            <a:chOff x="384" y="2064"/>
            <a:chExt cx="3067" cy="672"/>
          </a:xfrm>
        </p:grpSpPr>
        <p:sp>
          <p:nvSpPr>
            <p:cNvPr id="120858" name="Text Box 26">
              <a:extLst>
                <a:ext uri="{FF2B5EF4-FFF2-40B4-BE49-F238E27FC236}">
                  <a16:creationId xmlns:a16="http://schemas.microsoft.com/office/drawing/2014/main" id="{B6F0DF08-583C-448C-AC9D-26C101A35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0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859" name="Object 27">
                  <a:extLst>
                    <a:ext uri="{FF2B5EF4-FFF2-40B4-BE49-F238E27FC236}">
                      <a16:creationId xmlns:a16="http://schemas.microsoft.com/office/drawing/2014/main" id="{8E137564-E80B-44B7-BEE5-A85953EF1A84}"/>
                    </a:ext>
                  </a:extLst>
                </p:cNvPr>
                <p:cNvSpPr txBox="1"/>
                <p:nvPr/>
              </p:nvSpPr>
              <p:spPr bwMode="auto">
                <a:xfrm>
                  <a:off x="768" y="2064"/>
                  <a:ext cx="1486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859" name="Object 27">
                  <a:extLst>
                    <a:ext uri="{FF2B5EF4-FFF2-40B4-BE49-F238E27FC236}">
                      <a16:creationId xmlns:a16="http://schemas.microsoft.com/office/drawing/2014/main" id="{8E137564-E80B-44B7-BEE5-A85953EF1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2064"/>
                  <a:ext cx="1486" cy="6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860" name="Object 28">
                  <a:extLst>
                    <a:ext uri="{FF2B5EF4-FFF2-40B4-BE49-F238E27FC236}">
                      <a16:creationId xmlns:a16="http://schemas.microsoft.com/office/drawing/2014/main" id="{F930BA57-92F0-42A4-A557-5219D7CF5C38}"/>
                    </a:ext>
                  </a:extLst>
                </p:cNvPr>
                <p:cNvSpPr txBox="1"/>
                <p:nvPr/>
              </p:nvSpPr>
              <p:spPr bwMode="auto">
                <a:xfrm>
                  <a:off x="2208" y="2208"/>
                  <a:ext cx="124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)≠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860" name="Object 28">
                  <a:extLst>
                    <a:ext uri="{FF2B5EF4-FFF2-40B4-BE49-F238E27FC236}">
                      <a16:creationId xmlns:a16="http://schemas.microsoft.com/office/drawing/2014/main" id="{F930BA57-92F0-42A4-A557-5219D7CF5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8" y="2208"/>
                  <a:ext cx="1243" cy="3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0861" name="Rectangle 29">
            <a:extLst>
              <a:ext uri="{FF2B5EF4-FFF2-40B4-BE49-F238E27FC236}">
                <a16:creationId xmlns:a16="http://schemas.microsoft.com/office/drawing/2014/main" id="{6F214107-B8D9-43E7-87FE-0684DEF74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208" y="3953620"/>
            <a:ext cx="3813016" cy="38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4 .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</a:rPr>
              <a:t>隐函数的导数</a:t>
            </a:r>
          </a:p>
        </p:txBody>
      </p:sp>
      <p:sp>
        <p:nvSpPr>
          <p:cNvPr id="120862" name="Rectangle 30">
            <a:extLst>
              <a:ext uri="{FF2B5EF4-FFF2-40B4-BE49-F238E27FC236}">
                <a16:creationId xmlns:a16="http://schemas.microsoft.com/office/drawing/2014/main" id="{2C0292B3-3A28-46A3-ADAF-9D3F991C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82" y="4460015"/>
            <a:ext cx="8122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设方程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F(x, y) = 0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确定了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y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为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的隐函数 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y = f(x),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0863" name="Rectangle 31">
            <a:extLst>
              <a:ext uri="{FF2B5EF4-FFF2-40B4-BE49-F238E27FC236}">
                <a16:creationId xmlns:a16="http://schemas.microsoft.com/office/drawing/2014/main" id="{A15A84B6-F1B9-4AB7-BB2F-EBD8B3BE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49" y="4986469"/>
            <a:ext cx="28023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根据隐函数定义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20864" name="Rectangle 32">
            <a:extLst>
              <a:ext uri="{FF2B5EF4-FFF2-40B4-BE49-F238E27FC236}">
                <a16:creationId xmlns:a16="http://schemas.microsoft.com/office/drawing/2014/main" id="{2539DEED-534B-4A25-A625-39FB1F823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107" y="5543017"/>
            <a:ext cx="2313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F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[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x, f(x)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]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≡ 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0865" name="Rectangle 33">
            <a:extLst>
              <a:ext uri="{FF2B5EF4-FFF2-40B4-BE49-F238E27FC236}">
                <a16:creationId xmlns:a16="http://schemas.microsoft.com/office/drawing/2014/main" id="{DC923544-8086-49DA-8DC5-F2B28E953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118" y="5632580"/>
            <a:ext cx="491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将这个恒等式两边对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求导数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20866" name="Rectangle 34">
            <a:extLst>
              <a:ext uri="{FF2B5EF4-FFF2-40B4-BE49-F238E27FC236}">
                <a16:creationId xmlns:a16="http://schemas.microsoft.com/office/drawing/2014/main" id="{4B38261A-FEE5-4193-AE32-F13DD2A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19" y="6157508"/>
            <a:ext cx="547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可得到含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y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´( = f ´(x))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的恒等式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20867" name="Rectangle 35">
            <a:extLst>
              <a:ext uri="{FF2B5EF4-FFF2-40B4-BE49-F238E27FC236}">
                <a16:creationId xmlns:a16="http://schemas.microsoft.com/office/drawing/2014/main" id="{A98965B1-63E8-4A99-A5A4-6E89A5545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95791"/>
            <a:ext cx="5097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将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y=f(x)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代入方程应得到恒等式</a:t>
            </a:r>
          </a:p>
        </p:txBody>
      </p:sp>
      <p:sp>
        <p:nvSpPr>
          <p:cNvPr id="120868" name="Rectangle 36">
            <a:extLst>
              <a:ext uri="{FF2B5EF4-FFF2-40B4-BE49-F238E27FC236}">
                <a16:creationId xmlns:a16="http://schemas.microsoft.com/office/drawing/2014/main" id="{EA70CC80-BF1E-40EB-A6ED-F4927B9A9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531" y="6218340"/>
            <a:ext cx="364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由此式可以解出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y 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´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  <p:bldP spid="120844" grpId="0"/>
      <p:bldP spid="120851" grpId="0" autoUpdateAnimBg="0"/>
      <p:bldP spid="120861" grpId="0" autoUpdateAnimBg="0"/>
      <p:bldP spid="120862" grpId="0" autoUpdateAnimBg="0"/>
      <p:bldP spid="120863" grpId="0" autoUpdateAnimBg="0"/>
      <p:bldP spid="120864" grpId="0" autoUpdateAnimBg="0"/>
      <p:bldP spid="120865" grpId="0" autoUpdateAnimBg="0"/>
      <p:bldP spid="120866" grpId="0" autoUpdateAnimBg="0"/>
      <p:bldP spid="120867" grpId="0" autoUpdateAnimBg="0"/>
      <p:bldP spid="12086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AC720275-B80E-40F0-B315-795EEF8FE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533400"/>
            <a:ext cx="2057400" cy="45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ea typeface="+mj-ea"/>
              </a:rPr>
              <a:t>一</a:t>
            </a:r>
            <a:r>
              <a:rPr lang="en-US" altLang="zh-CN" sz="2800" b="1">
                <a:ea typeface="+mj-ea"/>
              </a:rPr>
              <a:t>. </a:t>
            </a:r>
            <a:r>
              <a:rPr lang="zh-CN" altLang="en-US" sz="2800" b="1">
                <a:ea typeface="+mj-ea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9" name="Object 5">
                <a:extLst>
                  <a:ext uri="{FF2B5EF4-FFF2-40B4-BE49-F238E27FC236}">
                    <a16:creationId xmlns:a16="http://schemas.microsoft.com/office/drawing/2014/main" id="{8283973F-B046-4886-9F8A-1CA943F9707C}"/>
                  </a:ext>
                </a:extLst>
              </p:cNvPr>
              <p:cNvSpPr txBox="1"/>
              <p:nvPr/>
            </p:nvSpPr>
            <p:spPr bwMode="auto">
              <a:xfrm>
                <a:off x="2432050" y="2133600"/>
                <a:ext cx="2901950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 xmlns="">
          <p:sp>
            <p:nvSpPr>
              <p:cNvPr id="41989" name="Object 5">
                <a:extLst>
                  <a:ext uri="{FF2B5EF4-FFF2-40B4-BE49-F238E27FC236}">
                    <a16:creationId xmlns:a16="http://schemas.microsoft.com/office/drawing/2014/main" id="{8283973F-B046-4886-9F8A-1CA943F97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2050" y="2133600"/>
                <a:ext cx="2901950" cy="99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91" name="Object 7">
                <a:extLst>
                  <a:ext uri="{FF2B5EF4-FFF2-40B4-BE49-F238E27FC236}">
                    <a16:creationId xmlns:a16="http://schemas.microsoft.com/office/drawing/2014/main" id="{966754E4-EE0F-4741-9766-CC7C45892B65}"/>
                  </a:ext>
                </a:extLst>
              </p:cNvPr>
              <p:cNvSpPr txBox="1"/>
              <p:nvPr/>
            </p:nvSpPr>
            <p:spPr bwMode="auto">
              <a:xfrm>
                <a:off x="5573221" y="2227266"/>
                <a:ext cx="6245946" cy="1052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𝜟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>
          <p:sp>
            <p:nvSpPr>
              <p:cNvPr id="41991" name="Object 7">
                <a:extLst>
                  <a:ext uri="{FF2B5EF4-FFF2-40B4-BE49-F238E27FC236}">
                    <a16:creationId xmlns:a16="http://schemas.microsoft.com/office/drawing/2014/main" id="{966754E4-EE0F-4741-9766-CC7C45892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3221" y="2227266"/>
                <a:ext cx="6245946" cy="1052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082" name="Group 98">
            <a:extLst>
              <a:ext uri="{FF2B5EF4-FFF2-40B4-BE49-F238E27FC236}">
                <a16:creationId xmlns:a16="http://schemas.microsoft.com/office/drawing/2014/main" id="{B549F178-74A6-4054-BA50-4F5BC67D8F1E}"/>
              </a:ext>
            </a:extLst>
          </p:cNvPr>
          <p:cNvGrpSpPr>
            <a:grpSpLocks/>
          </p:cNvGrpSpPr>
          <p:nvPr/>
        </p:nvGrpSpPr>
        <p:grpSpPr bwMode="auto">
          <a:xfrm>
            <a:off x="1973263" y="3505200"/>
            <a:ext cx="3665538" cy="609600"/>
            <a:chOff x="283" y="2208"/>
            <a:chExt cx="2309" cy="384"/>
          </a:xfrm>
        </p:grpSpPr>
        <p:sp>
          <p:nvSpPr>
            <p:cNvPr id="41993" name="Text Box 9">
              <a:extLst>
                <a:ext uri="{FF2B5EF4-FFF2-40B4-BE49-F238E27FC236}">
                  <a16:creationId xmlns:a16="http://schemas.microsoft.com/office/drawing/2014/main" id="{6EA8D3AE-F022-4991-9279-2F569E2F3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242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000000"/>
                  </a:solidFill>
                  <a:ea typeface="+mj-ea"/>
                </a:rPr>
                <a:t>2.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+mj-ea"/>
                </a:rPr>
                <a:t>同样若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02" name="Object 18">
                  <a:extLst>
                    <a:ext uri="{FF2B5EF4-FFF2-40B4-BE49-F238E27FC236}">
                      <a16:creationId xmlns:a16="http://schemas.microsoft.com/office/drawing/2014/main" id="{5F4F301A-F479-4ACF-846E-7555B696AF87}"/>
                    </a:ext>
                  </a:extLst>
                </p:cNvPr>
                <p:cNvSpPr txBox="1"/>
                <p:nvPr/>
              </p:nvSpPr>
              <p:spPr bwMode="auto">
                <a:xfrm>
                  <a:off x="1296" y="2208"/>
                  <a:ext cx="129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2002" name="Object 18">
                  <a:extLst>
                    <a:ext uri="{FF2B5EF4-FFF2-40B4-BE49-F238E27FC236}">
                      <a16:creationId xmlns:a16="http://schemas.microsoft.com/office/drawing/2014/main" id="{5F4F301A-F479-4ACF-846E-7555B696A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" y="2208"/>
                  <a:ext cx="1296" cy="3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071" name="Group 87">
            <a:extLst>
              <a:ext uri="{FF2B5EF4-FFF2-40B4-BE49-F238E27FC236}">
                <a16:creationId xmlns:a16="http://schemas.microsoft.com/office/drawing/2014/main" id="{FF1DB96D-181C-45F9-B04B-6E0B5250AA4B}"/>
              </a:ext>
            </a:extLst>
          </p:cNvPr>
          <p:cNvGrpSpPr>
            <a:grpSpLocks/>
          </p:cNvGrpSpPr>
          <p:nvPr/>
        </p:nvGrpSpPr>
        <p:grpSpPr bwMode="auto">
          <a:xfrm>
            <a:off x="5365751" y="3478218"/>
            <a:ext cx="2571751" cy="546101"/>
            <a:chOff x="1920" y="2047"/>
            <a:chExt cx="1620" cy="344"/>
          </a:xfrm>
        </p:grpSpPr>
        <p:sp>
          <p:nvSpPr>
            <p:cNvPr id="41996" name="Rectangle 12">
              <a:extLst>
                <a:ext uri="{FF2B5EF4-FFF2-40B4-BE49-F238E27FC236}">
                  <a16:creationId xmlns:a16="http://schemas.microsoft.com/office/drawing/2014/main" id="{4DB661E7-37FE-404F-9290-6CCC5407E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061"/>
              <a:ext cx="9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+mj-ea"/>
                </a:rPr>
                <a:t>处可导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+mj-ea"/>
                </a:rPr>
                <a:t>, </a:t>
              </a:r>
            </a:p>
          </p:txBody>
        </p:sp>
        <p:sp>
          <p:nvSpPr>
            <p:cNvPr id="41998" name="Rectangle 14">
              <a:extLst>
                <a:ext uri="{FF2B5EF4-FFF2-40B4-BE49-F238E27FC236}">
                  <a16:creationId xmlns:a16="http://schemas.microsoft.com/office/drawing/2014/main" id="{424C533A-AABA-42A1-9CCE-820DBAD7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064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+mj-ea"/>
                </a:rPr>
                <a:t>在点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03" name="Object 19">
                  <a:extLst>
                    <a:ext uri="{FF2B5EF4-FFF2-40B4-BE49-F238E27FC236}">
                      <a16:creationId xmlns:a16="http://schemas.microsoft.com/office/drawing/2014/main" id="{3F061B5E-627C-4CE1-A07B-5C0581CAAB55}"/>
                    </a:ext>
                  </a:extLst>
                </p:cNvPr>
                <p:cNvSpPr txBox="1"/>
                <p:nvPr/>
              </p:nvSpPr>
              <p:spPr bwMode="auto">
                <a:xfrm>
                  <a:off x="2425" y="2047"/>
                  <a:ext cx="375" cy="3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2003" name="Object 19">
                  <a:extLst>
                    <a:ext uri="{FF2B5EF4-FFF2-40B4-BE49-F238E27FC236}">
                      <a16:creationId xmlns:a16="http://schemas.microsoft.com/office/drawing/2014/main" id="{3F061B5E-627C-4CE1-A07B-5C0581CAA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2047"/>
                  <a:ext cx="375" cy="3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063" name="Group 79">
            <a:extLst>
              <a:ext uri="{FF2B5EF4-FFF2-40B4-BE49-F238E27FC236}">
                <a16:creationId xmlns:a16="http://schemas.microsoft.com/office/drawing/2014/main" id="{1F7347AE-BA6E-4BCF-AADB-DD02AA6F468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638800"/>
            <a:ext cx="4356102" cy="1066800"/>
            <a:chOff x="1296" y="2496"/>
            <a:chExt cx="2448" cy="672"/>
          </a:xfrm>
        </p:grpSpPr>
        <p:sp>
          <p:nvSpPr>
            <p:cNvPr id="42001" name="Rectangle 17">
              <a:extLst>
                <a:ext uri="{FF2B5EF4-FFF2-40B4-BE49-F238E27FC236}">
                  <a16:creationId xmlns:a16="http://schemas.microsoft.com/office/drawing/2014/main" id="{67B78725-F250-4017-BB85-9710388A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45"/>
              <a:ext cx="6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ea typeface="+mj-ea"/>
                </a:rPr>
                <a:t>记作</a:t>
              </a:r>
              <a:r>
                <a:rPr kumimoji="1" lang="en-US" altLang="zh-CN" sz="2800" b="1">
                  <a:solidFill>
                    <a:srgbClr val="000000"/>
                  </a:solidFill>
                  <a:ea typeface="+mj-ea"/>
                </a:rPr>
                <a:t>:</a:t>
              </a:r>
            </a:p>
          </p:txBody>
        </p:sp>
        <p:grpSp>
          <p:nvGrpSpPr>
            <p:cNvPr id="42061" name="Group 77">
              <a:extLst>
                <a:ext uri="{FF2B5EF4-FFF2-40B4-BE49-F238E27FC236}">
                  <a16:creationId xmlns:a16="http://schemas.microsoft.com/office/drawing/2014/main" id="{0F45C56C-7A4C-4F95-96A5-913197DA3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496"/>
              <a:ext cx="1728" cy="672"/>
              <a:chOff x="3600" y="2256"/>
              <a:chExt cx="1728" cy="67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008" name="Object 24">
                    <a:extLst>
                      <a:ext uri="{FF2B5EF4-FFF2-40B4-BE49-F238E27FC236}">
                        <a16:creationId xmlns:a16="http://schemas.microsoft.com/office/drawing/2014/main" id="{660CCED0-735B-4CDB-AE6C-A66E7834BB1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600" y="2496"/>
                    <a:ext cx="288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′′′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b="1">
                      <a:ea typeface="+mj-ea"/>
                    </a:endParaRPr>
                  </a:p>
                </p:txBody>
              </p:sp>
            </mc:Choice>
            <mc:Fallback>
              <p:sp>
                <p:nvSpPr>
                  <p:cNvPr id="42008" name="Object 24">
                    <a:extLst>
                      <a:ext uri="{FF2B5EF4-FFF2-40B4-BE49-F238E27FC236}">
                        <a16:creationId xmlns:a16="http://schemas.microsoft.com/office/drawing/2014/main" id="{660CCED0-735B-4CDB-AE6C-A66E7834BB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00" y="2496"/>
                    <a:ext cx="288" cy="33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62" r="-11905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09" name="Object 25">
                    <a:extLst>
                      <a:ext uri="{FF2B5EF4-FFF2-40B4-BE49-F238E27FC236}">
                        <a16:creationId xmlns:a16="http://schemas.microsoft.com/office/drawing/2014/main" id="{2FAE5EB6-163C-4C3F-88E1-EFFCF9194282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984" y="2256"/>
                    <a:ext cx="528" cy="6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𝒅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zh-CN" altLang="en-US" sz="2800" b="1"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42009" name="Object 25">
                    <a:extLst>
                      <a:ext uri="{FF2B5EF4-FFF2-40B4-BE49-F238E27FC236}">
                        <a16:creationId xmlns:a16="http://schemas.microsoft.com/office/drawing/2014/main" id="{2FAE5EB6-163C-4C3F-88E1-EFFCF91942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84" y="2256"/>
                    <a:ext cx="528" cy="6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10" name="Object 26">
                    <a:extLst>
                      <a:ext uri="{FF2B5EF4-FFF2-40B4-BE49-F238E27FC236}">
                        <a16:creationId xmlns:a16="http://schemas.microsoft.com/office/drawing/2014/main" id="{956AF751-3854-4A90-9997-F82EE399F4D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656" y="2400"/>
                    <a:ext cx="67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′′′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42010" name="Object 26">
                    <a:extLst>
                      <a:ext uri="{FF2B5EF4-FFF2-40B4-BE49-F238E27FC236}">
                        <a16:creationId xmlns:a16="http://schemas.microsoft.com/office/drawing/2014/main" id="{956AF751-3854-4A90-9997-F82EE399F4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56" y="2400"/>
                    <a:ext cx="672" cy="4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047" name="Group 63">
            <a:extLst>
              <a:ext uri="{FF2B5EF4-FFF2-40B4-BE49-F238E27FC236}">
                <a16:creationId xmlns:a16="http://schemas.microsoft.com/office/drawing/2014/main" id="{DD603902-0621-4C49-A375-460C85EFF64A}"/>
              </a:ext>
            </a:extLst>
          </p:cNvPr>
          <p:cNvGrpSpPr>
            <a:grpSpLocks/>
          </p:cNvGrpSpPr>
          <p:nvPr/>
        </p:nvGrpSpPr>
        <p:grpSpPr bwMode="auto">
          <a:xfrm>
            <a:off x="9236105" y="815975"/>
            <a:ext cx="1663700" cy="533400"/>
            <a:chOff x="4568" y="480"/>
            <a:chExt cx="1048" cy="336"/>
          </a:xfrm>
        </p:grpSpPr>
        <p:sp>
          <p:nvSpPr>
            <p:cNvPr id="42016" name="Rectangle 32">
              <a:extLst>
                <a:ext uri="{FF2B5EF4-FFF2-40B4-BE49-F238E27FC236}">
                  <a16:creationId xmlns:a16="http://schemas.microsoft.com/office/drawing/2014/main" id="{4AF2AD4D-DB46-4926-B088-AF0CC798F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480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+mj-ea"/>
                </a:rPr>
                <a:t>则称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17" name="Object 33">
                  <a:extLst>
                    <a:ext uri="{FF2B5EF4-FFF2-40B4-BE49-F238E27FC236}">
                      <a16:creationId xmlns:a16="http://schemas.microsoft.com/office/drawing/2014/main" id="{9C486594-9219-449B-AA86-EC12E18D685C}"/>
                    </a:ext>
                  </a:extLst>
                </p:cNvPr>
                <p:cNvSpPr txBox="1"/>
                <p:nvPr/>
              </p:nvSpPr>
              <p:spPr bwMode="auto">
                <a:xfrm>
                  <a:off x="5040" y="480"/>
                  <a:ext cx="576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>
                    <a:ea typeface="+mj-ea"/>
                  </a:endParaRPr>
                </a:p>
              </p:txBody>
            </p:sp>
          </mc:Choice>
          <mc:Fallback>
            <p:sp>
              <p:nvSpPr>
                <p:cNvPr id="42017" name="Object 33">
                  <a:extLst>
                    <a:ext uri="{FF2B5EF4-FFF2-40B4-BE49-F238E27FC236}">
                      <a16:creationId xmlns:a16="http://schemas.microsoft.com/office/drawing/2014/main" id="{9C486594-9219-449B-AA86-EC12E18D6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40" y="480"/>
                  <a:ext cx="576" cy="3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048" name="Group 64">
            <a:extLst>
              <a:ext uri="{FF2B5EF4-FFF2-40B4-BE49-F238E27FC236}">
                <a16:creationId xmlns:a16="http://schemas.microsoft.com/office/drawing/2014/main" id="{63D6A61E-1B62-4520-B9F7-AD410F72BF3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524001"/>
            <a:ext cx="7886701" cy="541338"/>
            <a:chOff x="480" y="864"/>
            <a:chExt cx="4968" cy="341"/>
          </a:xfrm>
        </p:grpSpPr>
        <p:sp>
          <p:nvSpPr>
            <p:cNvPr id="41990" name="Text Box 6">
              <a:extLst>
                <a:ext uri="{FF2B5EF4-FFF2-40B4-BE49-F238E27FC236}">
                  <a16:creationId xmlns:a16="http://schemas.microsoft.com/office/drawing/2014/main" id="{48B9E890-C21F-4932-8B6D-DC2350DE9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864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+mn-lt"/>
                  <a:ea typeface="+mj-ea"/>
                </a:rPr>
                <a:t>的导数为函数</a:t>
              </a:r>
            </a:p>
          </p:txBody>
        </p:sp>
        <p:sp>
          <p:nvSpPr>
            <p:cNvPr id="42018" name="Rectangle 34">
              <a:extLst>
                <a:ext uri="{FF2B5EF4-FFF2-40B4-BE49-F238E27FC236}">
                  <a16:creationId xmlns:a16="http://schemas.microsoft.com/office/drawing/2014/main" id="{2A00FBC7-2A00-40AB-9500-249979C2A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864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+mj-ea"/>
                </a:rPr>
                <a:t>在点 </a:t>
              </a:r>
              <a:r>
                <a:rPr kumimoji="1" lang="en-US" altLang="zh-CN" sz="2800" b="1" i="1" dirty="0">
                  <a:solidFill>
                    <a:srgbClr val="000000"/>
                  </a:solidFill>
                  <a:ea typeface="+mj-ea"/>
                </a:rPr>
                <a:t>x </a:t>
              </a:r>
              <a:endParaRPr kumimoji="1" lang="zh-CN" altLang="en-US" sz="2800" b="1" dirty="0">
                <a:solidFill>
                  <a:srgbClr val="000000"/>
                </a:solidFill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21" name="Object 37">
                  <a:extLst>
                    <a:ext uri="{FF2B5EF4-FFF2-40B4-BE49-F238E27FC236}">
                      <a16:creationId xmlns:a16="http://schemas.microsoft.com/office/drawing/2014/main" id="{427C9A60-80DB-4431-91E6-734BED70FD5A}"/>
                    </a:ext>
                  </a:extLst>
                </p:cNvPr>
                <p:cNvSpPr txBox="1"/>
                <p:nvPr/>
              </p:nvSpPr>
              <p:spPr bwMode="auto">
                <a:xfrm>
                  <a:off x="2592" y="864"/>
                  <a:ext cx="989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42021" name="Object 37">
                  <a:extLst>
                    <a:ext uri="{FF2B5EF4-FFF2-40B4-BE49-F238E27FC236}">
                      <a16:creationId xmlns:a16="http://schemas.microsoft.com/office/drawing/2014/main" id="{427C9A60-80DB-4431-91E6-734BED70F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2" y="864"/>
                  <a:ext cx="989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024" name="Rectangle 40">
              <a:extLst>
                <a:ext uri="{FF2B5EF4-FFF2-40B4-BE49-F238E27FC236}">
                  <a16:creationId xmlns:a16="http://schemas.microsoft.com/office/drawing/2014/main" id="{EC356275-D771-476E-A702-987041A5F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875"/>
              <a:ext cx="18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+mj-ea"/>
                </a:rPr>
                <a:t>的二阶导数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+mj-ea"/>
                </a:rPr>
                <a:t>,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+mj-ea"/>
                </a:rPr>
                <a:t>记作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+mj-ea"/>
                </a:rPr>
                <a:t>:</a:t>
              </a:r>
            </a:p>
          </p:txBody>
        </p:sp>
      </p:grpSp>
      <p:grpSp>
        <p:nvGrpSpPr>
          <p:cNvPr id="42046" name="Group 62">
            <a:extLst>
              <a:ext uri="{FF2B5EF4-FFF2-40B4-BE49-F238E27FC236}">
                <a16:creationId xmlns:a16="http://schemas.microsoft.com/office/drawing/2014/main" id="{F809B025-07A8-4E87-ACCD-161358C0CBB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838200"/>
            <a:ext cx="7512031" cy="685800"/>
            <a:chOff x="288" y="528"/>
            <a:chExt cx="4581" cy="432"/>
          </a:xfrm>
        </p:grpSpPr>
        <p:grpSp>
          <p:nvGrpSpPr>
            <p:cNvPr id="42044" name="Group 60">
              <a:extLst>
                <a:ext uri="{FF2B5EF4-FFF2-40B4-BE49-F238E27FC236}">
                  <a16:creationId xmlns:a16="http://schemas.microsoft.com/office/drawing/2014/main" id="{7172CCC2-DBEA-41BD-B44F-F4557098D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536"/>
              <a:ext cx="3332" cy="424"/>
              <a:chOff x="288" y="536"/>
              <a:chExt cx="3332" cy="424"/>
            </a:xfrm>
          </p:grpSpPr>
          <p:grpSp>
            <p:nvGrpSpPr>
              <p:cNvPr id="42043" name="Group 59">
                <a:extLst>
                  <a:ext uri="{FF2B5EF4-FFF2-40B4-BE49-F238E27FC236}">
                    <a16:creationId xmlns:a16="http://schemas.microsoft.com/office/drawing/2014/main" id="{7F7F98EA-D324-4F3C-A251-2B93AE929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573"/>
                <a:ext cx="2988" cy="387"/>
                <a:chOff x="288" y="573"/>
                <a:chExt cx="2988" cy="387"/>
              </a:xfrm>
            </p:grpSpPr>
            <p:sp>
              <p:nvSpPr>
                <p:cNvPr id="41988" name="Text Box 4">
                  <a:extLst>
                    <a:ext uri="{FF2B5EF4-FFF2-40B4-BE49-F238E27FC236}">
                      <a16:creationId xmlns:a16="http://schemas.microsoft.com/office/drawing/2014/main" id="{0D8B44EA-3BD1-4E9C-864D-4D2E1AC605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576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914400" indent="-4572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371600" indent="-4572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828800" indent="-4572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indent="-4572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indent="-4572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indent="-4572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indent="-4572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indent="-4572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zh-CN" sz="2800" b="1" dirty="0">
                      <a:solidFill>
                        <a:srgbClr val="000000"/>
                      </a:solidFill>
                      <a:latin typeface="+mn-lt"/>
                      <a:ea typeface="+mj-ea"/>
                    </a:rPr>
                    <a:t>1. </a:t>
                  </a:r>
                  <a:r>
                    <a:rPr lang="zh-CN" altLang="en-US" sz="2800" b="1" dirty="0">
                      <a:solidFill>
                        <a:srgbClr val="000000"/>
                      </a:solidFill>
                      <a:latin typeface="+mn-lt"/>
                      <a:ea typeface="+mj-ea"/>
                    </a:rPr>
                    <a:t>如果函数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11" name="Object 27">
                      <a:extLst>
                        <a:ext uri="{FF2B5EF4-FFF2-40B4-BE49-F238E27FC236}">
                          <a16:creationId xmlns:a16="http://schemas.microsoft.com/office/drawing/2014/main" id="{D790D41C-EF79-416A-9400-7486E4797253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488" y="576"/>
                      <a:ext cx="927" cy="3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800" b="1" dirty="0">
                        <a:ea typeface="+mj-ea"/>
                      </a:endParaRPr>
                    </a:p>
                  </p:txBody>
                </p:sp>
              </mc:Choice>
              <mc:Fallback xmlns="">
                <p:sp>
                  <p:nvSpPr>
                    <p:cNvPr id="42011" name="Object 27">
                      <a:extLst>
                        <a:ext uri="{FF2B5EF4-FFF2-40B4-BE49-F238E27FC236}">
                          <a16:creationId xmlns:a16="http://schemas.microsoft.com/office/drawing/2014/main" id="{D790D41C-EF79-416A-9400-7486E47972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488" y="576"/>
                      <a:ext cx="927" cy="38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012" name="Rectangle 28">
                  <a:extLst>
                    <a:ext uri="{FF2B5EF4-FFF2-40B4-BE49-F238E27FC236}">
                      <a16:creationId xmlns:a16="http://schemas.microsoft.com/office/drawing/2014/main" id="{E3305A95-310A-45FC-BA5B-98CA70548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6" y="573"/>
                  <a:ext cx="9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800" b="1" dirty="0">
                      <a:solidFill>
                        <a:srgbClr val="000000"/>
                      </a:solidFill>
                      <a:ea typeface="+mj-ea"/>
                    </a:rPr>
                    <a:t>的导数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013" name="Object 29">
                    <a:extLst>
                      <a:ext uri="{FF2B5EF4-FFF2-40B4-BE49-F238E27FC236}">
                        <a16:creationId xmlns:a16="http://schemas.microsoft.com/office/drawing/2014/main" id="{3753EEC2-F5A0-44E7-B0BF-10BD9D58ED3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044" y="536"/>
                    <a:ext cx="576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>
                      <a:ea typeface="+mj-ea"/>
                    </a:endParaRPr>
                  </a:p>
                </p:txBody>
              </p:sp>
            </mc:Choice>
            <mc:Fallback>
              <p:sp>
                <p:nvSpPr>
                  <p:cNvPr id="42013" name="Object 29">
                    <a:extLst>
                      <a:ext uri="{FF2B5EF4-FFF2-40B4-BE49-F238E27FC236}">
                        <a16:creationId xmlns:a16="http://schemas.microsoft.com/office/drawing/2014/main" id="{3753EEC2-F5A0-44E7-B0BF-10BD9D58ED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44" y="536"/>
                    <a:ext cx="576" cy="33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045" name="Rectangle 61">
              <a:extLst>
                <a:ext uri="{FF2B5EF4-FFF2-40B4-BE49-F238E27FC236}">
                  <a16:creationId xmlns:a16="http://schemas.microsoft.com/office/drawing/2014/main" id="{CE3385BB-9CA9-417C-90D8-640A10757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528"/>
              <a:ext cx="12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+mj-ea"/>
                </a:rPr>
                <a:t>在点 </a:t>
              </a:r>
              <a:r>
                <a:rPr kumimoji="1" lang="en-US" altLang="zh-CN" sz="2800" b="1" i="1" dirty="0">
                  <a:solidFill>
                    <a:srgbClr val="000000"/>
                  </a:solidFill>
                  <a:ea typeface="+mj-ea"/>
                </a:rPr>
                <a:t>x </a:t>
              </a:r>
              <a:r>
                <a:rPr kumimoji="1" lang="zh-CN" altLang="en-US" sz="2800" b="1" dirty="0">
                  <a:solidFill>
                    <a:srgbClr val="000000"/>
                  </a:solidFill>
                  <a:ea typeface="+mj-ea"/>
                </a:rPr>
                <a:t>可导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+mj-ea"/>
                </a:rPr>
                <a:t>,</a:t>
              </a:r>
            </a:p>
          </p:txBody>
        </p:sp>
      </p:grpSp>
      <p:grpSp>
        <p:nvGrpSpPr>
          <p:cNvPr id="42080" name="Group 96">
            <a:extLst>
              <a:ext uri="{FF2B5EF4-FFF2-40B4-BE49-F238E27FC236}">
                <a16:creationId xmlns:a16="http://schemas.microsoft.com/office/drawing/2014/main" id="{A0D2FA68-BD5C-433B-97EC-78372D1D3020}"/>
              </a:ext>
            </a:extLst>
          </p:cNvPr>
          <p:cNvGrpSpPr>
            <a:grpSpLocks/>
          </p:cNvGrpSpPr>
          <p:nvPr/>
        </p:nvGrpSpPr>
        <p:grpSpPr bwMode="auto">
          <a:xfrm>
            <a:off x="2338388" y="4876662"/>
            <a:ext cx="6926243" cy="762138"/>
            <a:chOff x="384" y="2304"/>
            <a:chExt cx="4097" cy="384"/>
          </a:xfrm>
        </p:grpSpPr>
        <p:grpSp>
          <p:nvGrpSpPr>
            <p:cNvPr id="42077" name="Group 93">
              <a:extLst>
                <a:ext uri="{FF2B5EF4-FFF2-40B4-BE49-F238E27FC236}">
                  <a16:creationId xmlns:a16="http://schemas.microsoft.com/office/drawing/2014/main" id="{E92C0AB4-A04A-43B4-B73B-6BEE90E5F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304"/>
              <a:ext cx="2897" cy="384"/>
              <a:chOff x="1488" y="2256"/>
              <a:chExt cx="2897" cy="3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06" name="Object 22">
                    <a:extLst>
                      <a:ext uri="{FF2B5EF4-FFF2-40B4-BE49-F238E27FC236}">
                        <a16:creationId xmlns:a16="http://schemas.microsoft.com/office/drawing/2014/main" id="{50D04CF6-FD3C-45FD-A6B7-1319088EF87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488" y="2304"/>
                    <a:ext cx="871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 dirty="0"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42006" name="Object 22">
                    <a:extLst>
                      <a:ext uri="{FF2B5EF4-FFF2-40B4-BE49-F238E27FC236}">
                        <a16:creationId xmlns:a16="http://schemas.microsoft.com/office/drawing/2014/main" id="{50D04CF6-FD3C-45FD-A6B7-1319088EF8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88" y="2304"/>
                    <a:ext cx="871" cy="33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997" name="Rectangle 13">
                <a:extLst>
                  <a:ext uri="{FF2B5EF4-FFF2-40B4-BE49-F238E27FC236}">
                    <a16:creationId xmlns:a16="http://schemas.microsoft.com/office/drawing/2014/main" id="{A8EB1D2F-6E14-42B3-8B23-3CB3034C7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256"/>
                <a:ext cx="12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000000"/>
                    </a:solidFill>
                    <a:ea typeface="+mj-ea"/>
                  </a:rPr>
                  <a:t>在点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07" name="Object 23">
                    <a:extLst>
                      <a:ext uri="{FF2B5EF4-FFF2-40B4-BE49-F238E27FC236}">
                        <a16:creationId xmlns:a16="http://schemas.microsoft.com/office/drawing/2014/main" id="{514AA0A5-E4DA-44A1-9BC2-2B8745DF0F4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866" y="2270"/>
                    <a:ext cx="209" cy="2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800" b="1" dirty="0"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42007" name="Object 23">
                    <a:extLst>
                      <a:ext uri="{FF2B5EF4-FFF2-40B4-BE49-F238E27FC236}">
                        <a16:creationId xmlns:a16="http://schemas.microsoft.com/office/drawing/2014/main" id="{514AA0A5-E4DA-44A1-9BC2-2B8745DF0F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66" y="2270"/>
                    <a:ext cx="209" cy="27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062" name="Rectangle 78">
                <a:extLst>
                  <a:ext uri="{FF2B5EF4-FFF2-40B4-BE49-F238E27FC236}">
                    <a16:creationId xmlns:a16="http://schemas.microsoft.com/office/drawing/2014/main" id="{51ECCD5E-8604-4560-A0EF-132865C35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2256"/>
                <a:ext cx="130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000000"/>
                    </a:solidFill>
                    <a:ea typeface="+mj-ea"/>
                  </a:rPr>
                  <a:t>的三阶导数</a:t>
                </a:r>
                <a:r>
                  <a:rPr kumimoji="1" lang="en-US" altLang="zh-CN" sz="2800" b="1">
                    <a:solidFill>
                      <a:srgbClr val="000000"/>
                    </a:solidFill>
                    <a:ea typeface="+mj-ea"/>
                  </a:rPr>
                  <a:t>,</a:t>
                </a:r>
              </a:p>
            </p:txBody>
          </p:sp>
        </p:grpSp>
        <p:grpSp>
          <p:nvGrpSpPr>
            <p:cNvPr id="42079" name="Group 95">
              <a:extLst>
                <a:ext uri="{FF2B5EF4-FFF2-40B4-BE49-F238E27FC236}">
                  <a16:creationId xmlns:a16="http://schemas.microsoft.com/office/drawing/2014/main" id="{9D77E3AB-38C0-402C-AE1E-491930894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352"/>
              <a:ext cx="1263" cy="327"/>
              <a:chOff x="192" y="2400"/>
              <a:chExt cx="1263" cy="327"/>
            </a:xfrm>
          </p:grpSpPr>
          <p:sp>
            <p:nvSpPr>
              <p:cNvPr id="42000" name="Rectangle 16">
                <a:extLst>
                  <a:ext uri="{FF2B5EF4-FFF2-40B4-BE49-F238E27FC236}">
                    <a16:creationId xmlns:a16="http://schemas.microsoft.com/office/drawing/2014/main" id="{D7975D97-A4BD-418B-9FAF-6130F2ED2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9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000000"/>
                    </a:solidFill>
                    <a:ea typeface="+mj-ea"/>
                  </a:rPr>
                  <a:t>为函数</a:t>
                </a:r>
              </a:p>
            </p:txBody>
          </p:sp>
          <p:sp>
            <p:nvSpPr>
              <p:cNvPr id="41999" name="Rectangle 15">
                <a:extLst>
                  <a:ext uri="{FF2B5EF4-FFF2-40B4-BE49-F238E27FC236}">
                    <a16:creationId xmlns:a16="http://schemas.microsoft.com/office/drawing/2014/main" id="{A086623C-E433-4973-96C1-1A12060CA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400"/>
                <a:ext cx="5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800" b="1">
                    <a:solidFill>
                      <a:srgbClr val="000000"/>
                    </a:solidFill>
                    <a:latin typeface="+mn-lt"/>
                    <a:ea typeface="+mj-ea"/>
                  </a:rPr>
                  <a:t>导数</a:t>
                </a:r>
              </a:p>
            </p:txBody>
          </p:sp>
        </p:grpSp>
      </p:grpSp>
      <p:grpSp>
        <p:nvGrpSpPr>
          <p:cNvPr id="42075" name="Group 91">
            <a:extLst>
              <a:ext uri="{FF2B5EF4-FFF2-40B4-BE49-F238E27FC236}">
                <a16:creationId xmlns:a16="http://schemas.microsoft.com/office/drawing/2014/main" id="{374708D8-F460-4A3A-A1A2-8BC9E9D57B1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218519"/>
            <a:ext cx="3657600" cy="796392"/>
            <a:chOff x="3600" y="1943"/>
            <a:chExt cx="1973" cy="409"/>
          </a:xfrm>
        </p:grpSpPr>
        <p:grpSp>
          <p:nvGrpSpPr>
            <p:cNvPr id="42069" name="Group 85">
              <a:extLst>
                <a:ext uri="{FF2B5EF4-FFF2-40B4-BE49-F238E27FC236}">
                  <a16:creationId xmlns:a16="http://schemas.microsoft.com/office/drawing/2014/main" id="{5B4FA025-018F-4CC9-9F86-85D0B9B1F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943"/>
              <a:ext cx="1691" cy="409"/>
              <a:chOff x="3992" y="2279"/>
              <a:chExt cx="1791" cy="409"/>
            </a:xfrm>
          </p:grpSpPr>
          <p:sp>
            <p:nvSpPr>
              <p:cNvPr id="41995" name="Rectangle 11">
                <a:extLst>
                  <a:ext uri="{FF2B5EF4-FFF2-40B4-BE49-F238E27FC236}">
                    <a16:creationId xmlns:a16="http://schemas.microsoft.com/office/drawing/2014/main" id="{CD4BCA9F-9D22-4CCB-AABE-AF89DB42B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304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000000"/>
                    </a:solidFill>
                    <a:ea typeface="+mj-ea"/>
                  </a:rPr>
                  <a:t>在点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05" name="Object 21">
                    <a:extLst>
                      <a:ext uri="{FF2B5EF4-FFF2-40B4-BE49-F238E27FC236}">
                        <a16:creationId xmlns:a16="http://schemas.microsoft.com/office/drawing/2014/main" id="{2E5D8A06-321E-49BD-8AD4-53DCF533ECE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500" y="2279"/>
                    <a:ext cx="283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800" b="1" dirty="0"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42005" name="Object 21">
                    <a:extLst>
                      <a:ext uri="{FF2B5EF4-FFF2-40B4-BE49-F238E27FC236}">
                        <a16:creationId xmlns:a16="http://schemas.microsoft.com/office/drawing/2014/main" id="{2E5D8A06-321E-49BD-8AD4-53DCF533EC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00" y="2279"/>
                    <a:ext cx="283" cy="31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068" name="Group 84">
                <a:extLst>
                  <a:ext uri="{FF2B5EF4-FFF2-40B4-BE49-F238E27FC236}">
                    <a16:creationId xmlns:a16="http://schemas.microsoft.com/office/drawing/2014/main" id="{E34AEA58-A0DC-4BAD-8357-036AE78B9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2" y="2304"/>
                <a:ext cx="1096" cy="384"/>
                <a:chOff x="3992" y="2304"/>
                <a:chExt cx="1096" cy="3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04" name="Object 20">
                      <a:extLst>
                        <a:ext uri="{FF2B5EF4-FFF2-40B4-BE49-F238E27FC236}">
                          <a16:creationId xmlns:a16="http://schemas.microsoft.com/office/drawing/2014/main" id="{286D4408-14C6-485F-ACB6-FBDDF1EFDD16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4512" y="2304"/>
                      <a:ext cx="576" cy="3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2800" b="1" dirty="0">
                        <a:ea typeface="+mj-ea"/>
                      </a:endParaRPr>
                    </a:p>
                  </p:txBody>
                </p:sp>
              </mc:Choice>
              <mc:Fallback xmlns="">
                <p:sp>
                  <p:nvSpPr>
                    <p:cNvPr id="42004" name="Object 20">
                      <a:extLst>
                        <a:ext uri="{FF2B5EF4-FFF2-40B4-BE49-F238E27FC236}">
                          <a16:creationId xmlns:a16="http://schemas.microsoft.com/office/drawing/2014/main" id="{286D4408-14C6-485F-ACB6-FBDDF1EFDD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512" y="2304"/>
                      <a:ext cx="576" cy="38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066" name="Rectangle 82">
                  <a:extLst>
                    <a:ext uri="{FF2B5EF4-FFF2-40B4-BE49-F238E27FC236}">
                      <a16:creationId xmlns:a16="http://schemas.microsoft.com/office/drawing/2014/main" id="{4F211D15-3E0E-41AF-AEFC-FF621B0A83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2" y="2313"/>
                  <a:ext cx="60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800" b="1">
                      <a:solidFill>
                        <a:srgbClr val="000000"/>
                      </a:solidFill>
                      <a:ea typeface="+mj-ea"/>
                    </a:rPr>
                    <a:t>则称</a:t>
                  </a:r>
                </a:p>
              </p:txBody>
            </p:sp>
          </p:grpSp>
        </p:grpSp>
        <p:sp>
          <p:nvSpPr>
            <p:cNvPr id="42074" name="Rectangle 90">
              <a:extLst>
                <a:ext uri="{FF2B5EF4-FFF2-40B4-BE49-F238E27FC236}">
                  <a16:creationId xmlns:a16="http://schemas.microsoft.com/office/drawing/2014/main" id="{3D90FB33-2CA5-4A0C-BC82-913F49143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" y="196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ea typeface="+mj-ea"/>
                </a:rPr>
                <a:t>的</a:t>
              </a:r>
            </a:p>
          </p:txBody>
        </p:sp>
      </p:grpSp>
      <p:sp>
        <p:nvSpPr>
          <p:cNvPr id="42081" name="Rectangle 97">
            <a:extLst>
              <a:ext uri="{FF2B5EF4-FFF2-40B4-BE49-F238E27FC236}">
                <a16:creationId xmlns:a16="http://schemas.microsoft.com/office/drawing/2014/main" id="{9396A46F-3D85-4FDD-B594-2F99ACB9D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0"/>
            <a:ext cx="425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§2.3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高阶导数</a:t>
            </a:r>
          </a:p>
        </p:txBody>
      </p:sp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4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4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  <p:bldP spid="41989" grpId="0"/>
      <p:bldP spid="41991" grpId="0"/>
      <p:bldP spid="4208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Text Box 6">
            <a:extLst>
              <a:ext uri="{FF2B5EF4-FFF2-40B4-BE49-F238E27FC236}">
                <a16:creationId xmlns:a16="http://schemas.microsoft.com/office/drawing/2014/main" id="{926C9CB9-6044-4B21-BFD0-82DFCC78B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49" y="79431"/>
            <a:ext cx="3076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3. </a:t>
            </a:r>
            <a:r>
              <a:rPr kumimoji="1" lang="zh-CN" altLang="en-US" sz="2800" b="1">
                <a:solidFill>
                  <a:srgbClr val="000000"/>
                </a:solidFill>
                <a:ea typeface="宋体" panose="02010600030101010101" pitchFamily="2" charset="-122"/>
              </a:rPr>
              <a:t>一般地</a:t>
            </a:r>
            <a:r>
              <a:rPr kumimoji="1" lang="en-US" altLang="zh-CN" sz="2800" b="1">
                <a:solidFill>
                  <a:srgbClr val="000000"/>
                </a:solidFill>
                <a:ea typeface="宋体" panose="02010600030101010101" pitchFamily="2" charset="-122"/>
              </a:rPr>
              <a:t>,  </a:t>
            </a:r>
          </a:p>
        </p:txBody>
      </p:sp>
      <p:grpSp>
        <p:nvGrpSpPr>
          <p:cNvPr id="114717" name="Group 29">
            <a:extLst>
              <a:ext uri="{FF2B5EF4-FFF2-40B4-BE49-F238E27FC236}">
                <a16:creationId xmlns:a16="http://schemas.microsoft.com/office/drawing/2014/main" id="{5A28C6C6-7CEE-4739-BF38-C411BE272C5D}"/>
              </a:ext>
            </a:extLst>
          </p:cNvPr>
          <p:cNvGrpSpPr>
            <a:grpSpLocks/>
          </p:cNvGrpSpPr>
          <p:nvPr/>
        </p:nvGrpSpPr>
        <p:grpSpPr bwMode="auto">
          <a:xfrm>
            <a:off x="4495801" y="559510"/>
            <a:ext cx="3002208" cy="698773"/>
            <a:chOff x="2796" y="642"/>
            <a:chExt cx="1452" cy="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696" name="Object 8">
                  <a:extLst>
                    <a:ext uri="{FF2B5EF4-FFF2-40B4-BE49-F238E27FC236}">
                      <a16:creationId xmlns:a16="http://schemas.microsoft.com/office/drawing/2014/main" id="{E64E0D53-1E87-426D-B240-B544AD4B6D9B}"/>
                    </a:ext>
                  </a:extLst>
                </p:cNvPr>
                <p:cNvSpPr txBox="1"/>
                <p:nvPr/>
              </p:nvSpPr>
              <p:spPr bwMode="auto">
                <a:xfrm>
                  <a:off x="3291" y="642"/>
                  <a:ext cx="192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4696" name="Object 8">
                  <a:extLst>
                    <a:ext uri="{FF2B5EF4-FFF2-40B4-BE49-F238E27FC236}">
                      <a16:creationId xmlns:a16="http://schemas.microsoft.com/office/drawing/2014/main" id="{E64E0D53-1E87-426D-B240-B544AD4B6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91" y="642"/>
                  <a:ext cx="192" cy="2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699" name="Rectangle 11">
              <a:extLst>
                <a:ext uri="{FF2B5EF4-FFF2-40B4-BE49-F238E27FC236}">
                  <a16:creationId xmlns:a16="http://schemas.microsoft.com/office/drawing/2014/main" id="{7455C357-2CD6-477C-9A76-170285428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672"/>
              <a:ext cx="67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在点</a:t>
              </a:r>
            </a:p>
          </p:txBody>
        </p:sp>
        <p:sp>
          <p:nvSpPr>
            <p:cNvPr id="114700" name="Rectangle 12">
              <a:extLst>
                <a:ext uri="{FF2B5EF4-FFF2-40B4-BE49-F238E27FC236}">
                  <a16:creationId xmlns:a16="http://schemas.microsoft.com/office/drawing/2014/main" id="{B0B84975-2B1B-4E02-A0F5-AAF8C166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681"/>
              <a:ext cx="79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处可导</a:t>
              </a:r>
              <a:r>
                <a:rPr kumimoji="1"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,  </a:t>
              </a:r>
            </a:p>
          </p:txBody>
        </p:sp>
      </p:grpSp>
      <p:grpSp>
        <p:nvGrpSpPr>
          <p:cNvPr id="114702" name="Group 14">
            <a:extLst>
              <a:ext uri="{FF2B5EF4-FFF2-40B4-BE49-F238E27FC236}">
                <a16:creationId xmlns:a16="http://schemas.microsoft.com/office/drawing/2014/main" id="{A4D2FF9F-DBAE-4A57-BE8E-9126C1F30ADA}"/>
              </a:ext>
            </a:extLst>
          </p:cNvPr>
          <p:cNvGrpSpPr>
            <a:grpSpLocks/>
          </p:cNvGrpSpPr>
          <p:nvPr/>
        </p:nvGrpSpPr>
        <p:grpSpPr bwMode="auto">
          <a:xfrm>
            <a:off x="2591151" y="2011244"/>
            <a:ext cx="6635043" cy="1084663"/>
            <a:chOff x="1255" y="3648"/>
            <a:chExt cx="3209" cy="416"/>
          </a:xfrm>
        </p:grpSpPr>
        <p:sp>
          <p:nvSpPr>
            <p:cNvPr id="114703" name="Rectangle 15">
              <a:extLst>
                <a:ext uri="{FF2B5EF4-FFF2-40B4-BE49-F238E27FC236}">
                  <a16:creationId xmlns:a16="http://schemas.microsoft.com/office/drawing/2014/main" id="{7CE9905A-DB15-47FA-A542-3733C64F2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3781"/>
              <a:ext cx="86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记作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704" name="Object 16">
                  <a:extLst>
                    <a:ext uri="{FF2B5EF4-FFF2-40B4-BE49-F238E27FC236}">
                      <a16:creationId xmlns:a16="http://schemas.microsoft.com/office/drawing/2014/main" id="{86EDCC04-D5CF-4E16-99EE-EB3A54DEF7DD}"/>
                    </a:ext>
                  </a:extLst>
                </p:cNvPr>
                <p:cNvSpPr txBox="1"/>
                <p:nvPr/>
              </p:nvSpPr>
              <p:spPr bwMode="auto">
                <a:xfrm>
                  <a:off x="2016" y="3648"/>
                  <a:ext cx="2448" cy="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4704" name="Object 16">
                  <a:extLst>
                    <a:ext uri="{FF2B5EF4-FFF2-40B4-BE49-F238E27FC236}">
                      <a16:creationId xmlns:a16="http://schemas.microsoft.com/office/drawing/2014/main" id="{86EDCC04-D5CF-4E16-99EE-EB3A54DEF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6" y="3648"/>
                  <a:ext cx="2448" cy="4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719" name="Group 31">
            <a:extLst>
              <a:ext uri="{FF2B5EF4-FFF2-40B4-BE49-F238E27FC236}">
                <a16:creationId xmlns:a16="http://schemas.microsoft.com/office/drawing/2014/main" id="{41B9963F-E565-4F62-ABAA-69F41BED00FC}"/>
              </a:ext>
            </a:extLst>
          </p:cNvPr>
          <p:cNvGrpSpPr>
            <a:grpSpLocks/>
          </p:cNvGrpSpPr>
          <p:nvPr/>
        </p:nvGrpSpPr>
        <p:grpSpPr bwMode="auto">
          <a:xfrm>
            <a:off x="1981199" y="1334813"/>
            <a:ext cx="5065707" cy="617945"/>
            <a:chOff x="432" y="2344"/>
            <a:chExt cx="2450" cy="2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706" name="Object 18">
                  <a:extLst>
                    <a:ext uri="{FF2B5EF4-FFF2-40B4-BE49-F238E27FC236}">
                      <a16:creationId xmlns:a16="http://schemas.microsoft.com/office/drawing/2014/main" id="{4A70B9E6-BB78-4764-A3EB-C0FD24E40D92}"/>
                    </a:ext>
                  </a:extLst>
                </p:cNvPr>
                <p:cNvSpPr txBox="1"/>
                <p:nvPr/>
              </p:nvSpPr>
              <p:spPr bwMode="auto">
                <a:xfrm>
                  <a:off x="852" y="2344"/>
                  <a:ext cx="19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4706" name="Object 18">
                  <a:extLst>
                    <a:ext uri="{FF2B5EF4-FFF2-40B4-BE49-F238E27FC236}">
                      <a16:creationId xmlns:a16="http://schemas.microsoft.com/office/drawing/2014/main" id="{4A70B9E6-BB78-4764-A3EB-C0FD24E40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2" y="2344"/>
                  <a:ext cx="192" cy="2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718" name="Group 30">
              <a:extLst>
                <a:ext uri="{FF2B5EF4-FFF2-40B4-BE49-F238E27FC236}">
                  <a16:creationId xmlns:a16="http://schemas.microsoft.com/office/drawing/2014/main" id="{435A2B08-DA1A-43A3-B30F-419DEDAE1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352"/>
              <a:ext cx="2450" cy="229"/>
              <a:chOff x="432" y="3433"/>
              <a:chExt cx="2450" cy="229"/>
            </a:xfrm>
          </p:grpSpPr>
          <p:sp>
            <p:nvSpPr>
              <p:cNvPr id="114708" name="Rectangle 20">
                <a:extLst>
                  <a:ext uri="{FF2B5EF4-FFF2-40B4-BE49-F238E27FC236}">
                    <a16:creationId xmlns:a16="http://schemas.microsoft.com/office/drawing/2014/main" id="{1F6ACDCF-1708-4187-94CC-E6A5425C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433"/>
                <a:ext cx="67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在点</a:t>
                </a:r>
              </a:p>
            </p:txBody>
          </p:sp>
          <p:sp>
            <p:nvSpPr>
              <p:cNvPr id="114709" name="Text Box 21">
                <a:extLst>
                  <a:ext uri="{FF2B5EF4-FFF2-40B4-BE49-F238E27FC236}">
                    <a16:creationId xmlns:a16="http://schemas.microsoft.com/office/drawing/2014/main" id="{74BA8317-898B-48E4-9532-5E1B79E5F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0" y="3433"/>
                <a:ext cx="187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+mn-lt"/>
                  </a:rPr>
                  <a:t>的导数为函数</a:t>
                </a:r>
              </a:p>
            </p:txBody>
          </p:sp>
        </p:grpSp>
      </p:grpSp>
      <p:grpSp>
        <p:nvGrpSpPr>
          <p:cNvPr id="114722" name="Group 34">
            <a:extLst>
              <a:ext uri="{FF2B5EF4-FFF2-40B4-BE49-F238E27FC236}">
                <a16:creationId xmlns:a16="http://schemas.microsoft.com/office/drawing/2014/main" id="{A4ADBEFC-7BF6-4A6A-ACDE-263E91DE1BD4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1323297"/>
            <a:ext cx="4987138" cy="886503"/>
            <a:chOff x="2592" y="1052"/>
            <a:chExt cx="2412" cy="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711" name="Object 23">
                  <a:extLst>
                    <a:ext uri="{FF2B5EF4-FFF2-40B4-BE49-F238E27FC236}">
                      <a16:creationId xmlns:a16="http://schemas.microsoft.com/office/drawing/2014/main" id="{82598079-2AEF-405A-B229-D2B37F25FDE3}"/>
                    </a:ext>
                  </a:extLst>
                </p:cNvPr>
                <p:cNvSpPr txBox="1"/>
                <p:nvPr/>
              </p:nvSpPr>
              <p:spPr bwMode="auto">
                <a:xfrm>
                  <a:off x="3798" y="1052"/>
                  <a:ext cx="192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4711" name="Object 23">
                  <a:extLst>
                    <a:ext uri="{FF2B5EF4-FFF2-40B4-BE49-F238E27FC236}">
                      <a16:creationId xmlns:a16="http://schemas.microsoft.com/office/drawing/2014/main" id="{82598079-2AEF-405A-B229-D2B37F25F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8" y="1052"/>
                  <a:ext cx="192" cy="2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721" name="Group 33">
              <a:extLst>
                <a:ext uri="{FF2B5EF4-FFF2-40B4-BE49-F238E27FC236}">
                  <a16:creationId xmlns:a16="http://schemas.microsoft.com/office/drawing/2014/main" id="{A3C70590-3044-4048-A68D-19F2A2347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056"/>
              <a:ext cx="2412" cy="336"/>
              <a:chOff x="2688" y="3424"/>
              <a:chExt cx="2412" cy="3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710" name="Object 22">
                    <a:extLst>
                      <a:ext uri="{FF2B5EF4-FFF2-40B4-BE49-F238E27FC236}">
                        <a16:creationId xmlns:a16="http://schemas.microsoft.com/office/drawing/2014/main" id="{49B14168-6907-44F1-9CBE-3891A61EA38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688" y="3424"/>
                    <a:ext cx="720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 xmlns="">
              <p:sp>
                <p:nvSpPr>
                  <p:cNvPr id="114710" name="Object 22">
                    <a:extLst>
                      <a:ext uri="{FF2B5EF4-FFF2-40B4-BE49-F238E27FC236}">
                        <a16:creationId xmlns:a16="http://schemas.microsoft.com/office/drawing/2014/main" id="{49B14168-6907-44F1-9CBE-3891A61EA3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88" y="3424"/>
                    <a:ext cx="720" cy="33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712" name="Rectangle 24">
                <a:extLst>
                  <a:ext uri="{FF2B5EF4-FFF2-40B4-BE49-F238E27FC236}">
                    <a16:creationId xmlns:a16="http://schemas.microsoft.com/office/drawing/2014/main" id="{C5819A80-CFCE-43E7-84D2-14428247B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3447"/>
                <a:ext cx="67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在点</a:t>
                </a:r>
              </a:p>
            </p:txBody>
          </p:sp>
          <p:sp>
            <p:nvSpPr>
              <p:cNvPr id="114713" name="Rectangle 25">
                <a:extLst>
                  <a:ext uri="{FF2B5EF4-FFF2-40B4-BE49-F238E27FC236}">
                    <a16:creationId xmlns:a16="http://schemas.microsoft.com/office/drawing/2014/main" id="{CF00646C-0DAF-4D11-96AD-7CFA40F1D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" y="3424"/>
                <a:ext cx="1014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的 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阶导数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,</a:t>
                </a:r>
              </a:p>
            </p:txBody>
          </p:sp>
        </p:grpSp>
      </p:grpSp>
      <p:grpSp>
        <p:nvGrpSpPr>
          <p:cNvPr id="114715" name="Group 27">
            <a:extLst>
              <a:ext uri="{FF2B5EF4-FFF2-40B4-BE49-F238E27FC236}">
                <a16:creationId xmlns:a16="http://schemas.microsoft.com/office/drawing/2014/main" id="{374240E9-75EB-45CC-A41F-BC069689BE0B}"/>
              </a:ext>
            </a:extLst>
          </p:cNvPr>
          <p:cNvGrpSpPr>
            <a:grpSpLocks/>
          </p:cNvGrpSpPr>
          <p:nvPr/>
        </p:nvGrpSpPr>
        <p:grpSpPr bwMode="auto">
          <a:xfrm>
            <a:off x="1760950" y="601046"/>
            <a:ext cx="3200700" cy="708301"/>
            <a:chOff x="1344" y="672"/>
            <a:chExt cx="1548" cy="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698" name="Object 10">
                  <a:extLst>
                    <a:ext uri="{FF2B5EF4-FFF2-40B4-BE49-F238E27FC236}">
                      <a16:creationId xmlns:a16="http://schemas.microsoft.com/office/drawing/2014/main" id="{3142588B-58E9-437F-8C62-29D08375FD92}"/>
                    </a:ext>
                  </a:extLst>
                </p:cNvPr>
                <p:cNvSpPr txBox="1"/>
                <p:nvPr/>
              </p:nvSpPr>
              <p:spPr bwMode="auto">
                <a:xfrm>
                  <a:off x="1596" y="672"/>
                  <a:ext cx="1296" cy="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4698" name="Object 10">
                  <a:extLst>
                    <a:ext uri="{FF2B5EF4-FFF2-40B4-BE49-F238E27FC236}">
                      <a16:creationId xmlns:a16="http://schemas.microsoft.com/office/drawing/2014/main" id="{3142588B-58E9-437F-8C62-29D08375F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6" y="672"/>
                  <a:ext cx="1296" cy="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714" name="Rectangle 26">
              <a:extLst>
                <a:ext uri="{FF2B5EF4-FFF2-40B4-BE49-F238E27FC236}">
                  <a16:creationId xmlns:a16="http://schemas.microsoft.com/office/drawing/2014/main" id="{5F65DBAA-9892-462F-9DC2-657E66753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729"/>
              <a:ext cx="28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若</a:t>
              </a:r>
            </a:p>
          </p:txBody>
        </p:sp>
      </p:grpSp>
      <p:grpSp>
        <p:nvGrpSpPr>
          <p:cNvPr id="114720" name="Group 32">
            <a:extLst>
              <a:ext uri="{FF2B5EF4-FFF2-40B4-BE49-F238E27FC236}">
                <a16:creationId xmlns:a16="http://schemas.microsoft.com/office/drawing/2014/main" id="{573DE4AE-8E9F-4D74-9556-4E63CF51AC05}"/>
              </a:ext>
            </a:extLst>
          </p:cNvPr>
          <p:cNvGrpSpPr>
            <a:grpSpLocks/>
          </p:cNvGrpSpPr>
          <p:nvPr/>
        </p:nvGrpSpPr>
        <p:grpSpPr bwMode="auto">
          <a:xfrm>
            <a:off x="7117916" y="543632"/>
            <a:ext cx="2481163" cy="706595"/>
            <a:chOff x="2648" y="1955"/>
            <a:chExt cx="1200" cy="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701" name="Object 13">
                  <a:extLst>
                    <a:ext uri="{FF2B5EF4-FFF2-40B4-BE49-F238E27FC236}">
                      <a16:creationId xmlns:a16="http://schemas.microsoft.com/office/drawing/2014/main" id="{112D619E-1BB8-4D57-8D9A-F4138B63394A}"/>
                    </a:ext>
                  </a:extLst>
                </p:cNvPr>
                <p:cNvSpPr txBox="1"/>
                <p:nvPr/>
              </p:nvSpPr>
              <p:spPr bwMode="auto">
                <a:xfrm>
                  <a:off x="3092" y="1955"/>
                  <a:ext cx="756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4701" name="Object 13">
                  <a:extLst>
                    <a:ext uri="{FF2B5EF4-FFF2-40B4-BE49-F238E27FC236}">
                      <a16:creationId xmlns:a16="http://schemas.microsoft.com/office/drawing/2014/main" id="{112D619E-1BB8-4D57-8D9A-F4138B633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2" y="1955"/>
                  <a:ext cx="756" cy="2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716" name="Rectangle 28">
              <a:extLst>
                <a:ext uri="{FF2B5EF4-FFF2-40B4-BE49-F238E27FC236}">
                  <a16:creationId xmlns:a16="http://schemas.microsoft.com/office/drawing/2014/main" id="{6A0E3694-BFBE-48D3-A20A-247485FD9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1997"/>
              <a:ext cx="47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则称</a:t>
              </a:r>
            </a:p>
          </p:txBody>
        </p:sp>
      </p:grpSp>
      <p:sp>
        <p:nvSpPr>
          <p:cNvPr id="114723" name="Rectangle 35">
            <a:extLst>
              <a:ext uri="{FF2B5EF4-FFF2-40B4-BE49-F238E27FC236}">
                <a16:creationId xmlns:a16="http://schemas.microsoft.com/office/drawing/2014/main" id="{AC3EC2A5-69CD-427D-82A6-3C19118BB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269" y="3010811"/>
            <a:ext cx="3175889" cy="750921"/>
          </a:xfrm>
          <a:noFill/>
          <a:ln/>
        </p:spPr>
        <p:txBody>
          <a:bodyPr/>
          <a:lstStyle/>
          <a:p>
            <a:pPr algn="l"/>
            <a:r>
              <a:rPr lang="zh-CN" altLang="en-US" sz="2800" b="1" dirty="0">
                <a:latin typeface="+mn-lt"/>
              </a:rPr>
              <a:t>二</a:t>
            </a:r>
            <a:r>
              <a:rPr lang="en-US" altLang="zh-CN" sz="2800" b="1" dirty="0">
                <a:latin typeface="+mn-lt"/>
              </a:rPr>
              <a:t>. </a:t>
            </a:r>
            <a:r>
              <a:rPr lang="zh-CN" altLang="en-US" sz="2800" b="1" dirty="0">
                <a:latin typeface="+mn-lt"/>
              </a:rPr>
              <a:t>例题</a:t>
            </a:r>
            <a:endParaRPr lang="zh-CN" altLang="en-US" sz="28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724" name="Group 36">
            <a:extLst>
              <a:ext uri="{FF2B5EF4-FFF2-40B4-BE49-F238E27FC236}">
                <a16:creationId xmlns:a16="http://schemas.microsoft.com/office/drawing/2014/main" id="{CC459341-093C-473F-BC18-F51335FB727B}"/>
              </a:ext>
            </a:extLst>
          </p:cNvPr>
          <p:cNvGrpSpPr>
            <a:grpSpLocks/>
          </p:cNvGrpSpPr>
          <p:nvPr/>
        </p:nvGrpSpPr>
        <p:grpSpPr bwMode="auto">
          <a:xfrm>
            <a:off x="1847849" y="3521821"/>
            <a:ext cx="4712811" cy="1063804"/>
            <a:chOff x="192" y="432"/>
            <a:chExt cx="1920" cy="408"/>
          </a:xfrm>
        </p:grpSpPr>
        <p:sp>
          <p:nvSpPr>
            <p:cNvPr id="114725" name="Text Box 37">
              <a:extLst>
                <a:ext uri="{FF2B5EF4-FFF2-40B4-BE49-F238E27FC236}">
                  <a16:creationId xmlns:a16="http://schemas.microsoft.com/office/drawing/2014/main" id="{6DFE2FCD-C3AF-46D3-A8FF-58D4F2043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80"/>
              <a:ext cx="57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例</a:t>
              </a:r>
              <a:r>
                <a:rPr kumimoji="1"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1.</a:t>
              </a:r>
            </a:p>
          </p:txBody>
        </p:sp>
        <p:sp>
          <p:nvSpPr>
            <p:cNvPr id="114726" name="Text Box 38">
              <a:extLst>
                <a:ext uri="{FF2B5EF4-FFF2-40B4-BE49-F238E27FC236}">
                  <a16:creationId xmlns:a16="http://schemas.microsoft.com/office/drawing/2014/main" id="{991A3644-2B2C-44D4-BE22-F042C3388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480"/>
              <a:ext cx="24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727" name="Object 39">
                  <a:extLst>
                    <a:ext uri="{FF2B5EF4-FFF2-40B4-BE49-F238E27FC236}">
                      <a16:creationId xmlns:a16="http://schemas.microsoft.com/office/drawing/2014/main" id="{1CD61B83-7CB5-428A-972E-F212124FA940}"/>
                    </a:ext>
                  </a:extLst>
                </p:cNvPr>
                <p:cNvSpPr txBox="1"/>
                <p:nvPr/>
              </p:nvSpPr>
              <p:spPr bwMode="auto">
                <a:xfrm>
                  <a:off x="628" y="451"/>
                  <a:ext cx="7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4727" name="Object 39">
                  <a:extLst>
                    <a:ext uri="{FF2B5EF4-FFF2-40B4-BE49-F238E27FC236}">
                      <a16:creationId xmlns:a16="http://schemas.microsoft.com/office/drawing/2014/main" id="{1CD61B83-7CB5-428A-972E-F212124FA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8" y="451"/>
                  <a:ext cx="784" cy="2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728" name="Object 40">
                  <a:extLst>
                    <a:ext uri="{FF2B5EF4-FFF2-40B4-BE49-F238E27FC236}">
                      <a16:creationId xmlns:a16="http://schemas.microsoft.com/office/drawing/2014/main" id="{B4AAED94-38A3-4783-8699-B317990A531A}"/>
                    </a:ext>
                  </a:extLst>
                </p:cNvPr>
                <p:cNvSpPr txBox="1"/>
                <p:nvPr/>
              </p:nvSpPr>
              <p:spPr bwMode="auto">
                <a:xfrm>
                  <a:off x="1795" y="432"/>
                  <a:ext cx="317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14728" name="Object 40">
                  <a:extLst>
                    <a:ext uri="{FF2B5EF4-FFF2-40B4-BE49-F238E27FC236}">
                      <a16:creationId xmlns:a16="http://schemas.microsoft.com/office/drawing/2014/main" id="{B4AAED94-38A3-4783-8699-B317990A53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5" y="432"/>
                  <a:ext cx="317" cy="4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729" name="Group 41">
            <a:extLst>
              <a:ext uri="{FF2B5EF4-FFF2-40B4-BE49-F238E27FC236}">
                <a16:creationId xmlns:a16="http://schemas.microsoft.com/office/drawing/2014/main" id="{A6255D0E-D668-411B-A991-E3A14103B5C0}"/>
              </a:ext>
            </a:extLst>
          </p:cNvPr>
          <p:cNvGrpSpPr>
            <a:grpSpLocks/>
          </p:cNvGrpSpPr>
          <p:nvPr/>
        </p:nvGrpSpPr>
        <p:grpSpPr bwMode="auto">
          <a:xfrm>
            <a:off x="1902276" y="4392427"/>
            <a:ext cx="5741824" cy="750919"/>
            <a:chOff x="-45" y="829"/>
            <a:chExt cx="2777" cy="288"/>
          </a:xfrm>
        </p:grpSpPr>
        <p:sp>
          <p:nvSpPr>
            <p:cNvPr id="114730" name="Rectangle 42">
              <a:extLst>
                <a:ext uri="{FF2B5EF4-FFF2-40B4-BE49-F238E27FC236}">
                  <a16:creationId xmlns:a16="http://schemas.microsoft.com/office/drawing/2014/main" id="{CE1C1ECC-4723-4F33-9608-F00B088CA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" y="872"/>
              <a:ext cx="49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解</a:t>
              </a:r>
              <a:r>
                <a:rPr lang="en-US" altLang="zh-CN" sz="28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731" name="Object 43">
                  <a:extLst>
                    <a:ext uri="{FF2B5EF4-FFF2-40B4-BE49-F238E27FC236}">
                      <a16:creationId xmlns:a16="http://schemas.microsoft.com/office/drawing/2014/main" id="{B7C38558-8DE2-4754-84DC-0FD71BB556E0}"/>
                    </a:ext>
                  </a:extLst>
                </p:cNvPr>
                <p:cNvSpPr txBox="1"/>
                <p:nvPr/>
              </p:nvSpPr>
              <p:spPr bwMode="auto">
                <a:xfrm>
                  <a:off x="620" y="829"/>
                  <a:ext cx="21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)=−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4731" name="Object 43">
                  <a:extLst>
                    <a:ext uri="{FF2B5EF4-FFF2-40B4-BE49-F238E27FC236}">
                      <a16:creationId xmlns:a16="http://schemas.microsoft.com/office/drawing/2014/main" id="{B7C38558-8DE2-4754-84DC-0FD71BB55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0" y="829"/>
                  <a:ext cx="2112" cy="28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732" name="Object 44">
                <a:extLst>
                  <a:ext uri="{FF2B5EF4-FFF2-40B4-BE49-F238E27FC236}">
                    <a16:creationId xmlns:a16="http://schemas.microsoft.com/office/drawing/2014/main" id="{B3B94FEF-06C3-495C-8E01-77E99B21FCD8}"/>
                  </a:ext>
                </a:extLst>
              </p:cNvPr>
              <p:cNvSpPr txBox="1"/>
              <p:nvPr/>
            </p:nvSpPr>
            <p:spPr bwMode="auto">
              <a:xfrm>
                <a:off x="3223661" y="5540580"/>
                <a:ext cx="4484915" cy="8645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 lnSpcReduction="20000"/>
              </a:bodyPr>
              <a:lstStyle/>
              <a:p>
                <a:pPr/>
                <a:r>
                  <a:rPr lang="zh-CN" altLang="en-US" sz="2800" b="1" i="1" dirty="0">
                    <a:solidFill>
                      <a:srgbClr val="000000"/>
                    </a:solidFill>
                  </a:rPr>
                  <a:t/>
                </a:r>
                <a:br>
                  <a:rPr lang="zh-CN" altLang="en-US" sz="2800" b="1" i="1" dirty="0">
                    <a:solidFill>
                      <a:srgbClr val="0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4732" name="Object 44">
                <a:extLst>
                  <a:ext uri="{FF2B5EF4-FFF2-40B4-BE49-F238E27FC236}">
                    <a16:creationId xmlns:a16="http://schemas.microsoft.com/office/drawing/2014/main" id="{B3B94FEF-06C3-495C-8E01-77E99B21F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3661" y="5540580"/>
                <a:ext cx="4484915" cy="864592"/>
              </a:xfrm>
              <a:prstGeom prst="rect">
                <a:avLst/>
              </a:prstGeom>
              <a:blipFill>
                <a:blip r:embed="rId12"/>
                <a:stretch>
                  <a:fillRect b="-21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733" name="Object 45">
                <a:extLst>
                  <a:ext uri="{FF2B5EF4-FFF2-40B4-BE49-F238E27FC236}">
                    <a16:creationId xmlns:a16="http://schemas.microsoft.com/office/drawing/2014/main" id="{56B66C50-EC47-479E-8E29-097CC576FD58}"/>
                  </a:ext>
                </a:extLst>
              </p:cNvPr>
              <p:cNvSpPr txBox="1"/>
              <p:nvPr/>
            </p:nvSpPr>
            <p:spPr bwMode="auto">
              <a:xfrm>
                <a:off x="2591151" y="5080970"/>
                <a:ext cx="5185728" cy="7505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4733" name="Object 45">
                <a:extLst>
                  <a:ext uri="{FF2B5EF4-FFF2-40B4-BE49-F238E27FC236}">
                    <a16:creationId xmlns:a16="http://schemas.microsoft.com/office/drawing/2014/main" id="{56B66C50-EC47-479E-8E29-097CC576F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1151" y="5080970"/>
                <a:ext cx="5185728" cy="7505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734" name="Object 46">
                <a:extLst>
                  <a:ext uri="{FF2B5EF4-FFF2-40B4-BE49-F238E27FC236}">
                    <a16:creationId xmlns:a16="http://schemas.microsoft.com/office/drawing/2014/main" id="{2AC015FD-2819-42CA-ADC0-359EE63B2503}"/>
                  </a:ext>
                </a:extLst>
              </p:cNvPr>
              <p:cNvSpPr txBox="1"/>
              <p:nvPr/>
            </p:nvSpPr>
            <p:spPr bwMode="auto">
              <a:xfrm>
                <a:off x="7498009" y="5079965"/>
                <a:ext cx="4002942" cy="7505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4734" name="Object 46">
                <a:extLst>
                  <a:ext uri="{FF2B5EF4-FFF2-40B4-BE49-F238E27FC236}">
                    <a16:creationId xmlns:a16="http://schemas.microsoft.com/office/drawing/2014/main" id="{2AC015FD-2819-42CA-ADC0-359EE63B2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8009" y="5079965"/>
                <a:ext cx="4002942" cy="7505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3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utoUpdateAnimBg="0"/>
      <p:bldP spid="114723" grpId="0" autoUpdateAnimBg="0"/>
      <p:bldP spid="114732" grpId="0"/>
      <p:bldP spid="114733" grpId="0"/>
      <p:bldP spid="1147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6" name="Rectangle 16">
            <a:extLst>
              <a:ext uri="{FF2B5EF4-FFF2-40B4-BE49-F238E27FC236}">
                <a16:creationId xmlns:a16="http://schemas.microsoft.com/office/drawing/2014/main" id="{7287BE3C-FD4A-4254-ADC6-A95F27CC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572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40982" name="Group 22">
            <a:extLst>
              <a:ext uri="{FF2B5EF4-FFF2-40B4-BE49-F238E27FC236}">
                <a16:creationId xmlns:a16="http://schemas.microsoft.com/office/drawing/2014/main" id="{D6F3F66D-83C7-4664-851D-2BA1E24047BA}"/>
              </a:ext>
            </a:extLst>
          </p:cNvPr>
          <p:cNvGrpSpPr>
            <a:grpSpLocks/>
          </p:cNvGrpSpPr>
          <p:nvPr/>
        </p:nvGrpSpPr>
        <p:grpSpPr bwMode="auto">
          <a:xfrm>
            <a:off x="2133599" y="188914"/>
            <a:ext cx="4267199" cy="719137"/>
            <a:chOff x="384" y="1824"/>
            <a:chExt cx="2693" cy="408"/>
          </a:xfrm>
        </p:grpSpPr>
        <p:sp>
          <p:nvSpPr>
            <p:cNvPr id="40974" name="Rectangle 14">
              <a:extLst>
                <a:ext uri="{FF2B5EF4-FFF2-40B4-BE49-F238E27FC236}">
                  <a16:creationId xmlns:a16="http://schemas.microsoft.com/office/drawing/2014/main" id="{279839EF-0B0F-4DDB-960D-6E284F71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05"/>
              <a:ext cx="54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例</a:t>
              </a:r>
              <a:r>
                <a:rPr kumimoji="1" lang="en-US" altLang="zh-CN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2.</a:t>
              </a:r>
            </a:p>
          </p:txBody>
        </p:sp>
        <p:sp>
          <p:nvSpPr>
            <p:cNvPr id="40975" name="Text Box 15">
              <a:extLst>
                <a:ext uri="{FF2B5EF4-FFF2-40B4-BE49-F238E27FC236}">
                  <a16:creationId xmlns:a16="http://schemas.microsoft.com/office/drawing/2014/main" id="{60CA241C-F21D-4F2E-9137-FB3DD8E4C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881"/>
              <a:ext cx="24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7" name="Object 17">
                  <a:extLst>
                    <a:ext uri="{FF2B5EF4-FFF2-40B4-BE49-F238E27FC236}">
                      <a16:creationId xmlns:a16="http://schemas.microsoft.com/office/drawing/2014/main" id="{C532426A-C1D5-441D-B3D0-17395FB37745}"/>
                    </a:ext>
                  </a:extLst>
                </p:cNvPr>
                <p:cNvSpPr txBox="1"/>
                <p:nvPr/>
              </p:nvSpPr>
              <p:spPr bwMode="auto">
                <a:xfrm>
                  <a:off x="830" y="1846"/>
                  <a:ext cx="1452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0977" name="Object 17">
                  <a:extLst>
                    <a:ext uri="{FF2B5EF4-FFF2-40B4-BE49-F238E27FC236}">
                      <a16:creationId xmlns:a16="http://schemas.microsoft.com/office/drawing/2014/main" id="{C532426A-C1D5-441D-B3D0-17395FB37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0" y="1846"/>
                  <a:ext cx="1452" cy="3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8" name="Object 18">
                  <a:extLst>
                    <a:ext uri="{FF2B5EF4-FFF2-40B4-BE49-F238E27FC236}">
                      <a16:creationId xmlns:a16="http://schemas.microsoft.com/office/drawing/2014/main" id="{CCC4C83A-49C3-4613-B518-907166F11E9C}"/>
                    </a:ext>
                  </a:extLst>
                </p:cNvPr>
                <p:cNvSpPr txBox="1"/>
                <p:nvPr/>
              </p:nvSpPr>
              <p:spPr bwMode="auto">
                <a:xfrm>
                  <a:off x="2515" y="1824"/>
                  <a:ext cx="562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0978" name="Object 18">
                  <a:extLst>
                    <a:ext uri="{FF2B5EF4-FFF2-40B4-BE49-F238E27FC236}">
                      <a16:creationId xmlns:a16="http://schemas.microsoft.com/office/drawing/2014/main" id="{CCC4C83A-49C3-4613-B518-907166F11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5" y="1824"/>
                  <a:ext cx="562" cy="4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979" name="Object 19">
                <a:extLst>
                  <a:ext uri="{FF2B5EF4-FFF2-40B4-BE49-F238E27FC236}">
                    <a16:creationId xmlns:a16="http://schemas.microsoft.com/office/drawing/2014/main" id="{357F2113-8AD4-436A-A10D-6E96DAA29DF7}"/>
                  </a:ext>
                </a:extLst>
              </p:cNvPr>
              <p:cNvSpPr txBox="1"/>
              <p:nvPr/>
            </p:nvSpPr>
            <p:spPr bwMode="auto">
              <a:xfrm>
                <a:off x="6934200" y="2357438"/>
                <a:ext cx="3516086" cy="1147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)−[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0979" name="Object 19">
                <a:extLst>
                  <a:ext uri="{FF2B5EF4-FFF2-40B4-BE49-F238E27FC236}">
                    <a16:creationId xmlns:a16="http://schemas.microsoft.com/office/drawing/2014/main" id="{357F2113-8AD4-436A-A10D-6E96DAA2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2357438"/>
                <a:ext cx="3516086" cy="1147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83" name="Object 23">
                <a:extLst>
                  <a:ext uri="{FF2B5EF4-FFF2-40B4-BE49-F238E27FC236}">
                    <a16:creationId xmlns:a16="http://schemas.microsoft.com/office/drawing/2014/main" id="{4A7E90C4-0D10-4BE9-B887-A1C661017D7E}"/>
                  </a:ext>
                </a:extLst>
              </p:cNvPr>
              <p:cNvSpPr txBox="1"/>
              <p:nvPr/>
            </p:nvSpPr>
            <p:spPr bwMode="auto">
              <a:xfrm>
                <a:off x="2971800" y="762000"/>
                <a:ext cx="4343400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0983" name="Object 23">
                <a:extLst>
                  <a:ext uri="{FF2B5EF4-FFF2-40B4-BE49-F238E27FC236}">
                    <a16:creationId xmlns:a16="http://schemas.microsoft.com/office/drawing/2014/main" id="{4A7E90C4-0D10-4BE9-B887-A1C661017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762000"/>
                <a:ext cx="4343400" cy="1295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84" name="Object 24">
                <a:extLst>
                  <a:ext uri="{FF2B5EF4-FFF2-40B4-BE49-F238E27FC236}">
                    <a16:creationId xmlns:a16="http://schemas.microsoft.com/office/drawing/2014/main" id="{C72EDBA2-78F8-4D2F-9BB5-3F1F8F60D7C9}"/>
                  </a:ext>
                </a:extLst>
              </p:cNvPr>
              <p:cNvSpPr txBox="1"/>
              <p:nvPr/>
            </p:nvSpPr>
            <p:spPr bwMode="auto">
              <a:xfrm>
                <a:off x="2514599" y="2286000"/>
                <a:ext cx="4576665" cy="1295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40984" name="Object 24">
                <a:extLst>
                  <a:ext uri="{FF2B5EF4-FFF2-40B4-BE49-F238E27FC236}">
                    <a16:creationId xmlns:a16="http://schemas.microsoft.com/office/drawing/2014/main" id="{C72EDBA2-78F8-4D2F-9BB5-3F1F8F60D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599" y="2286000"/>
                <a:ext cx="4576665" cy="1295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986" name="Group 26">
            <a:extLst>
              <a:ext uri="{FF2B5EF4-FFF2-40B4-BE49-F238E27FC236}">
                <a16:creationId xmlns:a16="http://schemas.microsoft.com/office/drawing/2014/main" id="{09E49988-5513-4F02-9637-DC0A4C89D9E1}"/>
              </a:ext>
            </a:extLst>
          </p:cNvPr>
          <p:cNvGrpSpPr>
            <a:grpSpLocks/>
          </p:cNvGrpSpPr>
          <p:nvPr/>
        </p:nvGrpSpPr>
        <p:grpSpPr bwMode="auto">
          <a:xfrm>
            <a:off x="2209799" y="3600054"/>
            <a:ext cx="8968036" cy="887970"/>
            <a:chOff x="0" y="60"/>
            <a:chExt cx="5188" cy="420"/>
          </a:xfrm>
        </p:grpSpPr>
        <p:sp>
          <p:nvSpPr>
            <p:cNvPr id="40987" name="Text Box 27">
              <a:extLst>
                <a:ext uri="{FF2B5EF4-FFF2-40B4-BE49-F238E27FC236}">
                  <a16:creationId xmlns:a16="http://schemas.microsoft.com/office/drawing/2014/main" id="{8AF4E9E2-812B-4505-97E8-4B83BE045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95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满足关系式</a:t>
              </a:r>
            </a:p>
          </p:txBody>
        </p:sp>
        <p:sp>
          <p:nvSpPr>
            <p:cNvPr id="40988" name="Text Box 28">
              <a:extLst>
                <a:ext uri="{FF2B5EF4-FFF2-40B4-BE49-F238E27FC236}">
                  <a16:creationId xmlns:a16="http://schemas.microsoft.com/office/drawing/2014/main" id="{DE29BED8-BDFF-4264-BA73-B20E5EBB0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4"/>
              <a:ext cx="15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例</a:t>
              </a:r>
              <a:r>
                <a:rPr kumimoji="1" lang="en-US" altLang="zh-CN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3.  </a:t>
              </a:r>
              <a:r>
                <a:rPr kumimoji="1"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证明</a:t>
              </a:r>
              <a:r>
                <a:rPr kumimoji="1" lang="en-US" altLang="zh-CN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89" name="Object 29">
                  <a:extLst>
                    <a:ext uri="{FF2B5EF4-FFF2-40B4-BE49-F238E27FC236}">
                      <a16:creationId xmlns:a16="http://schemas.microsoft.com/office/drawing/2014/main" id="{1A8E4F76-1AFF-4FAE-A478-119527D57C19}"/>
                    </a:ext>
                  </a:extLst>
                </p:cNvPr>
                <p:cNvSpPr txBox="1"/>
                <p:nvPr/>
              </p:nvSpPr>
              <p:spPr bwMode="auto">
                <a:xfrm>
                  <a:off x="1056" y="60"/>
                  <a:ext cx="1368" cy="4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0989" name="Object 29">
                  <a:extLst>
                    <a:ext uri="{FF2B5EF4-FFF2-40B4-BE49-F238E27FC236}">
                      <a16:creationId xmlns:a16="http://schemas.microsoft.com/office/drawing/2014/main" id="{1A8E4F76-1AFF-4FAE-A478-119527D57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60"/>
                  <a:ext cx="1368" cy="4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90" name="Object 30">
                  <a:extLst>
                    <a:ext uri="{FF2B5EF4-FFF2-40B4-BE49-F238E27FC236}">
                      <a16:creationId xmlns:a16="http://schemas.microsoft.com/office/drawing/2014/main" id="{F168A6EE-E970-42F0-A1A7-010EAF54CCE0}"/>
                    </a:ext>
                  </a:extLst>
                </p:cNvPr>
                <p:cNvSpPr txBox="1"/>
                <p:nvPr/>
              </p:nvSpPr>
              <p:spPr bwMode="auto">
                <a:xfrm>
                  <a:off x="3635" y="95"/>
                  <a:ext cx="1553" cy="3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0990" name="Object 30">
                  <a:extLst>
                    <a:ext uri="{FF2B5EF4-FFF2-40B4-BE49-F238E27FC236}">
                      <a16:creationId xmlns:a16="http://schemas.microsoft.com/office/drawing/2014/main" id="{F168A6EE-E970-42F0-A1A7-010EAF54CC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35" y="95"/>
                  <a:ext cx="1553" cy="3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991" name="Rectangle 31">
            <a:extLst>
              <a:ext uri="{FF2B5EF4-FFF2-40B4-BE49-F238E27FC236}">
                <a16:creationId xmlns:a16="http://schemas.microsoft.com/office/drawing/2014/main" id="{5254BB82-6258-4373-8480-A5C81749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4695925"/>
            <a:ext cx="1208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证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2" name="Object 32">
                <a:extLst>
                  <a:ext uri="{FF2B5EF4-FFF2-40B4-BE49-F238E27FC236}">
                    <a16:creationId xmlns:a16="http://schemas.microsoft.com/office/drawing/2014/main" id="{5DD2DDF9-3DDD-4C41-80F6-2A57797D427C}"/>
                  </a:ext>
                </a:extLst>
              </p:cNvPr>
              <p:cNvSpPr txBox="1"/>
              <p:nvPr/>
            </p:nvSpPr>
            <p:spPr bwMode="auto">
              <a:xfrm>
                <a:off x="3321584" y="4534250"/>
                <a:ext cx="6989131" cy="14000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0992" name="Object 32">
                <a:extLst>
                  <a:ext uri="{FF2B5EF4-FFF2-40B4-BE49-F238E27FC236}">
                    <a16:creationId xmlns:a16="http://schemas.microsoft.com/office/drawing/2014/main" id="{5DD2DDF9-3DDD-4C41-80F6-2A57797D4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1584" y="4534250"/>
                <a:ext cx="6989131" cy="14000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3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utoUpdateAnimBg="0"/>
      <p:bldP spid="40979" grpId="0"/>
      <p:bldP spid="40983" grpId="0"/>
      <p:bldP spid="40984" grpId="0"/>
      <p:bldP spid="40991" grpId="0" autoUpdateAnimBg="0"/>
      <p:bldP spid="409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17" name="Object 9">
                <a:extLst>
                  <a:ext uri="{FF2B5EF4-FFF2-40B4-BE49-F238E27FC236}">
                    <a16:creationId xmlns:a16="http://schemas.microsoft.com/office/drawing/2014/main" id="{4446344D-9AED-4D0E-8385-EEAF0FCAC9E2}"/>
                  </a:ext>
                </a:extLst>
              </p:cNvPr>
              <p:cNvSpPr txBox="1"/>
              <p:nvPr/>
            </p:nvSpPr>
            <p:spPr bwMode="auto">
              <a:xfrm>
                <a:off x="6338887" y="3375985"/>
                <a:ext cx="5329237" cy="14627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3017" name="Object 9">
                <a:extLst>
                  <a:ext uri="{FF2B5EF4-FFF2-40B4-BE49-F238E27FC236}">
                    <a16:creationId xmlns:a16="http://schemas.microsoft.com/office/drawing/2014/main" id="{4446344D-9AED-4D0E-8385-EEAF0FCAC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8887" y="3375985"/>
                <a:ext cx="5329237" cy="1462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18" name="Object 10">
                <a:extLst>
                  <a:ext uri="{FF2B5EF4-FFF2-40B4-BE49-F238E27FC236}">
                    <a16:creationId xmlns:a16="http://schemas.microsoft.com/office/drawing/2014/main" id="{9AA6A607-42DA-4588-BF02-BD8DAD6C4B22}"/>
                  </a:ext>
                </a:extLst>
              </p:cNvPr>
              <p:cNvSpPr txBox="1"/>
              <p:nvPr/>
            </p:nvSpPr>
            <p:spPr bwMode="auto">
              <a:xfrm>
                <a:off x="2988712" y="5247692"/>
                <a:ext cx="2650087" cy="9769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3018" name="Object 10">
                <a:extLst>
                  <a:ext uri="{FF2B5EF4-FFF2-40B4-BE49-F238E27FC236}">
                    <a16:creationId xmlns:a16="http://schemas.microsoft.com/office/drawing/2014/main" id="{9AA6A607-42DA-4588-BF02-BD8DAD6C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8712" y="5247692"/>
                <a:ext cx="2650087" cy="976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20" name="Object 12">
                <a:extLst>
                  <a:ext uri="{FF2B5EF4-FFF2-40B4-BE49-F238E27FC236}">
                    <a16:creationId xmlns:a16="http://schemas.microsoft.com/office/drawing/2014/main" id="{3DFCA755-F53E-40F3-AB2E-67C508B51253}"/>
                  </a:ext>
                </a:extLst>
              </p:cNvPr>
              <p:cNvSpPr txBox="1"/>
              <p:nvPr/>
            </p:nvSpPr>
            <p:spPr bwMode="auto">
              <a:xfrm>
                <a:off x="2667000" y="1427584"/>
                <a:ext cx="7092820" cy="16108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3020" name="Object 12">
                <a:extLst>
                  <a:ext uri="{FF2B5EF4-FFF2-40B4-BE49-F238E27FC236}">
                    <a16:creationId xmlns:a16="http://schemas.microsoft.com/office/drawing/2014/main" id="{3DFCA755-F53E-40F3-AB2E-67C508B5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1427584"/>
                <a:ext cx="7092820" cy="1610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21" name="Object 13">
                <a:extLst>
                  <a:ext uri="{FF2B5EF4-FFF2-40B4-BE49-F238E27FC236}">
                    <a16:creationId xmlns:a16="http://schemas.microsoft.com/office/drawing/2014/main" id="{408AE538-49D8-4B0B-B36A-27173551DC8D}"/>
                  </a:ext>
                </a:extLst>
              </p:cNvPr>
              <p:cNvSpPr txBox="1"/>
              <p:nvPr/>
            </p:nvSpPr>
            <p:spPr bwMode="auto">
              <a:xfrm>
                <a:off x="2446339" y="3354285"/>
                <a:ext cx="4763544" cy="17130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3021" name="Object 13">
                <a:extLst>
                  <a:ext uri="{FF2B5EF4-FFF2-40B4-BE49-F238E27FC236}">
                    <a16:creationId xmlns:a16="http://schemas.microsoft.com/office/drawing/2014/main" id="{408AE538-49D8-4B0B-B36A-27173551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6339" y="3354285"/>
                <a:ext cx="4763544" cy="1713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25" name="Object 17">
                <a:extLst>
                  <a:ext uri="{FF2B5EF4-FFF2-40B4-BE49-F238E27FC236}">
                    <a16:creationId xmlns:a16="http://schemas.microsoft.com/office/drawing/2014/main" id="{4E8358CE-47BB-4A0F-8325-B44E4AB1DC79}"/>
                  </a:ext>
                </a:extLst>
              </p:cNvPr>
              <p:cNvSpPr txBox="1"/>
              <p:nvPr/>
            </p:nvSpPr>
            <p:spPr bwMode="auto">
              <a:xfrm>
                <a:off x="2108718" y="36398"/>
                <a:ext cx="6832158" cy="1411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3025" name="Object 17">
                <a:extLst>
                  <a:ext uri="{FF2B5EF4-FFF2-40B4-BE49-F238E27FC236}">
                    <a16:creationId xmlns:a16="http://schemas.microsoft.com/office/drawing/2014/main" id="{4E8358CE-47BB-4A0F-8325-B44E4AB1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8718" y="36398"/>
                <a:ext cx="6832158" cy="1411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26" name="Object 18">
                <a:extLst>
                  <a:ext uri="{FF2B5EF4-FFF2-40B4-BE49-F238E27FC236}">
                    <a16:creationId xmlns:a16="http://schemas.microsoft.com/office/drawing/2014/main" id="{DB47BF69-7801-47DE-97C9-73DA7D161226}"/>
                  </a:ext>
                </a:extLst>
              </p:cNvPr>
              <p:cNvSpPr txBox="1"/>
              <p:nvPr/>
            </p:nvSpPr>
            <p:spPr bwMode="auto">
              <a:xfrm>
                <a:off x="5638799" y="5247692"/>
                <a:ext cx="3453083" cy="10769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3026" name="Object 18">
                <a:extLst>
                  <a:ext uri="{FF2B5EF4-FFF2-40B4-BE49-F238E27FC236}">
                    <a16:creationId xmlns:a16="http://schemas.microsoft.com/office/drawing/2014/main" id="{DB47BF69-7801-47DE-97C9-73DA7D161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799" y="5247692"/>
                <a:ext cx="3453083" cy="10769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/>
      <p:bldP spid="43018" grpId="0"/>
      <p:bldP spid="43020" grpId="0"/>
      <p:bldP spid="43021" grpId="0"/>
      <p:bldP spid="430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B99DAFE5-3337-47A9-B4A4-324996CB3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917" y="1037779"/>
            <a:ext cx="96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44053" name="Group 21">
            <a:extLst>
              <a:ext uri="{FF2B5EF4-FFF2-40B4-BE49-F238E27FC236}">
                <a16:creationId xmlns:a16="http://schemas.microsoft.com/office/drawing/2014/main" id="{88063EFB-E29D-4BBD-8F12-BACF473F16DA}"/>
              </a:ext>
            </a:extLst>
          </p:cNvPr>
          <p:cNvGrpSpPr>
            <a:grpSpLocks/>
          </p:cNvGrpSpPr>
          <p:nvPr/>
        </p:nvGrpSpPr>
        <p:grpSpPr bwMode="auto">
          <a:xfrm>
            <a:off x="5056187" y="15558"/>
            <a:ext cx="1669097" cy="670242"/>
            <a:chOff x="1505" y="96"/>
            <a:chExt cx="751" cy="384"/>
          </a:xfrm>
        </p:grpSpPr>
        <p:sp>
          <p:nvSpPr>
            <p:cNvPr id="44034" name="Text Box 2">
              <a:extLst>
                <a:ext uri="{FF2B5EF4-FFF2-40B4-BE49-F238E27FC236}">
                  <a16:creationId xmlns:a16="http://schemas.microsoft.com/office/drawing/2014/main" id="{3BF897AE-8992-4CBF-B242-88C476098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1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36" name="Object 4">
                  <a:extLst>
                    <a:ext uri="{FF2B5EF4-FFF2-40B4-BE49-F238E27FC236}">
                      <a16:creationId xmlns:a16="http://schemas.microsoft.com/office/drawing/2014/main" id="{96591498-101C-40E3-9FAE-6EFEBC3164BA}"/>
                    </a:ext>
                  </a:extLst>
                </p:cNvPr>
                <p:cNvSpPr txBox="1"/>
                <p:nvPr/>
              </p:nvSpPr>
              <p:spPr bwMode="auto">
                <a:xfrm>
                  <a:off x="1841" y="96"/>
                  <a:ext cx="41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4036" name="Object 4">
                  <a:extLst>
                    <a:ext uri="{FF2B5EF4-FFF2-40B4-BE49-F238E27FC236}">
                      <a16:creationId xmlns:a16="http://schemas.microsoft.com/office/drawing/2014/main" id="{96591498-101C-40E3-9FAE-6EFEBC316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41" y="96"/>
                  <a:ext cx="415" cy="3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054" name="Group 22">
            <a:extLst>
              <a:ext uri="{FF2B5EF4-FFF2-40B4-BE49-F238E27FC236}">
                <a16:creationId xmlns:a16="http://schemas.microsoft.com/office/drawing/2014/main" id="{083CA046-1F31-46B7-8DD0-94A7116DF95D}"/>
              </a:ext>
            </a:extLst>
          </p:cNvPr>
          <p:cNvGrpSpPr>
            <a:grpSpLocks/>
          </p:cNvGrpSpPr>
          <p:nvPr/>
        </p:nvGrpSpPr>
        <p:grpSpPr bwMode="auto">
          <a:xfrm>
            <a:off x="2736215" y="128254"/>
            <a:ext cx="2586990" cy="628352"/>
            <a:chOff x="86" y="165"/>
            <a:chExt cx="1164" cy="360"/>
          </a:xfrm>
        </p:grpSpPr>
        <p:sp>
          <p:nvSpPr>
            <p:cNvPr id="44037" name="Text Box 5">
              <a:extLst>
                <a:ext uri="{FF2B5EF4-FFF2-40B4-BE49-F238E27FC236}">
                  <a16:creationId xmlns:a16="http://schemas.microsoft.com/office/drawing/2014/main" id="{5E455B5B-C10A-48A6-A6BD-403C06200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19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4.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38" name="Object 6">
                  <a:extLst>
                    <a:ext uri="{FF2B5EF4-FFF2-40B4-BE49-F238E27FC236}">
                      <a16:creationId xmlns:a16="http://schemas.microsoft.com/office/drawing/2014/main" id="{4FAAAB1D-DA48-4A4F-8CD0-2EF5B5B1817E}"/>
                    </a:ext>
                  </a:extLst>
                </p:cNvPr>
                <p:cNvSpPr txBox="1"/>
                <p:nvPr/>
              </p:nvSpPr>
              <p:spPr bwMode="auto">
                <a:xfrm>
                  <a:off x="494" y="165"/>
                  <a:ext cx="756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4038" name="Object 6">
                  <a:extLst>
                    <a:ext uri="{FF2B5EF4-FFF2-40B4-BE49-F238E27FC236}">
                      <a16:creationId xmlns:a16="http://schemas.microsoft.com/office/drawing/2014/main" id="{4FAAAB1D-DA48-4A4F-8CD0-2EF5B5B18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" y="165"/>
                  <a:ext cx="756" cy="3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039" name="Object 7">
                <a:extLst>
                  <a:ext uri="{FF2B5EF4-FFF2-40B4-BE49-F238E27FC236}">
                    <a16:creationId xmlns:a16="http://schemas.microsoft.com/office/drawing/2014/main" id="{0DE00FCA-EE2D-4842-81AB-9E0B30BFE549}"/>
                  </a:ext>
                </a:extLst>
              </p:cNvPr>
              <p:cNvSpPr txBox="1"/>
              <p:nvPr/>
            </p:nvSpPr>
            <p:spPr bwMode="auto">
              <a:xfrm>
                <a:off x="6134100" y="933450"/>
                <a:ext cx="4000500" cy="6667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4039" name="Object 7">
                <a:extLst>
                  <a:ext uri="{FF2B5EF4-FFF2-40B4-BE49-F238E27FC236}">
                    <a16:creationId xmlns:a16="http://schemas.microsoft.com/office/drawing/2014/main" id="{0DE00FCA-EE2D-4842-81AB-9E0B30BF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4100" y="933450"/>
                <a:ext cx="4000500" cy="666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40" name="Rectangle 8">
            <a:extLst>
              <a:ext uri="{FF2B5EF4-FFF2-40B4-BE49-F238E27FC236}">
                <a16:creationId xmlns:a16="http://schemas.microsoft.com/office/drawing/2014/main" id="{D9DAAA75-8F52-4F7A-A7D9-EE969F84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682161"/>
            <a:ext cx="96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44056" name="Group 24">
            <a:extLst>
              <a:ext uri="{FF2B5EF4-FFF2-40B4-BE49-F238E27FC236}">
                <a16:creationId xmlns:a16="http://schemas.microsoft.com/office/drawing/2014/main" id="{77BEAE7E-EB49-4629-B0CB-760C28D0C354}"/>
              </a:ext>
            </a:extLst>
          </p:cNvPr>
          <p:cNvGrpSpPr>
            <a:grpSpLocks/>
          </p:cNvGrpSpPr>
          <p:nvPr/>
        </p:nvGrpSpPr>
        <p:grpSpPr bwMode="auto">
          <a:xfrm>
            <a:off x="5818188" y="2577668"/>
            <a:ext cx="1435735" cy="677224"/>
            <a:chOff x="1584" y="1197"/>
            <a:chExt cx="646" cy="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41" name="Object 9">
                  <a:extLst>
                    <a:ext uri="{FF2B5EF4-FFF2-40B4-BE49-F238E27FC236}">
                      <a16:creationId xmlns:a16="http://schemas.microsoft.com/office/drawing/2014/main" id="{3D56C3A3-4710-4238-AE36-F1E95A70C6EC}"/>
                    </a:ext>
                  </a:extLst>
                </p:cNvPr>
                <p:cNvSpPr txBox="1"/>
                <p:nvPr/>
              </p:nvSpPr>
              <p:spPr bwMode="auto">
                <a:xfrm>
                  <a:off x="1863" y="1197"/>
                  <a:ext cx="367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4041" name="Object 9">
                  <a:extLst>
                    <a:ext uri="{FF2B5EF4-FFF2-40B4-BE49-F238E27FC236}">
                      <a16:creationId xmlns:a16="http://schemas.microsoft.com/office/drawing/2014/main" id="{3D56C3A3-4710-4238-AE36-F1E95A70C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3" y="1197"/>
                  <a:ext cx="367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043" name="Text Box 11">
              <a:extLst>
                <a:ext uri="{FF2B5EF4-FFF2-40B4-BE49-F238E27FC236}">
                  <a16:creationId xmlns:a16="http://schemas.microsoft.com/office/drawing/2014/main" id="{647CCC91-B67B-438B-969E-F76E651EC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25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求</a:t>
              </a:r>
            </a:p>
          </p:txBody>
        </p:sp>
      </p:grpSp>
      <p:grpSp>
        <p:nvGrpSpPr>
          <p:cNvPr id="44057" name="Group 25">
            <a:extLst>
              <a:ext uri="{FF2B5EF4-FFF2-40B4-BE49-F238E27FC236}">
                <a16:creationId xmlns:a16="http://schemas.microsoft.com/office/drawing/2014/main" id="{BAD5E7FC-934F-49E4-9F08-E48C09D2A961}"/>
              </a:ext>
            </a:extLst>
          </p:cNvPr>
          <p:cNvGrpSpPr>
            <a:grpSpLocks/>
          </p:cNvGrpSpPr>
          <p:nvPr/>
        </p:nvGrpSpPr>
        <p:grpSpPr bwMode="auto">
          <a:xfrm>
            <a:off x="2735897" y="2675411"/>
            <a:ext cx="3067050" cy="588208"/>
            <a:chOff x="192" y="1296"/>
            <a:chExt cx="1380" cy="337"/>
          </a:xfrm>
        </p:grpSpPr>
        <p:sp>
          <p:nvSpPr>
            <p:cNvPr id="44042" name="Text Box 10">
              <a:extLst>
                <a:ext uri="{FF2B5EF4-FFF2-40B4-BE49-F238E27FC236}">
                  <a16:creationId xmlns:a16="http://schemas.microsoft.com/office/drawing/2014/main" id="{2AFDF909-8DCD-421F-87F4-F4BF91231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30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000000"/>
                  </a:solidFill>
                  <a:latin typeface="+mj-lt"/>
                  <a:ea typeface="宋体" panose="02010600030101010101" pitchFamily="2" charset="-122"/>
                </a:rPr>
                <a:t>5.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44" name="Object 12">
                  <a:extLst>
                    <a:ext uri="{FF2B5EF4-FFF2-40B4-BE49-F238E27FC236}">
                      <a16:creationId xmlns:a16="http://schemas.microsoft.com/office/drawing/2014/main" id="{6D269189-7195-4895-A1DA-3E6DFBA71D9A}"/>
                    </a:ext>
                  </a:extLst>
                </p:cNvPr>
                <p:cNvSpPr txBox="1"/>
                <p:nvPr/>
              </p:nvSpPr>
              <p:spPr bwMode="auto">
                <a:xfrm>
                  <a:off x="624" y="1296"/>
                  <a:ext cx="948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4044" name="Object 12">
                  <a:extLst>
                    <a:ext uri="{FF2B5EF4-FFF2-40B4-BE49-F238E27FC236}">
                      <a16:creationId xmlns:a16="http://schemas.microsoft.com/office/drawing/2014/main" id="{6D269189-7195-4895-A1DA-3E6DFBA71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1296"/>
                  <a:ext cx="948" cy="30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047" name="Object 15">
                <a:extLst>
                  <a:ext uri="{FF2B5EF4-FFF2-40B4-BE49-F238E27FC236}">
                    <a16:creationId xmlns:a16="http://schemas.microsoft.com/office/drawing/2014/main" id="{5367AEF2-3892-4CFE-8C2C-D67CA40D72FB}"/>
                  </a:ext>
                </a:extLst>
              </p:cNvPr>
              <p:cNvSpPr txBox="1"/>
              <p:nvPr/>
            </p:nvSpPr>
            <p:spPr bwMode="auto">
              <a:xfrm>
                <a:off x="3657600" y="1748418"/>
                <a:ext cx="4320540" cy="8884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4047" name="Object 15">
                <a:extLst>
                  <a:ext uri="{FF2B5EF4-FFF2-40B4-BE49-F238E27FC236}">
                    <a16:creationId xmlns:a16="http://schemas.microsoft.com/office/drawing/2014/main" id="{5367AEF2-3892-4CFE-8C2C-D67CA40D7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1748418"/>
                <a:ext cx="4320540" cy="888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49" name="Object 17">
                <a:extLst>
                  <a:ext uri="{FF2B5EF4-FFF2-40B4-BE49-F238E27FC236}">
                    <a16:creationId xmlns:a16="http://schemas.microsoft.com/office/drawing/2014/main" id="{B22A240B-0F46-4E99-841B-2074D11F43D7}"/>
                  </a:ext>
                </a:extLst>
              </p:cNvPr>
              <p:cNvSpPr txBox="1"/>
              <p:nvPr/>
            </p:nvSpPr>
            <p:spPr bwMode="auto">
              <a:xfrm>
                <a:off x="3883025" y="3497226"/>
                <a:ext cx="5458460" cy="9820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4049" name="Object 17">
                <a:extLst>
                  <a:ext uri="{FF2B5EF4-FFF2-40B4-BE49-F238E27FC236}">
                    <a16:creationId xmlns:a16="http://schemas.microsoft.com/office/drawing/2014/main" id="{B22A240B-0F46-4E99-841B-2074D11F4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3025" y="3497226"/>
                <a:ext cx="5458460" cy="982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50" name="Object 18">
                <a:extLst>
                  <a:ext uri="{FF2B5EF4-FFF2-40B4-BE49-F238E27FC236}">
                    <a16:creationId xmlns:a16="http://schemas.microsoft.com/office/drawing/2014/main" id="{06B80FC5-D60D-43ED-AB4A-DD974B08B4AC}"/>
                  </a:ext>
                </a:extLst>
              </p:cNvPr>
              <p:cNvSpPr txBox="1"/>
              <p:nvPr/>
            </p:nvSpPr>
            <p:spPr bwMode="auto">
              <a:xfrm>
                <a:off x="3352800" y="4397257"/>
                <a:ext cx="6987540" cy="10891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4050" name="Object 18">
                <a:extLst>
                  <a:ext uri="{FF2B5EF4-FFF2-40B4-BE49-F238E27FC236}">
                    <a16:creationId xmlns:a16="http://schemas.microsoft.com/office/drawing/2014/main" id="{06B80FC5-D60D-43ED-AB4A-DD974B08B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4397257"/>
                <a:ext cx="6987540" cy="10891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51" name="Object 19">
                <a:extLst>
                  <a:ext uri="{FF2B5EF4-FFF2-40B4-BE49-F238E27FC236}">
                    <a16:creationId xmlns:a16="http://schemas.microsoft.com/office/drawing/2014/main" id="{1BC90A08-86D5-42E9-B855-83943BFB4978}"/>
                  </a:ext>
                </a:extLst>
              </p:cNvPr>
              <p:cNvSpPr txBox="1"/>
              <p:nvPr/>
            </p:nvSpPr>
            <p:spPr bwMode="auto">
              <a:xfrm>
                <a:off x="3733800" y="5491385"/>
                <a:ext cx="7040880" cy="11380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4051" name="Object 19">
                <a:extLst>
                  <a:ext uri="{FF2B5EF4-FFF2-40B4-BE49-F238E27FC236}">
                    <a16:creationId xmlns:a16="http://schemas.microsoft.com/office/drawing/2014/main" id="{1BC90A08-86D5-42E9-B855-83943BFB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5491385"/>
                <a:ext cx="7040880" cy="11380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55" name="Object 23">
                <a:extLst>
                  <a:ext uri="{FF2B5EF4-FFF2-40B4-BE49-F238E27FC236}">
                    <a16:creationId xmlns:a16="http://schemas.microsoft.com/office/drawing/2014/main" id="{005693A3-8D9D-4143-AAF4-0951B0B598A4}"/>
                  </a:ext>
                </a:extLst>
              </p:cNvPr>
              <p:cNvSpPr txBox="1"/>
              <p:nvPr/>
            </p:nvSpPr>
            <p:spPr bwMode="auto">
              <a:xfrm>
                <a:off x="3962400" y="922378"/>
                <a:ext cx="2880360" cy="7540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4055" name="Object 23">
                <a:extLst>
                  <a:ext uri="{FF2B5EF4-FFF2-40B4-BE49-F238E27FC236}">
                    <a16:creationId xmlns:a16="http://schemas.microsoft.com/office/drawing/2014/main" id="{005693A3-8D9D-4143-AAF4-0951B0B5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922378"/>
                <a:ext cx="2880360" cy="7540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9" grpId="0"/>
      <p:bldP spid="44040" grpId="0" autoUpdateAnimBg="0"/>
      <p:bldP spid="44047" grpId="0"/>
      <p:bldP spid="44049" grpId="0"/>
      <p:bldP spid="44050" grpId="0"/>
      <p:bldP spid="44051" grpId="0"/>
      <p:bldP spid="440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5714" name="Object 1026">
                <a:extLst>
                  <a:ext uri="{FF2B5EF4-FFF2-40B4-BE49-F238E27FC236}">
                    <a16:creationId xmlns:a16="http://schemas.microsoft.com/office/drawing/2014/main" id="{F844FA29-67D5-4F5E-88DE-67AA61D96EAF}"/>
                  </a:ext>
                </a:extLst>
              </p:cNvPr>
              <p:cNvSpPr txBox="1"/>
              <p:nvPr/>
            </p:nvSpPr>
            <p:spPr bwMode="auto">
              <a:xfrm>
                <a:off x="2679699" y="-34998"/>
                <a:ext cx="7290865" cy="11779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5714" name="Object 1026">
                <a:extLst>
                  <a:ext uri="{FF2B5EF4-FFF2-40B4-BE49-F238E27FC236}">
                    <a16:creationId xmlns:a16="http://schemas.microsoft.com/office/drawing/2014/main" id="{F844FA29-67D5-4F5E-88DE-67AA61D96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9699" y="-34998"/>
                <a:ext cx="7290865" cy="117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715" name="Object 1027">
                <a:extLst>
                  <a:ext uri="{FF2B5EF4-FFF2-40B4-BE49-F238E27FC236}">
                    <a16:creationId xmlns:a16="http://schemas.microsoft.com/office/drawing/2014/main" id="{B6090F73-154B-4752-A849-26D5B983DC22}"/>
                  </a:ext>
                </a:extLst>
              </p:cNvPr>
              <p:cNvSpPr txBox="1"/>
              <p:nvPr/>
            </p:nvSpPr>
            <p:spPr bwMode="auto">
              <a:xfrm>
                <a:off x="3400426" y="883279"/>
                <a:ext cx="5531183" cy="953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5715" name="Object 1027">
                <a:extLst>
                  <a:ext uri="{FF2B5EF4-FFF2-40B4-BE49-F238E27FC236}">
                    <a16:creationId xmlns:a16="http://schemas.microsoft.com/office/drawing/2014/main" id="{B6090F73-154B-4752-A849-26D5B983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426" y="883279"/>
                <a:ext cx="5531183" cy="953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716" name="Group 1028">
            <a:extLst>
              <a:ext uri="{FF2B5EF4-FFF2-40B4-BE49-F238E27FC236}">
                <a16:creationId xmlns:a16="http://schemas.microsoft.com/office/drawing/2014/main" id="{8AF369D4-46AC-437F-BB03-68AAF7455E8E}"/>
              </a:ext>
            </a:extLst>
          </p:cNvPr>
          <p:cNvGrpSpPr>
            <a:grpSpLocks/>
          </p:cNvGrpSpPr>
          <p:nvPr/>
        </p:nvGrpSpPr>
        <p:grpSpPr bwMode="auto">
          <a:xfrm>
            <a:off x="2590799" y="1812585"/>
            <a:ext cx="6807609" cy="932499"/>
            <a:chOff x="2448" y="3408"/>
            <a:chExt cx="2592" cy="471"/>
          </a:xfrm>
        </p:grpSpPr>
        <p:sp>
          <p:nvSpPr>
            <p:cNvPr id="115717" name="Text Box 1029">
              <a:extLst>
                <a:ext uri="{FF2B5EF4-FFF2-40B4-BE49-F238E27FC236}">
                  <a16:creationId xmlns:a16="http://schemas.microsoft.com/office/drawing/2014/main" id="{C1B232D4-0D7A-4929-813D-3842BA6B9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55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同理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718" name="Object 1030">
                  <a:extLst>
                    <a:ext uri="{FF2B5EF4-FFF2-40B4-BE49-F238E27FC236}">
                      <a16:creationId xmlns:a16="http://schemas.microsoft.com/office/drawing/2014/main" id="{BF5B95EE-2901-43C8-8A22-1E3785CDE7FA}"/>
                    </a:ext>
                  </a:extLst>
                </p:cNvPr>
                <p:cNvSpPr txBox="1"/>
                <p:nvPr/>
              </p:nvSpPr>
              <p:spPr bwMode="auto">
                <a:xfrm>
                  <a:off x="2736" y="3408"/>
                  <a:ext cx="2304" cy="4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 (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5718" name="Object 1030">
                  <a:extLst>
                    <a:ext uri="{FF2B5EF4-FFF2-40B4-BE49-F238E27FC236}">
                      <a16:creationId xmlns:a16="http://schemas.microsoft.com/office/drawing/2014/main" id="{BF5B95EE-2901-43C8-8A22-1E3785CDE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36" y="3408"/>
                  <a:ext cx="2304" cy="4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719" name="Group 1031">
            <a:extLst>
              <a:ext uri="{FF2B5EF4-FFF2-40B4-BE49-F238E27FC236}">
                <a16:creationId xmlns:a16="http://schemas.microsoft.com/office/drawing/2014/main" id="{6666E202-159B-428C-AF0A-414B85318EA4}"/>
              </a:ext>
            </a:extLst>
          </p:cNvPr>
          <p:cNvGrpSpPr>
            <a:grpSpLocks/>
          </p:cNvGrpSpPr>
          <p:nvPr/>
        </p:nvGrpSpPr>
        <p:grpSpPr bwMode="auto">
          <a:xfrm>
            <a:off x="5549808" y="2961658"/>
            <a:ext cx="1846353" cy="665223"/>
            <a:chOff x="1680" y="144"/>
            <a:chExt cx="703" cy="336"/>
          </a:xfrm>
        </p:grpSpPr>
        <p:sp>
          <p:nvSpPr>
            <p:cNvPr id="115720" name="Text Box 1032">
              <a:extLst>
                <a:ext uri="{FF2B5EF4-FFF2-40B4-BE49-F238E27FC236}">
                  <a16:creationId xmlns:a16="http://schemas.microsoft.com/office/drawing/2014/main" id="{5B64CB38-D36D-4FA9-98D7-0DA72A643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721" name="Object 1033">
                  <a:extLst>
                    <a:ext uri="{FF2B5EF4-FFF2-40B4-BE49-F238E27FC236}">
                      <a16:creationId xmlns:a16="http://schemas.microsoft.com/office/drawing/2014/main" id="{BE93BA4B-F0CD-4A51-B5BB-E9B63EA06DD1}"/>
                    </a:ext>
                  </a:extLst>
                </p:cNvPr>
                <p:cNvSpPr txBox="1"/>
                <p:nvPr/>
              </p:nvSpPr>
              <p:spPr bwMode="auto">
                <a:xfrm>
                  <a:off x="1968" y="144"/>
                  <a:ext cx="415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5721" name="Object 1033">
                  <a:extLst>
                    <a:ext uri="{FF2B5EF4-FFF2-40B4-BE49-F238E27FC236}">
                      <a16:creationId xmlns:a16="http://schemas.microsoft.com/office/drawing/2014/main" id="{BE93BA4B-F0CD-4A51-B5BB-E9B63EA06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44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722" name="Group 1034">
            <a:extLst>
              <a:ext uri="{FF2B5EF4-FFF2-40B4-BE49-F238E27FC236}">
                <a16:creationId xmlns:a16="http://schemas.microsoft.com/office/drawing/2014/main" id="{96399819-8878-465D-965C-F9CFF74EA1D1}"/>
              </a:ext>
            </a:extLst>
          </p:cNvPr>
          <p:cNvGrpSpPr>
            <a:grpSpLocks/>
          </p:cNvGrpSpPr>
          <p:nvPr/>
        </p:nvGrpSpPr>
        <p:grpSpPr bwMode="auto">
          <a:xfrm>
            <a:off x="1882743" y="2946241"/>
            <a:ext cx="4311897" cy="647404"/>
            <a:chOff x="144" y="144"/>
            <a:chExt cx="1500" cy="327"/>
          </a:xfrm>
        </p:grpSpPr>
        <p:sp>
          <p:nvSpPr>
            <p:cNvPr id="115723" name="Text Box 1035">
              <a:extLst>
                <a:ext uri="{FF2B5EF4-FFF2-40B4-BE49-F238E27FC236}">
                  <a16:creationId xmlns:a16="http://schemas.microsoft.com/office/drawing/2014/main" id="{F6E43D9D-6934-48B5-93A7-76782F472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4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724" name="Object 1036">
                  <a:extLst>
                    <a:ext uri="{FF2B5EF4-FFF2-40B4-BE49-F238E27FC236}">
                      <a16:creationId xmlns:a16="http://schemas.microsoft.com/office/drawing/2014/main" id="{B444CB97-47B9-4556-86B2-F2544C21B290}"/>
                    </a:ext>
                  </a:extLst>
                </p:cNvPr>
                <p:cNvSpPr txBox="1"/>
                <p:nvPr/>
              </p:nvSpPr>
              <p:spPr bwMode="auto">
                <a:xfrm>
                  <a:off x="536" y="144"/>
                  <a:ext cx="1108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5724" name="Object 1036">
                  <a:extLst>
                    <a:ext uri="{FF2B5EF4-FFF2-40B4-BE49-F238E27FC236}">
                      <a16:creationId xmlns:a16="http://schemas.microsoft.com/office/drawing/2014/main" id="{B444CB97-47B9-4556-86B2-F2544C21B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" y="144"/>
                  <a:ext cx="1108" cy="30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725" name="Object 1037">
                <a:extLst>
                  <a:ext uri="{FF2B5EF4-FFF2-40B4-BE49-F238E27FC236}">
                    <a16:creationId xmlns:a16="http://schemas.microsoft.com/office/drawing/2014/main" id="{889DA1A5-FD42-423B-8A0E-FF5DD761CAB5}"/>
                  </a:ext>
                </a:extLst>
              </p:cNvPr>
              <p:cNvSpPr txBox="1"/>
              <p:nvPr/>
            </p:nvSpPr>
            <p:spPr bwMode="auto">
              <a:xfrm>
                <a:off x="10020703" y="3478001"/>
                <a:ext cx="1980798" cy="1209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5725" name="Object 1037">
                <a:extLst>
                  <a:ext uri="{FF2B5EF4-FFF2-40B4-BE49-F238E27FC236}">
                    <a16:creationId xmlns:a16="http://schemas.microsoft.com/office/drawing/2014/main" id="{889DA1A5-FD42-423B-8A0E-FF5DD761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20703" y="3478001"/>
                <a:ext cx="1980798" cy="12096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726" name="Object 1038">
                <a:extLst>
                  <a:ext uri="{FF2B5EF4-FFF2-40B4-BE49-F238E27FC236}">
                    <a16:creationId xmlns:a16="http://schemas.microsoft.com/office/drawing/2014/main" id="{F104E578-2A51-49E1-A750-2A1AAF4FDA07}"/>
                  </a:ext>
                </a:extLst>
              </p:cNvPr>
              <p:cNvSpPr txBox="1"/>
              <p:nvPr/>
            </p:nvSpPr>
            <p:spPr bwMode="auto">
              <a:xfrm>
                <a:off x="7218330" y="4709258"/>
                <a:ext cx="2621140" cy="1235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5726" name="Object 1038">
                <a:extLst>
                  <a:ext uri="{FF2B5EF4-FFF2-40B4-BE49-F238E27FC236}">
                    <a16:creationId xmlns:a16="http://schemas.microsoft.com/office/drawing/2014/main" id="{F104E578-2A51-49E1-A750-2A1AAF4FD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8330" y="4709258"/>
                <a:ext cx="2621140" cy="12354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727" name="Group 1039">
            <a:extLst>
              <a:ext uri="{FF2B5EF4-FFF2-40B4-BE49-F238E27FC236}">
                <a16:creationId xmlns:a16="http://schemas.microsoft.com/office/drawing/2014/main" id="{B52E7213-D9F6-42D1-A10A-6406EC8CAC16}"/>
              </a:ext>
            </a:extLst>
          </p:cNvPr>
          <p:cNvGrpSpPr>
            <a:grpSpLocks/>
          </p:cNvGrpSpPr>
          <p:nvPr/>
        </p:nvGrpSpPr>
        <p:grpSpPr bwMode="auto">
          <a:xfrm>
            <a:off x="2078000" y="3561226"/>
            <a:ext cx="3277738" cy="1100785"/>
            <a:chOff x="192" y="500"/>
            <a:chExt cx="1248" cy="556"/>
          </a:xfrm>
        </p:grpSpPr>
        <p:sp>
          <p:nvSpPr>
            <p:cNvPr id="115728" name="Rectangle 1040">
              <a:extLst>
                <a:ext uri="{FF2B5EF4-FFF2-40B4-BE49-F238E27FC236}">
                  <a16:creationId xmlns:a16="http://schemas.microsoft.com/office/drawing/2014/main" id="{00F6237F-F588-4CD5-B7E7-C35FFCE8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7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729" name="Object 1041">
                  <a:extLst>
                    <a:ext uri="{FF2B5EF4-FFF2-40B4-BE49-F238E27FC236}">
                      <a16:creationId xmlns:a16="http://schemas.microsoft.com/office/drawing/2014/main" id="{FA4CC8BD-58BF-4BAC-A16E-A8C4EF9C9AAF}"/>
                    </a:ext>
                  </a:extLst>
                </p:cNvPr>
                <p:cNvSpPr txBox="1"/>
                <p:nvPr/>
              </p:nvSpPr>
              <p:spPr bwMode="auto">
                <a:xfrm>
                  <a:off x="576" y="500"/>
                  <a:ext cx="864" cy="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5729" name="Object 1041">
                  <a:extLst>
                    <a:ext uri="{FF2B5EF4-FFF2-40B4-BE49-F238E27FC236}">
                      <a16:creationId xmlns:a16="http://schemas.microsoft.com/office/drawing/2014/main" id="{FA4CC8BD-58BF-4BAC-A16E-A8C4EF9C9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500"/>
                  <a:ext cx="864" cy="55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730" name="Object 1042">
                <a:extLst>
                  <a:ext uri="{FF2B5EF4-FFF2-40B4-BE49-F238E27FC236}">
                    <a16:creationId xmlns:a16="http://schemas.microsoft.com/office/drawing/2014/main" id="{A294E7DA-0BF2-478E-815F-2EECE9092A8D}"/>
                  </a:ext>
                </a:extLst>
              </p:cNvPr>
              <p:cNvSpPr txBox="1"/>
              <p:nvPr/>
            </p:nvSpPr>
            <p:spPr bwMode="auto">
              <a:xfrm>
                <a:off x="4973671" y="3478002"/>
                <a:ext cx="2347812" cy="10711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5730" name="Object 1042">
                <a:extLst>
                  <a:ext uri="{FF2B5EF4-FFF2-40B4-BE49-F238E27FC236}">
                    <a16:creationId xmlns:a16="http://schemas.microsoft.com/office/drawing/2014/main" id="{A294E7DA-0BF2-478E-815F-2EECE909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3671" y="3478002"/>
                <a:ext cx="2347812" cy="10711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731" name="Object 1043">
                <a:extLst>
                  <a:ext uri="{FF2B5EF4-FFF2-40B4-BE49-F238E27FC236}">
                    <a16:creationId xmlns:a16="http://schemas.microsoft.com/office/drawing/2014/main" id="{387CACC2-B3F6-4BBD-A1C8-8C31ECAB0A71}"/>
                  </a:ext>
                </a:extLst>
              </p:cNvPr>
              <p:cNvSpPr txBox="1"/>
              <p:nvPr/>
            </p:nvSpPr>
            <p:spPr bwMode="auto">
              <a:xfrm>
                <a:off x="2644309" y="5771836"/>
                <a:ext cx="5360468" cy="1255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)!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5731" name="Object 1043">
                <a:extLst>
                  <a:ext uri="{FF2B5EF4-FFF2-40B4-BE49-F238E27FC236}">
                    <a16:creationId xmlns:a16="http://schemas.microsoft.com/office/drawing/2014/main" id="{387CACC2-B3F6-4BBD-A1C8-8C31ECAB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4309" y="5771836"/>
                <a:ext cx="5360468" cy="12552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732" name="Object 1044">
                <a:extLst>
                  <a:ext uri="{FF2B5EF4-FFF2-40B4-BE49-F238E27FC236}">
                    <a16:creationId xmlns:a16="http://schemas.microsoft.com/office/drawing/2014/main" id="{A9D679B0-F5BD-4237-ADF7-ED6B4241A1A6}"/>
                  </a:ext>
                </a:extLst>
              </p:cNvPr>
              <p:cNvSpPr txBox="1"/>
              <p:nvPr/>
            </p:nvSpPr>
            <p:spPr bwMode="auto">
              <a:xfrm>
                <a:off x="7170943" y="3478001"/>
                <a:ext cx="2893745" cy="13779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5732" name="Object 1044">
                <a:extLst>
                  <a:ext uri="{FF2B5EF4-FFF2-40B4-BE49-F238E27FC236}">
                    <a16:creationId xmlns:a16="http://schemas.microsoft.com/office/drawing/2014/main" id="{A9D679B0-F5BD-4237-ADF7-ED6B4241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0943" y="3478001"/>
                <a:ext cx="2893745" cy="13779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733" name="Object 1045">
                <a:extLst>
                  <a:ext uri="{FF2B5EF4-FFF2-40B4-BE49-F238E27FC236}">
                    <a16:creationId xmlns:a16="http://schemas.microsoft.com/office/drawing/2014/main" id="{5714DA83-87DD-4C53-B2EB-C9E7DE424800}"/>
                  </a:ext>
                </a:extLst>
              </p:cNvPr>
              <p:cNvSpPr txBox="1"/>
              <p:nvPr/>
            </p:nvSpPr>
            <p:spPr bwMode="auto">
              <a:xfrm>
                <a:off x="2960934" y="4643603"/>
                <a:ext cx="4435227" cy="14254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5733" name="Object 1045">
                <a:extLst>
                  <a:ext uri="{FF2B5EF4-FFF2-40B4-BE49-F238E27FC236}">
                    <a16:creationId xmlns:a16="http://schemas.microsoft.com/office/drawing/2014/main" id="{5714DA83-87DD-4C53-B2EB-C9E7DE424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0934" y="4643603"/>
                <a:ext cx="4435227" cy="14254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  <p:bldP spid="115715" grpId="0"/>
      <p:bldP spid="115725" grpId="0"/>
      <p:bldP spid="115726" grpId="0"/>
      <p:bldP spid="115730" grpId="0"/>
      <p:bldP spid="115731" grpId="0"/>
      <p:bldP spid="115732" grpId="0"/>
      <p:bldP spid="11573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4150</Words>
  <Application>Microsoft Office PowerPoint</Application>
  <PresentationFormat>宽屏</PresentationFormat>
  <Paragraphs>331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Cambria Math</vt:lpstr>
      <vt:lpstr>Times New Roman</vt:lpstr>
      <vt:lpstr>默认设计模板</vt:lpstr>
      <vt:lpstr> 初等函数的导数</vt:lpstr>
      <vt:lpstr>PowerPoint 演示文稿</vt:lpstr>
      <vt:lpstr>PowerPoint 演示文稿</vt:lpstr>
      <vt:lpstr>PowerPoint 演示文稿</vt:lpstr>
      <vt:lpstr>二. 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150</cp:revision>
  <dcterms:created xsi:type="dcterms:W3CDTF">2020-02-21T07:30:31Z</dcterms:created>
  <dcterms:modified xsi:type="dcterms:W3CDTF">2022-10-21T03:07:17Z</dcterms:modified>
</cp:coreProperties>
</file>