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311" r:id="rId12"/>
    <p:sldId id="312" r:id="rId13"/>
    <p:sldId id="313" r:id="rId14"/>
    <p:sldId id="314" r:id="rId15"/>
    <p:sldId id="266" r:id="rId16"/>
    <p:sldId id="268" r:id="rId17"/>
    <p:sldId id="270" r:id="rId18"/>
    <p:sldId id="315" r:id="rId19"/>
    <p:sldId id="271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2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93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487F6-C7C2-4C41-A806-920CBEBE01C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C68EE-42C0-4145-A886-CD1119CF6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C68EE-42C0-4145-A886-CD1119CF6D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9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C68EE-42C0-4145-A886-CD1119CF6D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3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9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6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8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4.png"/><Relationship Id="rId12" Type="http://schemas.openxmlformats.org/officeDocument/2006/relationships/image" Target="../media/image83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2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9" Type="http://schemas.openxmlformats.org/officeDocument/2006/relationships/image" Target="../media/image760.png"/><Relationship Id="rId1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860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0.png"/><Relationship Id="rId5" Type="http://schemas.openxmlformats.org/officeDocument/2006/relationships/image" Target="../media/image91.png"/><Relationship Id="rId10" Type="http://schemas.openxmlformats.org/officeDocument/2006/relationships/image" Target="../media/image93.png"/><Relationship Id="rId4" Type="http://schemas.openxmlformats.org/officeDocument/2006/relationships/image" Target="../media/image90.png"/><Relationship Id="rId9" Type="http://schemas.openxmlformats.org/officeDocument/2006/relationships/image" Target="../media/image9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 descr="窄竖线">
            <a:extLst>
              <a:ext uri="{FF2B5EF4-FFF2-40B4-BE49-F238E27FC236}">
                <a16:creationId xmlns:a16="http://schemas.microsoft.com/office/drawing/2014/main" id="{14C09891-9889-456F-BF13-D0A581BC36D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81400" y="1143001"/>
            <a:ext cx="4724400" cy="18843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zh-CN" altLang="en-US" sz="9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+mj-ea"/>
                <a:ea typeface="+mj-ea"/>
              </a:rPr>
              <a:t>重积分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C495BA91-87BD-487E-B791-7FC6D199C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657601"/>
            <a:ext cx="48157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+mj-ea"/>
                <a:ea typeface="+mj-ea"/>
              </a:rPr>
              <a:t>二重积分的计算方法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701C754F-6E44-4946-B9AA-3DDAFD0E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64" y="208852"/>
            <a:ext cx="4324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  <a:ea typeface="+mj-ea"/>
              </a:rPr>
              <a:t>例</a:t>
            </a:r>
            <a:r>
              <a:rPr lang="en-US" altLang="zh-CN" sz="2800" b="1" dirty="0">
                <a:latin typeface="+mn-lt"/>
                <a:ea typeface="+mj-ea"/>
              </a:rPr>
              <a:t>5.</a:t>
            </a:r>
            <a:r>
              <a:rPr lang="zh-CN" altLang="en-US" sz="2800" b="1" dirty="0">
                <a:latin typeface="+mn-lt"/>
                <a:ea typeface="+mj-ea"/>
              </a:rPr>
              <a:t>交换积分次序</a:t>
            </a:r>
            <a:r>
              <a:rPr lang="en-US" altLang="zh-CN" sz="2800" b="1" dirty="0">
                <a:latin typeface="+mn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Object 3">
                <a:extLst>
                  <a:ext uri="{FF2B5EF4-FFF2-40B4-BE49-F238E27FC236}">
                    <a16:creationId xmlns:a16="http://schemas.microsoft.com/office/drawing/2014/main" id="{0B6AEF31-D462-4FBC-9613-BFDBD524E853}"/>
                  </a:ext>
                </a:extLst>
              </p:cNvPr>
              <p:cNvSpPr txBox="1"/>
              <p:nvPr/>
            </p:nvSpPr>
            <p:spPr bwMode="auto">
              <a:xfrm>
                <a:off x="1602817" y="3388516"/>
                <a:ext cx="7713994" cy="1311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(2).</m:t>
                      </m:r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−2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𝑑𝑦</m:t>
                          </m:r>
                        </m:e>
                      </m:nary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ea typeface="+mj-ea"/>
                </a:endParaRPr>
              </a:p>
            </p:txBody>
          </p:sp>
        </mc:Choice>
        <mc:Fallback xmlns="">
          <p:sp>
            <p:nvSpPr>
              <p:cNvPr id="22531" name="Object 3">
                <a:extLst>
                  <a:ext uri="{FF2B5EF4-FFF2-40B4-BE49-F238E27FC236}">
                    <a16:creationId xmlns:a16="http://schemas.microsoft.com/office/drawing/2014/main" id="{0B6AEF31-D462-4FBC-9613-BFDBD524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2817" y="3388516"/>
                <a:ext cx="7713994" cy="1311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B40994E9-9F79-4F74-967A-C70E4D1DFD92}"/>
                  </a:ext>
                </a:extLst>
              </p:cNvPr>
              <p:cNvSpPr txBox="1"/>
              <p:nvPr/>
            </p:nvSpPr>
            <p:spPr bwMode="auto">
              <a:xfrm>
                <a:off x="2487169" y="5015718"/>
                <a:ext cx="3816185" cy="14865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𝑑𝑦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−2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2−2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ea typeface="+mj-ea"/>
                </a:endParaRPr>
              </a:p>
            </p:txBody>
          </p:sp>
        </mc:Choice>
        <mc:Fallback xmlns="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B40994E9-9F79-4F74-967A-C70E4D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7169" y="5015718"/>
                <a:ext cx="3816185" cy="1486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>
            <a:extLst>
              <a:ext uri="{FF2B5EF4-FFF2-40B4-BE49-F238E27FC236}">
                <a16:creationId xmlns:a16="http://schemas.microsoft.com/office/drawing/2014/main" id="{D0CFBE9F-5888-44DB-B775-FD871B5CC143}"/>
              </a:ext>
            </a:extLst>
          </p:cNvPr>
          <p:cNvGrpSpPr>
            <a:grpSpLocks/>
          </p:cNvGrpSpPr>
          <p:nvPr/>
        </p:nvGrpSpPr>
        <p:grpSpPr bwMode="auto">
          <a:xfrm>
            <a:off x="8487548" y="4178813"/>
            <a:ext cx="3009220" cy="2185354"/>
            <a:chOff x="3744" y="2544"/>
            <a:chExt cx="1584" cy="954"/>
          </a:xfrm>
        </p:grpSpPr>
        <p:sp>
          <p:nvSpPr>
            <p:cNvPr id="9231" name="Line 6">
              <a:extLst>
                <a:ext uri="{FF2B5EF4-FFF2-40B4-BE49-F238E27FC236}">
                  <a16:creationId xmlns:a16="http://schemas.microsoft.com/office/drawing/2014/main" id="{17C79A87-A8CA-40D7-83E4-9A2818E35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1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9232" name="Line 7">
              <a:extLst>
                <a:ext uri="{FF2B5EF4-FFF2-40B4-BE49-F238E27FC236}">
                  <a16:creationId xmlns:a16="http://schemas.microsoft.com/office/drawing/2014/main" id="{96E3E91C-5889-436E-80EB-858CA433C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5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9233" name="Line 8">
              <a:extLst>
                <a:ext uri="{FF2B5EF4-FFF2-40B4-BE49-F238E27FC236}">
                  <a16:creationId xmlns:a16="http://schemas.microsoft.com/office/drawing/2014/main" id="{1D531D18-58EC-4452-AE02-5A842180D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928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9234" name="Line 9">
              <a:extLst>
                <a:ext uri="{FF2B5EF4-FFF2-40B4-BE49-F238E27FC236}">
                  <a16:creationId xmlns:a16="http://schemas.microsoft.com/office/drawing/2014/main" id="{250ECB9E-9E89-42A9-A91B-BE1358E79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28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9235" name="Text Box 10">
              <a:extLst>
                <a:ext uri="{FF2B5EF4-FFF2-40B4-BE49-F238E27FC236}">
                  <a16:creationId xmlns:a16="http://schemas.microsoft.com/office/drawing/2014/main" id="{E295E0E9-23C5-4325-BA73-72BC43466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66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+mn-lt"/>
                  <a:ea typeface="+mj-ea"/>
                </a:rPr>
                <a:t>1</a:t>
              </a:r>
            </a:p>
          </p:txBody>
        </p:sp>
        <p:sp>
          <p:nvSpPr>
            <p:cNvPr id="9236" name="Text Box 11">
              <a:extLst>
                <a:ext uri="{FF2B5EF4-FFF2-40B4-BE49-F238E27FC236}">
                  <a16:creationId xmlns:a16="http://schemas.microsoft.com/office/drawing/2014/main" id="{BA6BBC51-E23F-4ED1-A273-A0E7E2404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76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+mn-lt"/>
                  <a:ea typeface="+mj-ea"/>
                </a:rPr>
                <a:t>-2</a:t>
              </a:r>
            </a:p>
          </p:txBody>
        </p:sp>
        <p:sp>
          <p:nvSpPr>
            <p:cNvPr id="9237" name="Text Box 12">
              <a:extLst>
                <a:ext uri="{FF2B5EF4-FFF2-40B4-BE49-F238E27FC236}">
                  <a16:creationId xmlns:a16="http://schemas.microsoft.com/office/drawing/2014/main" id="{C2CAEC64-99D8-4E34-8DC1-7B0B64732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9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+mn-lt"/>
                  <a:ea typeface="+mj-ea"/>
                </a:rPr>
                <a:t>2</a:t>
              </a:r>
            </a:p>
          </p:txBody>
        </p:sp>
        <p:sp>
          <p:nvSpPr>
            <p:cNvPr id="9238" name="Text Box 13">
              <a:extLst>
                <a:ext uri="{FF2B5EF4-FFF2-40B4-BE49-F238E27FC236}">
                  <a16:creationId xmlns:a16="http://schemas.microsoft.com/office/drawing/2014/main" id="{F8EF65EB-85FE-439D-A2D5-2CAA766DC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16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+mn-lt"/>
                  <a:ea typeface="+mj-ea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42" name="Object 14">
                <a:extLst>
                  <a:ext uri="{FF2B5EF4-FFF2-40B4-BE49-F238E27FC236}">
                    <a16:creationId xmlns:a16="http://schemas.microsoft.com/office/drawing/2014/main" id="{45570C00-07F0-4B59-B109-AD468C2A13EB}"/>
                  </a:ext>
                </a:extLst>
              </p:cNvPr>
              <p:cNvSpPr txBox="1"/>
              <p:nvPr/>
            </p:nvSpPr>
            <p:spPr bwMode="auto">
              <a:xfrm>
                <a:off x="1307686" y="967812"/>
                <a:ext cx="4324346" cy="12990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(1).</m:t>
                      </m:r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𝑑𝑦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sub>
                        <m:sup>
                          <m:rad>
                            <m:radPr>
                              <m:degHide m:val="on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𝑦</m:t>
                              </m:r>
                            </m:e>
                          </m:rad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ea typeface="+mj-ea"/>
                </a:endParaRPr>
              </a:p>
            </p:txBody>
          </p:sp>
        </mc:Choice>
        <mc:Fallback xmlns="">
          <p:sp>
            <p:nvSpPr>
              <p:cNvPr id="22542" name="Object 14">
                <a:extLst>
                  <a:ext uri="{FF2B5EF4-FFF2-40B4-BE49-F238E27FC236}">
                    <a16:creationId xmlns:a16="http://schemas.microsoft.com/office/drawing/2014/main" id="{45570C00-07F0-4B59-B109-AD468C2A1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7686" y="967812"/>
                <a:ext cx="4324346" cy="1299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3">
            <a:extLst>
              <a:ext uri="{FF2B5EF4-FFF2-40B4-BE49-F238E27FC236}">
                <a16:creationId xmlns:a16="http://schemas.microsoft.com/office/drawing/2014/main" id="{9DDB3353-3C01-4DD1-BD13-9F6688AC0BB1}"/>
              </a:ext>
            </a:extLst>
          </p:cNvPr>
          <p:cNvGrpSpPr>
            <a:grpSpLocks/>
          </p:cNvGrpSpPr>
          <p:nvPr/>
        </p:nvGrpSpPr>
        <p:grpSpPr bwMode="auto">
          <a:xfrm>
            <a:off x="6663778" y="287658"/>
            <a:ext cx="2826843" cy="2528963"/>
            <a:chOff x="3312" y="816"/>
            <a:chExt cx="1488" cy="1104"/>
          </a:xfrm>
        </p:grpSpPr>
        <p:sp>
          <p:nvSpPr>
            <p:cNvPr id="9225" name="Line 15">
              <a:extLst>
                <a:ext uri="{FF2B5EF4-FFF2-40B4-BE49-F238E27FC236}">
                  <a16:creationId xmlns:a16="http://schemas.microsoft.com/office/drawing/2014/main" id="{01C44C7D-B2CA-4AF7-A238-5C70B7C4D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68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9226" name="Line 16">
              <a:extLst>
                <a:ext uri="{FF2B5EF4-FFF2-40B4-BE49-F238E27FC236}">
                  <a16:creationId xmlns:a16="http://schemas.microsoft.com/office/drawing/2014/main" id="{9D40AF6F-40D1-45D4-9920-6037377D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81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9227" name="Line 17">
              <a:extLst>
                <a:ext uri="{FF2B5EF4-FFF2-40B4-BE49-F238E27FC236}">
                  <a16:creationId xmlns:a16="http://schemas.microsoft.com/office/drawing/2014/main" id="{12C34648-064C-435F-B2B6-0B9AC80D0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1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9228" name="Arc 18">
              <a:extLst>
                <a:ext uri="{FF2B5EF4-FFF2-40B4-BE49-F238E27FC236}">
                  <a16:creationId xmlns:a16="http://schemas.microsoft.com/office/drawing/2014/main" id="{1B700CCC-9DC7-4F6C-BE00-0132CE142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104"/>
              <a:ext cx="624" cy="576"/>
            </a:xfrm>
            <a:custGeom>
              <a:avLst/>
              <a:gdLst>
                <a:gd name="T0" fmla="*/ 18 w 21583"/>
                <a:gd name="T1" fmla="*/ 1 h 21558"/>
                <a:gd name="T2" fmla="*/ 1 w 21583"/>
                <a:gd name="T3" fmla="*/ 15 h 21558"/>
                <a:gd name="T4" fmla="*/ 0 w 21583"/>
                <a:gd name="T5" fmla="*/ 0 h 21558"/>
                <a:gd name="T6" fmla="*/ 0 60000 65536"/>
                <a:gd name="T7" fmla="*/ 0 60000 65536"/>
                <a:gd name="T8" fmla="*/ 0 60000 65536"/>
                <a:gd name="T9" fmla="*/ 0 w 21583"/>
                <a:gd name="T10" fmla="*/ 0 h 21558"/>
                <a:gd name="T11" fmla="*/ 21583 w 21583"/>
                <a:gd name="T12" fmla="*/ 21558 h 215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3" h="21558" fill="none" extrusionOk="0">
                  <a:moveTo>
                    <a:pt x="21582" y="865"/>
                  </a:moveTo>
                  <a:cubicBezTo>
                    <a:pt x="21138" y="11930"/>
                    <a:pt x="12399" y="20867"/>
                    <a:pt x="1346" y="21557"/>
                  </a:cubicBezTo>
                </a:path>
                <a:path w="21583" h="21558" stroke="0" extrusionOk="0">
                  <a:moveTo>
                    <a:pt x="21582" y="865"/>
                  </a:moveTo>
                  <a:cubicBezTo>
                    <a:pt x="21138" y="11930"/>
                    <a:pt x="12399" y="20867"/>
                    <a:pt x="1346" y="2155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+mn-lt"/>
                <a:ea typeface="+mj-ea"/>
              </a:endParaRPr>
            </a:p>
          </p:txBody>
        </p:sp>
        <p:sp>
          <p:nvSpPr>
            <p:cNvPr id="9229" name="Line 19">
              <a:extLst>
                <a:ext uri="{FF2B5EF4-FFF2-40B4-BE49-F238E27FC236}">
                  <a16:creationId xmlns:a16="http://schemas.microsoft.com/office/drawing/2014/main" id="{ACDDE90E-E5CF-42E9-A571-6411DD10A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104"/>
              <a:ext cx="6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9230" name="Text Box 20">
              <a:extLst>
                <a:ext uri="{FF2B5EF4-FFF2-40B4-BE49-F238E27FC236}">
                  <a16:creationId xmlns:a16="http://schemas.microsoft.com/office/drawing/2014/main" id="{1ABA9E3D-EC97-4854-A2AE-F8033E9B5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938"/>
              <a:ext cx="19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n-lt"/>
                  <a:ea typeface="+mj-ea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50" name="Object 22">
                <a:extLst>
                  <a:ext uri="{FF2B5EF4-FFF2-40B4-BE49-F238E27FC236}">
                    <a16:creationId xmlns:a16="http://schemas.microsoft.com/office/drawing/2014/main" id="{845049E8-7A45-4799-AB21-345DC74E3D83}"/>
                  </a:ext>
                </a:extLst>
              </p:cNvPr>
              <p:cNvSpPr txBox="1"/>
              <p:nvPr/>
            </p:nvSpPr>
            <p:spPr bwMode="auto">
              <a:xfrm>
                <a:off x="2300525" y="2121949"/>
                <a:ext cx="3576399" cy="10308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ea typeface="+mj-ea"/>
                </a:endParaRPr>
              </a:p>
            </p:txBody>
          </p:sp>
        </mc:Choice>
        <mc:Fallback xmlns="">
          <p:sp>
            <p:nvSpPr>
              <p:cNvPr id="22550" name="Object 22">
                <a:extLst>
                  <a:ext uri="{FF2B5EF4-FFF2-40B4-BE49-F238E27FC236}">
                    <a16:creationId xmlns:a16="http://schemas.microsoft.com/office/drawing/2014/main" id="{845049E8-7A45-4799-AB21-345DC74E3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0525" y="2121949"/>
                <a:ext cx="3576399" cy="10308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/>
      <p:bldP spid="22532" grpId="0"/>
      <p:bldP spid="22542" grpId="0"/>
      <p:bldP spid="225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24E43EA6-A2B9-4A75-9066-781F6252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9987" name="Group 3">
            <a:extLst>
              <a:ext uri="{FF2B5EF4-FFF2-40B4-BE49-F238E27FC236}">
                <a16:creationId xmlns:a16="http://schemas.microsoft.com/office/drawing/2014/main" id="{B0A1776D-3055-4B65-9D15-9740BC925A4E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22238"/>
            <a:ext cx="8394701" cy="1722436"/>
            <a:chOff x="295" y="532"/>
            <a:chExt cx="5288" cy="1085"/>
          </a:xfrm>
        </p:grpSpPr>
        <p:sp>
          <p:nvSpPr>
            <p:cNvPr id="169988" name="Rectangle 4">
              <a:extLst>
                <a:ext uri="{FF2B5EF4-FFF2-40B4-BE49-F238E27FC236}">
                  <a16:creationId xmlns:a16="http://schemas.microsoft.com/office/drawing/2014/main" id="{F6E4FFCE-07F0-406D-9E5D-6FE3BE8E6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752"/>
              <a:ext cx="521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+mj-lt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6. </a:t>
              </a:r>
              <a:r>
                <a:rPr lang="zh-CN" altLang="en-US" sz="2800" b="1" dirty="0">
                  <a:latin typeface="+mj-lt"/>
                  <a:ea typeface="+mj-ea"/>
                </a:rPr>
                <a:t>计算二重积分      </a:t>
              </a:r>
            </a:p>
            <a:p>
              <a:pPr algn="l"/>
              <a:endParaRPr lang="zh-CN" altLang="en-US" sz="2800" b="1" dirty="0">
                <a:latin typeface="+mj-lt"/>
                <a:ea typeface="+mj-ea"/>
              </a:endParaRPr>
            </a:p>
            <a:p>
              <a:pPr algn="l"/>
              <a:r>
                <a:rPr lang="zh-CN" altLang="en-US" sz="2800" b="1" dirty="0">
                  <a:latin typeface="+mj-lt"/>
                  <a:ea typeface="+mj-ea"/>
                </a:rPr>
                <a:t>其中</a:t>
              </a:r>
              <a:r>
                <a:rPr lang="en-US" altLang="zh-CN" sz="2800" b="1" i="1" dirty="0">
                  <a:latin typeface="+mj-lt"/>
                  <a:ea typeface="+mj-ea"/>
                </a:rPr>
                <a:t>D</a:t>
              </a:r>
              <a:r>
                <a:rPr lang="zh-CN" altLang="en-US" sz="2800" b="1" dirty="0">
                  <a:latin typeface="+mj-lt"/>
                  <a:ea typeface="+mj-ea"/>
                </a:rPr>
                <a:t>是由曲线</a:t>
              </a:r>
              <a:r>
                <a:rPr lang="en-US" altLang="zh-CN" sz="2800" b="1" i="1" dirty="0">
                  <a:latin typeface="+mj-lt"/>
                  <a:ea typeface="+mj-ea"/>
                </a:rPr>
                <a:t>y</a:t>
              </a:r>
              <a:r>
                <a:rPr lang="en-US" altLang="zh-CN" sz="2800" b="1" dirty="0">
                  <a:latin typeface="+mj-lt"/>
                  <a:ea typeface="+mj-ea"/>
                </a:rPr>
                <a:t>=</a:t>
              </a:r>
              <a:r>
                <a:rPr lang="en-US" altLang="zh-CN" sz="2800" b="1" i="1" dirty="0">
                  <a:latin typeface="+mj-lt"/>
                  <a:ea typeface="+mj-ea"/>
                </a:rPr>
                <a:t>x</a:t>
              </a:r>
              <a:r>
                <a:rPr lang="en-US" altLang="zh-CN" sz="2800" b="1" baseline="30000" dirty="0">
                  <a:latin typeface="+mj-lt"/>
                  <a:ea typeface="+mj-ea"/>
                </a:rPr>
                <a:t>2</a:t>
              </a:r>
              <a:r>
                <a:rPr lang="en-US" altLang="zh-CN" sz="2800" b="1" dirty="0">
                  <a:latin typeface="+mj-lt"/>
                  <a:ea typeface="+mj-ea"/>
                </a:rPr>
                <a:t>, </a:t>
              </a:r>
              <a:r>
                <a:rPr lang="en-US" altLang="zh-CN" sz="2800" b="1" i="1" dirty="0">
                  <a:latin typeface="+mj-lt"/>
                  <a:ea typeface="+mj-ea"/>
                </a:rPr>
                <a:t>y</a:t>
              </a:r>
              <a:r>
                <a:rPr lang="en-US" altLang="zh-CN" sz="2800" b="1" dirty="0">
                  <a:latin typeface="+mj-lt"/>
                  <a:ea typeface="+mj-ea"/>
                </a:rPr>
                <a:t>=4</a:t>
              </a:r>
              <a:r>
                <a:rPr lang="en-US" altLang="zh-CN" sz="2800" b="1" i="1" dirty="0">
                  <a:latin typeface="+mj-lt"/>
                  <a:ea typeface="+mj-ea"/>
                </a:rPr>
                <a:t>x</a:t>
              </a:r>
              <a:r>
                <a:rPr lang="en-US" altLang="zh-CN" sz="2800" b="1" baseline="30000" dirty="0">
                  <a:latin typeface="+mj-lt"/>
                  <a:ea typeface="+mj-ea"/>
                </a:rPr>
                <a:t>2</a:t>
              </a:r>
              <a:r>
                <a:rPr lang="en-US" altLang="zh-CN" sz="2800" b="1" dirty="0">
                  <a:latin typeface="+mj-lt"/>
                  <a:ea typeface="+mj-ea"/>
                </a:rPr>
                <a:t>, </a:t>
              </a:r>
              <a:r>
                <a:rPr lang="en-US" altLang="zh-CN" sz="2800" b="1" i="1" dirty="0">
                  <a:latin typeface="+mj-lt"/>
                  <a:ea typeface="+mj-ea"/>
                </a:rPr>
                <a:t>y</a:t>
              </a:r>
              <a:r>
                <a:rPr lang="en-US" altLang="zh-CN" sz="2800" b="1" dirty="0">
                  <a:latin typeface="+mj-lt"/>
                  <a:ea typeface="+mj-ea"/>
                </a:rPr>
                <a:t> =1</a:t>
              </a:r>
              <a:r>
                <a:rPr lang="zh-CN" altLang="en-US" sz="2800" b="1" dirty="0">
                  <a:latin typeface="+mj-lt"/>
                  <a:ea typeface="+mj-ea"/>
                </a:rPr>
                <a:t>围成的区域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989" name="Object 5">
                  <a:extLst>
                    <a:ext uri="{FF2B5EF4-FFF2-40B4-BE49-F238E27FC236}">
                      <a16:creationId xmlns:a16="http://schemas.microsoft.com/office/drawing/2014/main" id="{8E4CD28F-02D9-4BC4-A82F-FC410EB4BA39}"/>
                    </a:ext>
                  </a:extLst>
                </p:cNvPr>
                <p:cNvSpPr txBox="1"/>
                <p:nvPr/>
              </p:nvSpPr>
              <p:spPr bwMode="auto">
                <a:xfrm>
                  <a:off x="2282" y="532"/>
                  <a:ext cx="3301" cy="80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9989" name="Object 5">
                  <a:extLst>
                    <a:ext uri="{FF2B5EF4-FFF2-40B4-BE49-F238E27FC236}">
                      <a16:creationId xmlns:a16="http://schemas.microsoft.com/office/drawing/2014/main" id="{8E4CD28F-02D9-4BC4-A82F-FC410EB4B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2" y="532"/>
                  <a:ext cx="3301" cy="8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9990" name="Rectangle 6">
            <a:extLst>
              <a:ext uri="{FF2B5EF4-FFF2-40B4-BE49-F238E27FC236}">
                <a16:creationId xmlns:a16="http://schemas.microsoft.com/office/drawing/2014/main" id="{B0D62D1B-DCC6-4A58-8447-56AC1A587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2117726"/>
            <a:ext cx="7635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解 ： 积分区域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如图所示，对</a:t>
            </a:r>
            <a:r>
              <a:rPr lang="en-US" altLang="zh-CN" sz="2800" b="1" i="1" dirty="0">
                <a:latin typeface="+mj-lt"/>
                <a:ea typeface="+mj-ea"/>
              </a:rPr>
              <a:t>y</a:t>
            </a:r>
            <a:r>
              <a:rPr lang="zh-CN" altLang="en-US" sz="2800" b="1" dirty="0">
                <a:latin typeface="+mj-lt"/>
                <a:ea typeface="+mj-ea"/>
              </a:rPr>
              <a:t>轴具有对称性，</a:t>
            </a:r>
          </a:p>
        </p:txBody>
      </p:sp>
      <p:pic>
        <p:nvPicPr>
          <p:cNvPr id="169991" name="Picture 7">
            <a:extLst>
              <a:ext uri="{FF2B5EF4-FFF2-40B4-BE49-F238E27FC236}">
                <a16:creationId xmlns:a16="http://schemas.microsoft.com/office/drawing/2014/main" id="{7D16F6C7-18B2-4662-AAAD-6B75BFA5B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09" y="2806701"/>
            <a:ext cx="4511241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D777C0D-E5C1-4E16-9321-5BF92C2D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011" name="Object 3">
                <a:extLst>
                  <a:ext uri="{FF2B5EF4-FFF2-40B4-BE49-F238E27FC236}">
                    <a16:creationId xmlns:a16="http://schemas.microsoft.com/office/drawing/2014/main" id="{396D07BF-A1E3-4DA7-80D6-8D6A140D0DCA}"/>
                  </a:ext>
                </a:extLst>
              </p:cNvPr>
              <p:cNvSpPr txBox="1"/>
              <p:nvPr/>
            </p:nvSpPr>
            <p:spPr bwMode="auto">
              <a:xfrm>
                <a:off x="1929313" y="877292"/>
                <a:ext cx="6551612" cy="10509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71011" name="Object 3">
                <a:extLst>
                  <a:ext uri="{FF2B5EF4-FFF2-40B4-BE49-F238E27FC236}">
                    <a16:creationId xmlns:a16="http://schemas.microsoft.com/office/drawing/2014/main" id="{396D07BF-A1E3-4DA7-80D6-8D6A140D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9313" y="877292"/>
                <a:ext cx="6551612" cy="1050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12" name="Rectangle 4">
            <a:extLst>
              <a:ext uri="{FF2B5EF4-FFF2-40B4-BE49-F238E27FC236}">
                <a16:creationId xmlns:a16="http://schemas.microsoft.com/office/drawing/2014/main" id="{B8BDE896-4F04-4F09-A73C-E89377150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013" name="Object 5">
                <a:extLst>
                  <a:ext uri="{FF2B5EF4-FFF2-40B4-BE49-F238E27FC236}">
                    <a16:creationId xmlns:a16="http://schemas.microsoft.com/office/drawing/2014/main" id="{43B5FEC8-2716-4489-A181-013A5B44B24F}"/>
                  </a:ext>
                </a:extLst>
              </p:cNvPr>
              <p:cNvSpPr txBox="1"/>
              <p:nvPr/>
            </p:nvSpPr>
            <p:spPr bwMode="auto">
              <a:xfrm>
                <a:off x="2425701" y="2370704"/>
                <a:ext cx="4878731" cy="119266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71013" name="Object 5">
                <a:extLst>
                  <a:ext uri="{FF2B5EF4-FFF2-40B4-BE49-F238E27FC236}">
                    <a16:creationId xmlns:a16="http://schemas.microsoft.com/office/drawing/2014/main" id="{43B5FEC8-2716-4489-A181-013A5B44B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5701" y="2370704"/>
                <a:ext cx="4878731" cy="1192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14" name="Rectangle 6">
            <a:extLst>
              <a:ext uri="{FF2B5EF4-FFF2-40B4-BE49-F238E27FC236}">
                <a16:creationId xmlns:a16="http://schemas.microsoft.com/office/drawing/2014/main" id="{04052154-A08D-4190-857D-223FDDB8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015" name="Object 7">
                <a:extLst>
                  <a:ext uri="{FF2B5EF4-FFF2-40B4-BE49-F238E27FC236}">
                    <a16:creationId xmlns:a16="http://schemas.microsoft.com/office/drawing/2014/main" id="{2BD300D2-B84D-45C5-A4B8-E7A297C81B22}"/>
                  </a:ext>
                </a:extLst>
              </p:cNvPr>
              <p:cNvSpPr txBox="1"/>
              <p:nvPr/>
            </p:nvSpPr>
            <p:spPr bwMode="auto">
              <a:xfrm>
                <a:off x="1308318" y="4274174"/>
                <a:ext cx="5996114" cy="111839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nary>
                            <m:naryPr>
                              <m:chr m:val="∬"/>
                              <m:limLoc m:val="undOvr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71015" name="Object 7">
                <a:extLst>
                  <a:ext uri="{FF2B5EF4-FFF2-40B4-BE49-F238E27FC236}">
                    <a16:creationId xmlns:a16="http://schemas.microsoft.com/office/drawing/2014/main" id="{2BD300D2-B84D-45C5-A4B8-E7A297C8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8318" y="4274174"/>
                <a:ext cx="5996114" cy="1118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16" name="Rectangle 8">
            <a:extLst>
              <a:ext uri="{FF2B5EF4-FFF2-40B4-BE49-F238E27FC236}">
                <a16:creationId xmlns:a16="http://schemas.microsoft.com/office/drawing/2014/main" id="{ECA488C5-5753-4E05-82F4-193959F6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732" y="351427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+mj-lt"/>
              </a:rPr>
              <a:t>由二重积分的性质</a:t>
            </a:r>
          </a:p>
        </p:txBody>
      </p:sp>
      <p:grpSp>
        <p:nvGrpSpPr>
          <p:cNvPr id="171017" name="Group 9">
            <a:extLst>
              <a:ext uri="{FF2B5EF4-FFF2-40B4-BE49-F238E27FC236}">
                <a16:creationId xmlns:a16="http://schemas.microsoft.com/office/drawing/2014/main" id="{B7CC3D31-B5DE-4154-AF97-72137DE29EF1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1989138"/>
            <a:ext cx="6607175" cy="576262"/>
            <a:chOff x="385" y="1162"/>
            <a:chExt cx="4162" cy="363"/>
          </a:xfrm>
        </p:grpSpPr>
        <p:sp>
          <p:nvSpPr>
            <p:cNvPr id="171018" name="Rectangle 10">
              <a:extLst>
                <a:ext uri="{FF2B5EF4-FFF2-40B4-BE49-F238E27FC236}">
                  <a16:creationId xmlns:a16="http://schemas.microsoft.com/office/drawing/2014/main" id="{BE5A9246-72BB-443B-A04C-38F2A13F4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162"/>
              <a:ext cx="41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latin typeface="+mj-lt"/>
                </a:rPr>
                <a:t>而二元函数              关于</a:t>
              </a:r>
              <a:r>
                <a:rPr lang="en-US" altLang="zh-CN" sz="2800" b="1" i="1" dirty="0">
                  <a:latin typeface="+mj-lt"/>
                </a:rPr>
                <a:t>x</a:t>
              </a:r>
              <a:r>
                <a:rPr lang="zh-CN" altLang="en-US" sz="2800" b="1" dirty="0">
                  <a:latin typeface="+mj-lt"/>
                </a:rPr>
                <a:t>是奇函数，所以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019" name="Object 11">
                  <a:extLst>
                    <a:ext uri="{FF2B5EF4-FFF2-40B4-BE49-F238E27FC236}">
                      <a16:creationId xmlns:a16="http://schemas.microsoft.com/office/drawing/2014/main" id="{33A81938-ADDB-4B8E-A29D-6DE4EB0DBD14}"/>
                    </a:ext>
                  </a:extLst>
                </p:cNvPr>
                <p:cNvSpPr txBox="1"/>
                <p:nvPr/>
              </p:nvSpPr>
              <p:spPr bwMode="auto">
                <a:xfrm>
                  <a:off x="1610" y="1166"/>
                  <a:ext cx="771" cy="359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1019" name="Object 11">
                  <a:extLst>
                    <a:ext uri="{FF2B5EF4-FFF2-40B4-BE49-F238E27FC236}">
                      <a16:creationId xmlns:a16="http://schemas.microsoft.com/office/drawing/2014/main" id="{33A81938-ADDB-4B8E-A29D-6DE4EB0DB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0" y="1166"/>
                  <a:ext cx="771" cy="3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020" name="Group 12">
            <a:extLst>
              <a:ext uri="{FF2B5EF4-FFF2-40B4-BE49-F238E27FC236}">
                <a16:creationId xmlns:a16="http://schemas.microsoft.com/office/drawing/2014/main" id="{B8C0187F-4158-4849-9381-4B5ABD8C8091}"/>
              </a:ext>
            </a:extLst>
          </p:cNvPr>
          <p:cNvGrpSpPr>
            <a:grpSpLocks/>
          </p:cNvGrpSpPr>
          <p:nvPr/>
        </p:nvGrpSpPr>
        <p:grpSpPr bwMode="auto">
          <a:xfrm>
            <a:off x="1768963" y="3563371"/>
            <a:ext cx="4733925" cy="576262"/>
            <a:chOff x="476" y="1842"/>
            <a:chExt cx="2982" cy="363"/>
          </a:xfrm>
        </p:grpSpPr>
        <p:sp>
          <p:nvSpPr>
            <p:cNvPr id="171021" name="Rectangle 13">
              <a:extLst>
                <a:ext uri="{FF2B5EF4-FFF2-40B4-BE49-F238E27FC236}">
                  <a16:creationId xmlns:a16="http://schemas.microsoft.com/office/drawing/2014/main" id="{4472E68E-6581-42CC-8495-1FB651F96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842"/>
              <a:ext cx="2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latin typeface="+mj-lt"/>
                </a:rPr>
                <a:t>又         关于</a:t>
              </a:r>
              <a:r>
                <a:rPr lang="en-US" altLang="zh-CN" sz="2800" b="1" i="1" dirty="0">
                  <a:latin typeface="+mj-lt"/>
                </a:rPr>
                <a:t>x</a:t>
              </a:r>
              <a:r>
                <a:rPr lang="zh-CN" altLang="en-US" sz="2800" b="1" dirty="0">
                  <a:latin typeface="+mj-lt"/>
                </a:rPr>
                <a:t>是偶函数，因此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022" name="Object 14">
                  <a:extLst>
                    <a:ext uri="{FF2B5EF4-FFF2-40B4-BE49-F238E27FC236}">
                      <a16:creationId xmlns:a16="http://schemas.microsoft.com/office/drawing/2014/main" id="{D3C59EA0-5BE1-4E46-BA8C-19127F7D0C69}"/>
                    </a:ext>
                  </a:extLst>
                </p:cNvPr>
                <p:cNvSpPr txBox="1"/>
                <p:nvPr/>
              </p:nvSpPr>
              <p:spPr bwMode="auto">
                <a:xfrm>
                  <a:off x="793" y="1842"/>
                  <a:ext cx="499" cy="363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1022" name="Object 14">
                  <a:extLst>
                    <a:ext uri="{FF2B5EF4-FFF2-40B4-BE49-F238E27FC236}">
                      <a16:creationId xmlns:a16="http://schemas.microsoft.com/office/drawing/2014/main" id="{D3C59EA0-5BE1-4E46-BA8C-19127F7D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3" y="1842"/>
                  <a:ext cx="499" cy="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024" name="Text Box 16">
                <a:extLst>
                  <a:ext uri="{FF2B5EF4-FFF2-40B4-BE49-F238E27FC236}">
                    <a16:creationId xmlns:a16="http://schemas.microsoft.com/office/drawing/2014/main" id="{C3B441AF-535C-4423-A7AF-9DA445BB55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203" y="5487107"/>
                <a:ext cx="8821318" cy="963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j-lt"/>
                  </a:rPr>
                  <a:t>是由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在第一象限围成的区域</a:t>
                </a:r>
                <a:r>
                  <a:rPr lang="en-US" altLang="zh-CN" sz="2800" b="1" dirty="0">
                    <a:latin typeface="+mj-lt"/>
                  </a:rPr>
                  <a:t>. </a:t>
                </a:r>
                <a:r>
                  <a:rPr lang="zh-CN" altLang="en-US" sz="2800" b="1" dirty="0">
                    <a:latin typeface="+mj-lt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j-lt"/>
                  </a:rPr>
                  <a:t>看成</a:t>
                </a:r>
                <a:r>
                  <a:rPr lang="en-US" altLang="zh-CN" sz="2800" b="1" i="1" dirty="0">
                    <a:latin typeface="+mj-lt"/>
                  </a:rPr>
                  <a:t>Y</a:t>
                </a:r>
                <a:r>
                  <a:rPr lang="zh-CN" altLang="en-US" sz="2800" b="1" dirty="0">
                    <a:latin typeface="+mj-lt"/>
                  </a:rPr>
                  <a:t>型区域，</a:t>
                </a:r>
              </a:p>
            </p:txBody>
          </p:sp>
        </mc:Choice>
        <mc:Fallback xmlns="">
          <p:sp>
            <p:nvSpPr>
              <p:cNvPr id="171024" name="Text Box 16">
                <a:extLst>
                  <a:ext uri="{FF2B5EF4-FFF2-40B4-BE49-F238E27FC236}">
                    <a16:creationId xmlns:a16="http://schemas.microsoft.com/office/drawing/2014/main" id="{C3B441AF-535C-4423-A7AF-9DA445BB5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203" y="5487107"/>
                <a:ext cx="8821318" cy="963854"/>
              </a:xfrm>
              <a:prstGeom prst="rect">
                <a:avLst/>
              </a:prstGeom>
              <a:blipFill>
                <a:blip r:embed="rId7"/>
                <a:stretch>
                  <a:fillRect l="-1382" t="-6962" r="-691" b="-177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7">
            <a:extLst>
              <a:ext uri="{FF2B5EF4-FFF2-40B4-BE49-F238E27FC236}">
                <a16:creationId xmlns:a16="http://schemas.microsoft.com/office/drawing/2014/main" id="{41C9234A-A660-4ADD-8011-784E0FBE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635251"/>
            <a:ext cx="36290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71013" grpId="0"/>
      <p:bldP spid="171015" grpId="0"/>
      <p:bldP spid="171016" grpId="0"/>
      <p:bldP spid="1710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0AAD21A0-27C0-4121-BA36-8A7B86031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143025"/>
            <a:ext cx="8133987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+mj-lt"/>
                <a:ea typeface="+mj-ea"/>
              </a:rPr>
              <a:t>  </a:t>
            </a:r>
            <a:r>
              <a:rPr lang="zh-CN" altLang="en-US" sz="2800" b="1" dirty="0">
                <a:latin typeface="+mj-lt"/>
                <a:ea typeface="+mj-ea"/>
              </a:rPr>
              <a:t>通过本例不仅可以看出选择积分次序的重要性，而且在计算二重积分时，利用区域</a:t>
            </a:r>
            <a:r>
              <a:rPr lang="en-US" altLang="zh-CN" sz="2800" b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的对称性，及被积函数</a:t>
            </a:r>
            <a:r>
              <a:rPr lang="en-US" altLang="zh-CN" sz="2800" b="1" i="1" dirty="0">
                <a:latin typeface="+mj-lt"/>
                <a:ea typeface="+mj-ea"/>
              </a:rPr>
              <a:t>f 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en-US" altLang="zh-CN" sz="2800" b="1" i="1" dirty="0">
                <a:latin typeface="+mj-lt"/>
                <a:ea typeface="+mj-ea"/>
              </a:rPr>
              <a:t>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的奇偶性也可简化计算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D75E355F-7502-48E8-A5B2-4F5F1CAC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036" name="Object 4">
                <a:extLst>
                  <a:ext uri="{FF2B5EF4-FFF2-40B4-BE49-F238E27FC236}">
                    <a16:creationId xmlns:a16="http://schemas.microsoft.com/office/drawing/2014/main" id="{140B66FE-80D5-4DBE-BAD2-6FC0ED3B24E8}"/>
                  </a:ext>
                </a:extLst>
              </p:cNvPr>
              <p:cNvSpPr txBox="1"/>
              <p:nvPr/>
            </p:nvSpPr>
            <p:spPr bwMode="auto">
              <a:xfrm>
                <a:off x="1616366" y="1003384"/>
                <a:ext cx="6623050" cy="13858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𝒅𝒚</m:t>
                              </m:r>
                            </m:e>
                          </m:nary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𝒚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</m:rad>
                            </m:sup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2036" name="Object 4">
                <a:extLst>
                  <a:ext uri="{FF2B5EF4-FFF2-40B4-BE49-F238E27FC236}">
                    <a16:creationId xmlns:a16="http://schemas.microsoft.com/office/drawing/2014/main" id="{140B66FE-80D5-4DBE-BAD2-6FC0ED3B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6366" y="1003384"/>
                <a:ext cx="6623050" cy="138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037" name="Rectangle 5">
            <a:extLst>
              <a:ext uri="{FF2B5EF4-FFF2-40B4-BE49-F238E27FC236}">
                <a16:creationId xmlns:a16="http://schemas.microsoft.com/office/drawing/2014/main" id="{99E2C215-807E-4C72-884F-6BAC21978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34469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于是</a:t>
            </a:r>
          </a:p>
        </p:txBody>
      </p:sp>
      <p:graphicFrame>
        <p:nvGraphicFramePr>
          <p:cNvPr id="172038" name="Object 6">
            <a:extLst>
              <a:ext uri="{FF2B5EF4-FFF2-40B4-BE49-F238E27FC236}">
                <a16:creationId xmlns:a16="http://schemas.microsoft.com/office/drawing/2014/main" id="{528FEEDE-E5DE-48CF-B626-CA8C89D5A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53111"/>
              </p:ext>
            </p:extLst>
          </p:nvPr>
        </p:nvGraphicFramePr>
        <p:xfrm>
          <a:off x="1616075" y="2362201"/>
          <a:ext cx="6119813" cy="12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2171520" imgH="444240" progId="Equation.DSMT4">
                  <p:embed/>
                </p:oleObj>
              </mc:Choice>
              <mc:Fallback>
                <p:oleObj name="Equation" r:id="rId4" imgW="2171520" imgH="444240" progId="Equation.DSMT4">
                  <p:embed/>
                  <p:pic>
                    <p:nvPicPr>
                      <p:cNvPr id="172038" name="Object 6">
                        <a:extLst>
                          <a:ext uri="{FF2B5EF4-FFF2-40B4-BE49-F238E27FC236}">
                            <a16:creationId xmlns:a16="http://schemas.microsoft.com/office/drawing/2014/main" id="{528FEEDE-E5DE-48CF-B626-CA8C89D5A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2362201"/>
                        <a:ext cx="6119813" cy="1237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>
            <a:extLst>
              <a:ext uri="{FF2B5EF4-FFF2-40B4-BE49-F238E27FC236}">
                <a16:creationId xmlns:a16="http://schemas.microsoft.com/office/drawing/2014/main" id="{1DFD0513-DD61-43E0-8F62-8ADED75C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33" y="1300823"/>
            <a:ext cx="351686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6" grpId="0"/>
      <p:bldP spid="1720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EDC59968-4643-4DAD-A195-DF2BF63C3329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178799"/>
            <a:ext cx="10375779" cy="1300752"/>
            <a:chOff x="288" y="1204"/>
            <a:chExt cx="4908" cy="708"/>
          </a:xfrm>
        </p:grpSpPr>
        <p:sp>
          <p:nvSpPr>
            <p:cNvPr id="7189" name="Text Box 46">
              <a:extLst>
                <a:ext uri="{FF2B5EF4-FFF2-40B4-BE49-F238E27FC236}">
                  <a16:creationId xmlns:a16="http://schemas.microsoft.com/office/drawing/2014/main" id="{32010C47-AE19-460D-8C73-26CE0E468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96"/>
              <a:ext cx="72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7 </a:t>
              </a:r>
              <a:r>
                <a:rPr lang="zh-CN" altLang="en-US" sz="2800" b="1" dirty="0">
                  <a:latin typeface="+mj-lt"/>
                  <a:ea typeface="+mj-ea"/>
                </a:rPr>
                <a:t>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4" name="Object 47">
                  <a:extLst>
                    <a:ext uri="{FF2B5EF4-FFF2-40B4-BE49-F238E27FC236}">
                      <a16:creationId xmlns:a16="http://schemas.microsoft.com/office/drawing/2014/main" id="{2EDF542F-34E1-4E24-8F6D-67D24E35576D}"/>
                    </a:ext>
                  </a:extLst>
                </p:cNvPr>
                <p:cNvSpPr txBox="1"/>
                <p:nvPr/>
              </p:nvSpPr>
              <p:spPr bwMode="auto">
                <a:xfrm>
                  <a:off x="1007" y="1204"/>
                  <a:ext cx="2085" cy="7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𝑰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𝒎𝒂𝒙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{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𝒃</m:t>
                                </m:r>
                                <m:r>
                                  <a:rPr lang="en-US" altLang="zh-CN" sz="2800" b="1" i="1" baseline="300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en-US" altLang="zh-CN" sz="2800" b="1" i="1" baseline="300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,   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800" b="1" i="1" baseline="30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800" b="1" i="1" baseline="30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}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74" name="Object 47">
                  <a:extLst>
                    <a:ext uri="{FF2B5EF4-FFF2-40B4-BE49-F238E27FC236}">
                      <a16:creationId xmlns:a16="http://schemas.microsoft.com/office/drawing/2014/main" id="{2EDF542F-34E1-4E24-8F6D-67D24E355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7" y="1204"/>
                  <a:ext cx="2085" cy="7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5" name="Object 48">
                  <a:extLst>
                    <a:ext uri="{FF2B5EF4-FFF2-40B4-BE49-F238E27FC236}">
                      <a16:creationId xmlns:a16="http://schemas.microsoft.com/office/drawing/2014/main" id="{26A2B746-CB91-4307-BE85-6F58589BA336}"/>
                    </a:ext>
                  </a:extLst>
                </p:cNvPr>
                <p:cNvSpPr txBox="1"/>
                <p:nvPr/>
              </p:nvSpPr>
              <p:spPr bwMode="auto">
                <a:xfrm>
                  <a:off x="3179" y="1334"/>
                  <a:ext cx="2017" cy="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en-US" altLang="zh-CN" sz="2800" b="1" dirty="0">
                      <a:latin typeface="+mj-lt"/>
                      <a:ea typeface="+mj-ea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75" name="Object 48">
                  <a:extLst>
                    <a:ext uri="{FF2B5EF4-FFF2-40B4-BE49-F238E27FC236}">
                      <a16:creationId xmlns:a16="http://schemas.microsoft.com/office/drawing/2014/main" id="{26A2B746-CB91-4307-BE85-6F58589BA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9" y="1334"/>
                  <a:ext cx="2017" cy="350"/>
                </a:xfrm>
                <a:prstGeom prst="rect">
                  <a:avLst/>
                </a:prstGeom>
                <a:blipFill>
                  <a:blip r:embed="rId3"/>
                  <a:stretch>
                    <a:fillRect t="-952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77" name="Text Box 61">
            <a:extLst>
              <a:ext uri="{FF2B5EF4-FFF2-40B4-BE49-F238E27FC236}">
                <a16:creationId xmlns:a16="http://schemas.microsoft.com/office/drawing/2014/main" id="{EF5F4DA7-6384-4E35-9F74-A246F0F1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22" y="1381009"/>
            <a:ext cx="57852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解：被积函数对 </a:t>
            </a:r>
            <a:r>
              <a:rPr lang="en-US" altLang="zh-CN" sz="2800" b="1" i="1" dirty="0" err="1">
                <a:latin typeface="+mj-lt"/>
                <a:ea typeface="+mj-ea"/>
              </a:rPr>
              <a:t>x</a:t>
            </a:r>
            <a:r>
              <a:rPr lang="en-US" altLang="zh-CN" sz="2800" b="1" dirty="0" err="1">
                <a:latin typeface="+mj-lt"/>
                <a:ea typeface="+mj-ea"/>
              </a:rPr>
              <a:t>,</a:t>
            </a:r>
            <a:r>
              <a:rPr lang="en-US" altLang="zh-CN" sz="2800" b="1" i="1" dirty="0" err="1">
                <a:latin typeface="+mj-lt"/>
                <a:ea typeface="+mj-ea"/>
              </a:rPr>
              <a:t>y</a:t>
            </a:r>
            <a:r>
              <a:rPr lang="en-US" altLang="zh-CN" sz="2800" b="1" i="1" dirty="0">
                <a:latin typeface="+mj-lt"/>
                <a:ea typeface="+mj-ea"/>
              </a:rPr>
              <a:t> </a:t>
            </a:r>
            <a:r>
              <a:rPr lang="zh-CN" altLang="en-US" sz="2800" b="1" dirty="0">
                <a:latin typeface="+mj-lt"/>
                <a:ea typeface="+mj-ea"/>
              </a:rPr>
              <a:t>均为偶函数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</a:p>
        </p:txBody>
      </p:sp>
      <p:sp>
        <p:nvSpPr>
          <p:cNvPr id="9281" name="Text Box 65">
            <a:extLst>
              <a:ext uri="{FF2B5EF4-FFF2-40B4-BE49-F238E27FC236}">
                <a16:creationId xmlns:a16="http://schemas.microsoft.com/office/drawing/2014/main" id="{20A0CF10-6BBA-42E1-8018-B099FB9F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173" y="1331124"/>
            <a:ext cx="1092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因此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84" name="AutoShape 68">
                <a:extLst>
                  <a:ext uri="{FF2B5EF4-FFF2-40B4-BE49-F238E27FC236}">
                    <a16:creationId xmlns:a16="http://schemas.microsoft.com/office/drawing/2014/main" id="{23DA48A1-BE49-45E9-AC18-FFC928F5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101" y="5953588"/>
                <a:ext cx="3807264" cy="793679"/>
              </a:xfrm>
              <a:prstGeom prst="wedgeRectCallout">
                <a:avLst>
                  <a:gd name="adj1" fmla="val -48718"/>
                  <a:gd name="adj2" fmla="val 397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b="1" dirty="0">
                    <a:latin typeface="+mj-lt"/>
                    <a:ea typeface="+mj-ea"/>
                  </a:rPr>
                  <a:t>所以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b="1" dirty="0"/>
                      <m:t>(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b="1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 sz="2800" b="1" dirty="0"/>
                      <m:t>)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284" name="AutoShape 68">
                <a:extLst>
                  <a:ext uri="{FF2B5EF4-FFF2-40B4-BE49-F238E27FC236}">
                    <a16:creationId xmlns:a16="http://schemas.microsoft.com/office/drawing/2014/main" id="{23DA48A1-BE49-45E9-AC18-FFC928F50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8101" y="5953588"/>
                <a:ext cx="3807264" cy="793679"/>
              </a:xfrm>
              <a:prstGeom prst="wedgeRectCallout">
                <a:avLst>
                  <a:gd name="adj1" fmla="val -48718"/>
                  <a:gd name="adj2" fmla="val 3977"/>
                </a:avLst>
              </a:prstGeom>
              <a:blipFill>
                <a:blip r:embed="rId4"/>
                <a:stretch>
                  <a:fillRect b="-30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51">
            <a:extLst>
              <a:ext uri="{FF2B5EF4-FFF2-40B4-BE49-F238E27FC236}">
                <a16:creationId xmlns:a16="http://schemas.microsoft.com/office/drawing/2014/main" id="{C39B677E-1BBB-4F79-BDDE-B39F2BDD7D9B}"/>
              </a:ext>
            </a:extLst>
          </p:cNvPr>
          <p:cNvGrpSpPr>
            <a:grpSpLocks/>
          </p:cNvGrpSpPr>
          <p:nvPr/>
        </p:nvGrpSpPr>
        <p:grpSpPr bwMode="auto">
          <a:xfrm>
            <a:off x="1029909" y="1755298"/>
            <a:ext cx="9003760" cy="1263650"/>
            <a:chOff x="124" y="1344"/>
            <a:chExt cx="4259" cy="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bject 47">
                  <a:extLst>
                    <a:ext uri="{FF2B5EF4-FFF2-40B4-BE49-F238E27FC236}">
                      <a16:creationId xmlns:a16="http://schemas.microsoft.com/office/drawing/2014/main" id="{3745BA3D-700A-4904-B60E-3CDC21E31D86}"/>
                    </a:ext>
                  </a:extLst>
                </p:cNvPr>
                <p:cNvSpPr txBox="1"/>
                <p:nvPr/>
              </p:nvSpPr>
              <p:spPr bwMode="auto">
                <a:xfrm>
                  <a:off x="124" y="1344"/>
                  <a:ext cx="2427" cy="7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𝑰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CN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𝟒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𝒎𝒂𝒙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{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𝒃</m:t>
                                </m:r>
                                <m:r>
                                  <a:rPr lang="en-US" altLang="zh-CN" sz="2800" b="1" i="1" baseline="300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en-US" altLang="zh-CN" sz="2800" b="1" i="1" baseline="300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,   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800" b="1" i="1" baseline="30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800" b="1" i="1" baseline="30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}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5" name="Object 47">
                  <a:extLst>
                    <a:ext uri="{FF2B5EF4-FFF2-40B4-BE49-F238E27FC236}">
                      <a16:creationId xmlns:a16="http://schemas.microsoft.com/office/drawing/2014/main" id="{3745BA3D-700A-4904-B60E-3CDC21E31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" y="1344"/>
                  <a:ext cx="2427" cy="7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bject 48">
                  <a:extLst>
                    <a:ext uri="{FF2B5EF4-FFF2-40B4-BE49-F238E27FC236}">
                      <a16:creationId xmlns:a16="http://schemas.microsoft.com/office/drawing/2014/main" id="{1085506D-FB5A-4FD1-87D9-C745792495E6}"/>
                    </a:ext>
                  </a:extLst>
                </p:cNvPr>
                <p:cNvSpPr txBox="1"/>
                <p:nvPr/>
              </p:nvSpPr>
              <p:spPr bwMode="auto">
                <a:xfrm>
                  <a:off x="2281" y="1490"/>
                  <a:ext cx="2102" cy="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′: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0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en-US" altLang="zh-CN" sz="2800" b="1" dirty="0">
                      <a:latin typeface="+mj-lt"/>
                      <a:ea typeface="+mj-ea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0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6" name="Object 48">
                  <a:extLst>
                    <a:ext uri="{FF2B5EF4-FFF2-40B4-BE49-F238E27FC236}">
                      <a16:creationId xmlns:a16="http://schemas.microsoft.com/office/drawing/2014/main" id="{1085506D-FB5A-4FD1-87D9-C74579249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1" y="1490"/>
                  <a:ext cx="2102" cy="350"/>
                </a:xfrm>
                <a:prstGeom prst="rect">
                  <a:avLst/>
                </a:prstGeom>
                <a:blipFill>
                  <a:blip r:embed="rId6"/>
                  <a:stretch>
                    <a:fillRect t="-10784" b="-1078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47">
                <a:extLst>
                  <a:ext uri="{FF2B5EF4-FFF2-40B4-BE49-F238E27FC236}">
                    <a16:creationId xmlns:a16="http://schemas.microsoft.com/office/drawing/2014/main" id="{4F7EC632-AD1C-4B91-ABF4-30105BC2DF14}"/>
                  </a:ext>
                </a:extLst>
              </p:cNvPr>
              <p:cNvSpPr txBox="1"/>
              <p:nvPr/>
            </p:nvSpPr>
            <p:spPr bwMode="auto">
              <a:xfrm>
                <a:off x="1125430" y="2930480"/>
                <a:ext cx="5130811" cy="1263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sz="2800" b="1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  <m:r>
                            <a:rPr lang="en-US" altLang="zh-CN" sz="2800" b="1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2" name="Object 47">
                <a:extLst>
                  <a:ext uri="{FF2B5EF4-FFF2-40B4-BE49-F238E27FC236}">
                    <a16:creationId xmlns:a16="http://schemas.microsoft.com/office/drawing/2014/main" id="{4F7EC632-AD1C-4B91-ABF4-30105BC2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430" y="2930480"/>
                <a:ext cx="5130811" cy="1263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1FA90B3-325C-48F8-BFA7-FE8F720A13EC}"/>
              </a:ext>
            </a:extLst>
          </p:cNvPr>
          <p:cNvGrpSpPr/>
          <p:nvPr/>
        </p:nvGrpSpPr>
        <p:grpSpPr>
          <a:xfrm>
            <a:off x="8811942" y="3048139"/>
            <a:ext cx="2610167" cy="2338589"/>
            <a:chOff x="8736500" y="3195762"/>
            <a:chExt cx="2610167" cy="2338589"/>
          </a:xfrm>
        </p:grpSpPr>
        <p:grpSp>
          <p:nvGrpSpPr>
            <p:cNvPr id="3" name="Group 60">
              <a:extLst>
                <a:ext uri="{FF2B5EF4-FFF2-40B4-BE49-F238E27FC236}">
                  <a16:creationId xmlns:a16="http://schemas.microsoft.com/office/drawing/2014/main" id="{EB0B4F4C-40ED-41C8-9981-21FE1FA6F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1652" y="3195762"/>
              <a:ext cx="2415015" cy="1962580"/>
              <a:chOff x="3936" y="699"/>
              <a:chExt cx="1179" cy="933"/>
            </a:xfrm>
          </p:grpSpPr>
          <p:grpSp>
            <p:nvGrpSpPr>
              <p:cNvPr id="7183" name="Group 58">
                <a:extLst>
                  <a:ext uri="{FF2B5EF4-FFF2-40B4-BE49-F238E27FC236}">
                    <a16:creationId xmlns:a16="http://schemas.microsoft.com/office/drawing/2014/main" id="{26B684A3-224A-4E07-A754-808B4242C4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699"/>
                <a:ext cx="1076" cy="933"/>
                <a:chOff x="3936" y="843"/>
                <a:chExt cx="1076" cy="933"/>
              </a:xfrm>
            </p:grpSpPr>
            <p:sp>
              <p:nvSpPr>
                <p:cNvPr id="7185" name="Line 53">
                  <a:extLst>
                    <a:ext uri="{FF2B5EF4-FFF2-40B4-BE49-F238E27FC236}">
                      <a16:creationId xmlns:a16="http://schemas.microsoft.com/office/drawing/2014/main" id="{4924D932-180B-437A-9361-400C509405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843"/>
                  <a:ext cx="0" cy="9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  <p:sp>
              <p:nvSpPr>
                <p:cNvPr id="7187" name="Line 56">
                  <a:extLst>
                    <a:ext uri="{FF2B5EF4-FFF2-40B4-BE49-F238E27FC236}">
                      <a16:creationId xmlns:a16="http://schemas.microsoft.com/office/drawing/2014/main" id="{C5CD253C-A07A-443C-9ACC-E08E7E0F3F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84" y="1148"/>
                  <a:ext cx="793" cy="5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  <p:sp>
              <p:nvSpPr>
                <p:cNvPr id="7188" name="Line 57">
                  <a:extLst>
                    <a:ext uri="{FF2B5EF4-FFF2-40B4-BE49-F238E27FC236}">
                      <a16:creationId xmlns:a16="http://schemas.microsoft.com/office/drawing/2014/main" id="{E48AABF9-8396-4785-B89E-258A614638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728"/>
                  <a:ext cx="1076" cy="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84" name="Text Box 59">
                    <a:extLst>
                      <a:ext uri="{FF2B5EF4-FFF2-40B4-BE49-F238E27FC236}">
                        <a16:creationId xmlns:a16="http://schemas.microsoft.com/office/drawing/2014/main" id="{DF06777B-C6D3-4AB1-96FE-116AF8E34E3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26" y="715"/>
                    <a:ext cx="489" cy="3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 b="1" i="1" dirty="0">
                        <a:latin typeface="+mj-lt"/>
                        <a:ea typeface="+mj-ea"/>
                      </a:rPr>
                      <a:t>y</a:t>
                    </a:r>
                    <a:r>
                      <a:rPr lang="en-US" altLang="zh-CN" sz="2800" b="1" dirty="0">
                        <a:latin typeface="+mj-lt"/>
                        <a:ea typeface="+mj-ea"/>
                      </a:rPr>
                      <a:t>=</a:t>
                    </a:r>
                    <a:r>
                      <a:rPr lang="zh-CN" altLang="en-US" sz="2800" b="1" dirty="0">
                        <a:solidFill>
                          <a:srgbClr val="00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oMath>
                    </a14:m>
                    <a:r>
                      <a:rPr lang="en-US" altLang="zh-CN" sz="2800" b="1" i="1" dirty="0">
                        <a:latin typeface="+mj-lt"/>
                        <a:ea typeface="+mj-ea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7184" name="Text Box 59">
                    <a:extLst>
                      <a:ext uri="{FF2B5EF4-FFF2-40B4-BE49-F238E27FC236}">
                        <a16:creationId xmlns:a16="http://schemas.microsoft.com/office/drawing/2014/main" id="{DF06777B-C6D3-4AB1-96FE-116AF8E34E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26" y="715"/>
                    <a:ext cx="489" cy="3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121" r="-9697" b="-932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Line 56">
              <a:extLst>
                <a:ext uri="{FF2B5EF4-FFF2-40B4-BE49-F238E27FC236}">
                  <a16:creationId xmlns:a16="http://schemas.microsoft.com/office/drawing/2014/main" id="{5D1AD54C-C357-484B-B0D6-298A3CEA3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29974" y="3784684"/>
              <a:ext cx="1652694" cy="47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dirty="0">
                <a:latin typeface="+mj-lt"/>
                <a:ea typeface="+mj-ea"/>
              </a:endParaRPr>
            </a:p>
          </p:txBody>
        </p:sp>
        <p:sp>
          <p:nvSpPr>
            <p:cNvPr id="28" name="Line 56">
              <a:extLst>
                <a:ext uri="{FF2B5EF4-FFF2-40B4-BE49-F238E27FC236}">
                  <a16:creationId xmlns:a16="http://schemas.microsoft.com/office/drawing/2014/main" id="{7D91EC79-0E1D-4886-8BBA-C3228E05F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53792" y="3797428"/>
              <a:ext cx="0" cy="1259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dirty="0">
                <a:latin typeface="+mj-lt"/>
                <a:ea typeface="+mj-ea"/>
              </a:endParaRPr>
            </a:p>
          </p:txBody>
        </p:sp>
        <p:sp>
          <p:nvSpPr>
            <p:cNvPr id="29" name="Text Box 59">
              <a:extLst>
                <a:ext uri="{FF2B5EF4-FFF2-40B4-BE49-F238E27FC236}">
                  <a16:creationId xmlns:a16="http://schemas.microsoft.com/office/drawing/2014/main" id="{C3B38FFD-996B-4C68-A46C-5C08AF956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1017" y="3829972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+mj-lt"/>
                  <a:ea typeface="+mj-ea"/>
                </a:rPr>
                <a:t>D</a:t>
              </a:r>
              <a:r>
                <a:rPr lang="en-US" altLang="zh-CN" sz="2800" b="1" baseline="-25000" dirty="0">
                  <a:latin typeface="+mj-lt"/>
                  <a:ea typeface="+mj-ea"/>
                </a:rPr>
                <a:t>2</a:t>
              </a:r>
            </a:p>
          </p:txBody>
        </p:sp>
        <p:sp>
          <p:nvSpPr>
            <p:cNvPr id="30" name="Text Box 59">
              <a:extLst>
                <a:ext uri="{FF2B5EF4-FFF2-40B4-BE49-F238E27FC236}">
                  <a16:creationId xmlns:a16="http://schemas.microsoft.com/office/drawing/2014/main" id="{AD1E789A-AFE2-4C4D-BF7A-0B8C4C0D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0023" y="4406290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+mj-lt"/>
                  <a:ea typeface="+mj-ea"/>
                </a:rPr>
                <a:t>D</a:t>
              </a:r>
              <a:r>
                <a:rPr lang="en-US" altLang="zh-CN" sz="2800" b="1" baseline="-25000" dirty="0">
                  <a:latin typeface="+mj-lt"/>
                  <a:ea typeface="+mj-ea"/>
                </a:rPr>
                <a:t>1</a:t>
              </a:r>
            </a:p>
          </p:txBody>
        </p:sp>
        <p:sp>
          <p:nvSpPr>
            <p:cNvPr id="34" name="Text Box 59">
              <a:extLst>
                <a:ext uri="{FF2B5EF4-FFF2-40B4-BE49-F238E27FC236}">
                  <a16:creationId xmlns:a16="http://schemas.microsoft.com/office/drawing/2014/main" id="{FD8ED327-EF4E-4214-BCB5-3078FBA0E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4124" y="507268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+mj-lt"/>
                  <a:ea typeface="+mj-ea"/>
                </a:rPr>
                <a:t>a</a:t>
              </a:r>
              <a:endParaRPr lang="en-US" altLang="zh-CN" sz="2800" b="1" baseline="-25000" dirty="0">
                <a:latin typeface="+mj-lt"/>
                <a:ea typeface="+mj-ea"/>
              </a:endParaRPr>
            </a:p>
          </p:txBody>
        </p:sp>
        <p:sp>
          <p:nvSpPr>
            <p:cNvPr id="35" name="Text Box 59">
              <a:extLst>
                <a:ext uri="{FF2B5EF4-FFF2-40B4-BE49-F238E27FC236}">
                  <a16:creationId xmlns:a16="http://schemas.microsoft.com/office/drawing/2014/main" id="{D77F6221-A301-428B-95B3-69FBEE1C5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6500" y="354024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+mj-lt"/>
                  <a:ea typeface="+mj-ea"/>
                </a:rPr>
                <a:t>b</a:t>
              </a:r>
              <a:endParaRPr lang="en-US" altLang="zh-CN" sz="2800" b="1" baseline="-25000" dirty="0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7">
                <a:extLst>
                  <a:ext uri="{FF2B5EF4-FFF2-40B4-BE49-F238E27FC236}">
                    <a16:creationId xmlns:a16="http://schemas.microsoft.com/office/drawing/2014/main" id="{A8154C00-D615-48AE-8FC0-ECCE1A29BCEE}"/>
                  </a:ext>
                </a:extLst>
              </p:cNvPr>
              <p:cNvSpPr txBox="1"/>
              <p:nvPr/>
            </p:nvSpPr>
            <p:spPr bwMode="auto">
              <a:xfrm>
                <a:off x="946993" y="3902237"/>
                <a:ext cx="7686512" cy="1263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sz="2800" b="1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dirty="0" smtClean="0"/>
                        <m:t>(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baseline="30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800" b="1" i="1" baseline="30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6" name="Object 47">
                <a:extLst>
                  <a:ext uri="{FF2B5EF4-FFF2-40B4-BE49-F238E27FC236}">
                    <a16:creationId xmlns:a16="http://schemas.microsoft.com/office/drawing/2014/main" id="{A8154C00-D615-48AE-8FC0-ECCE1A29B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93" y="3902237"/>
                <a:ext cx="7686512" cy="12636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47">
                <a:extLst>
                  <a:ext uri="{FF2B5EF4-FFF2-40B4-BE49-F238E27FC236}">
                    <a16:creationId xmlns:a16="http://schemas.microsoft.com/office/drawing/2014/main" id="{A5C850D5-3F1A-4B59-BB9B-645A397B8D60}"/>
                  </a:ext>
                </a:extLst>
              </p:cNvPr>
              <p:cNvSpPr txBox="1"/>
              <p:nvPr/>
            </p:nvSpPr>
            <p:spPr bwMode="auto">
              <a:xfrm>
                <a:off x="1045314" y="4977728"/>
                <a:ext cx="7686512" cy="12136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sz="2800" b="1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baseline="30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b="1" dirty="0" smtClean="0"/>
                        <m:t>(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baseline="30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800" b="1" i="1" baseline="30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" name="Object 47">
                <a:extLst>
                  <a:ext uri="{FF2B5EF4-FFF2-40B4-BE49-F238E27FC236}">
                    <a16:creationId xmlns:a16="http://schemas.microsoft.com/office/drawing/2014/main" id="{A5C850D5-3F1A-4B59-BB9B-645A397B8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5314" y="4977728"/>
                <a:ext cx="7686512" cy="1213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16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" grpId="0" autoUpdateAnimBg="0"/>
      <p:bldP spid="9281" grpId="0" autoUpdateAnimBg="0"/>
      <p:bldP spid="9284" grpId="0" animBg="1"/>
      <p:bldP spid="32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Text Box 25">
            <a:extLst>
              <a:ext uri="{FF2B5EF4-FFF2-40B4-BE49-F238E27FC236}">
                <a16:creationId xmlns:a16="http://schemas.microsoft.com/office/drawing/2014/main" id="{42DE60C4-D95C-4110-9FE3-B833E571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1" y="83378"/>
            <a:ext cx="4693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二</a:t>
            </a:r>
            <a:r>
              <a:rPr lang="en-US" altLang="zh-CN" sz="2800" b="1" dirty="0">
                <a:latin typeface="+mj-lt"/>
                <a:ea typeface="+mj-ea"/>
              </a:rPr>
              <a:t>. </a:t>
            </a:r>
            <a:r>
              <a:rPr lang="zh-CN" altLang="en-US" sz="2800" b="1" dirty="0">
                <a:latin typeface="+mj-lt"/>
                <a:ea typeface="+mj-ea"/>
              </a:rPr>
              <a:t>在极坐标系中的计算方法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0A7E0692-75A3-4907-A759-316923AF0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5" y="741741"/>
            <a:ext cx="92801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在极坐标系中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zh-CN" altLang="en-US" sz="2800" b="1" dirty="0">
                <a:latin typeface="+mj-lt"/>
                <a:ea typeface="+mj-ea"/>
              </a:rPr>
              <a:t>设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的边界与过极点的射线相交不多于两点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</a:p>
        </p:txBody>
      </p:sp>
      <p:sp>
        <p:nvSpPr>
          <p:cNvPr id="12315" name="AutoShape 27">
            <a:extLst>
              <a:ext uri="{FF2B5EF4-FFF2-40B4-BE49-F238E27FC236}">
                <a16:creationId xmlns:a16="http://schemas.microsoft.com/office/drawing/2014/main" id="{1841AFBF-BA7F-4BC1-BC83-CE24FA8AD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380970"/>
            <a:ext cx="3639041" cy="346136"/>
          </a:xfrm>
          <a:prstGeom prst="wedgeRoundRectCallout">
            <a:avLst>
              <a:gd name="adj1" fmla="val -37931"/>
              <a:gd name="adj2" fmla="val -7578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j-lt"/>
                <a:ea typeface="+mj-ea"/>
              </a:rPr>
              <a:t>化成两次定积分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16" name="Object 28">
                <a:extLst>
                  <a:ext uri="{FF2B5EF4-FFF2-40B4-BE49-F238E27FC236}">
                    <a16:creationId xmlns:a16="http://schemas.microsoft.com/office/drawing/2014/main" id="{87F6FC97-3E94-41B0-A604-EB37942033A6}"/>
                  </a:ext>
                </a:extLst>
              </p:cNvPr>
              <p:cNvSpPr txBox="1"/>
              <p:nvPr/>
            </p:nvSpPr>
            <p:spPr bwMode="auto">
              <a:xfrm>
                <a:off x="4038600" y="1897183"/>
                <a:ext cx="2514600" cy="5123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𝒓𝒅𝒓𝒅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316" name="Object 28">
                <a:extLst>
                  <a:ext uri="{FF2B5EF4-FFF2-40B4-BE49-F238E27FC236}">
                    <a16:creationId xmlns:a16="http://schemas.microsoft.com/office/drawing/2014/main" id="{87F6FC97-3E94-41B0-A604-EB379420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897183"/>
                <a:ext cx="2514600" cy="512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17" name="Object 29">
                <a:extLst>
                  <a:ext uri="{FF2B5EF4-FFF2-40B4-BE49-F238E27FC236}">
                    <a16:creationId xmlns:a16="http://schemas.microsoft.com/office/drawing/2014/main" id="{23477D05-AE6E-4FD5-B85F-A2C360CF8C83}"/>
                  </a:ext>
                </a:extLst>
              </p:cNvPr>
              <p:cNvSpPr txBox="1"/>
              <p:nvPr/>
            </p:nvSpPr>
            <p:spPr bwMode="auto">
              <a:xfrm>
                <a:off x="1376952" y="2379272"/>
                <a:ext cx="7397847" cy="1228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𝒓𝒅𝒓𝒅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317" name="Object 29">
                <a:extLst>
                  <a:ext uri="{FF2B5EF4-FFF2-40B4-BE49-F238E27FC236}">
                    <a16:creationId xmlns:a16="http://schemas.microsoft.com/office/drawing/2014/main" id="{23477D05-AE6E-4FD5-B85F-A2C360CF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6952" y="2379272"/>
                <a:ext cx="7397847" cy="1228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18" name="Text Box 30">
            <a:extLst>
              <a:ext uri="{FF2B5EF4-FFF2-40B4-BE49-F238E27FC236}">
                <a16:creationId xmlns:a16="http://schemas.microsoft.com/office/drawing/2014/main" id="{6D157245-C4FC-480E-9ED6-00418FE7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87" y="1284860"/>
            <a:ext cx="939850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用过极点的射线和以极点为圆心的圆周将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分成若干子域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</a:p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如图可知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1140B16B-6F8F-42EC-B550-9F78A7C8B822}"/>
              </a:ext>
            </a:extLst>
          </p:cNvPr>
          <p:cNvGrpSpPr>
            <a:grpSpLocks/>
          </p:cNvGrpSpPr>
          <p:nvPr/>
        </p:nvGrpSpPr>
        <p:grpSpPr bwMode="auto">
          <a:xfrm>
            <a:off x="9380581" y="1998136"/>
            <a:ext cx="2670087" cy="1990952"/>
            <a:chOff x="3888" y="1297"/>
            <a:chExt cx="1488" cy="1171"/>
          </a:xfrm>
        </p:grpSpPr>
        <p:sp>
          <p:nvSpPr>
            <p:cNvPr id="10268" name="Line 31">
              <a:extLst>
                <a:ext uri="{FF2B5EF4-FFF2-40B4-BE49-F238E27FC236}">
                  <a16:creationId xmlns:a16="http://schemas.microsoft.com/office/drawing/2014/main" id="{6B5EAA20-7D86-4966-BFFB-C62C24CF2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0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69" name="Freeform 34">
              <a:extLst>
                <a:ext uri="{FF2B5EF4-FFF2-40B4-BE49-F238E27FC236}">
                  <a16:creationId xmlns:a16="http://schemas.microsoft.com/office/drawing/2014/main" id="{CE059874-5A50-49B8-AB01-2C96E3BE3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1384"/>
              <a:ext cx="824" cy="664"/>
            </a:xfrm>
            <a:custGeom>
              <a:avLst/>
              <a:gdLst>
                <a:gd name="T0" fmla="*/ 56 w 824"/>
                <a:gd name="T1" fmla="*/ 440 h 664"/>
                <a:gd name="T2" fmla="*/ 56 w 824"/>
                <a:gd name="T3" fmla="*/ 152 h 664"/>
                <a:gd name="T4" fmla="*/ 296 w 824"/>
                <a:gd name="T5" fmla="*/ 8 h 664"/>
                <a:gd name="T6" fmla="*/ 680 w 824"/>
                <a:gd name="T7" fmla="*/ 104 h 664"/>
                <a:gd name="T8" fmla="*/ 824 w 824"/>
                <a:gd name="T9" fmla="*/ 440 h 664"/>
                <a:gd name="T10" fmla="*/ 680 w 824"/>
                <a:gd name="T11" fmla="*/ 632 h 664"/>
                <a:gd name="T12" fmla="*/ 392 w 824"/>
                <a:gd name="T13" fmla="*/ 632 h 664"/>
                <a:gd name="T14" fmla="*/ 56 w 824"/>
                <a:gd name="T15" fmla="*/ 440 h 6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24"/>
                <a:gd name="T25" fmla="*/ 0 h 664"/>
                <a:gd name="T26" fmla="*/ 824 w 824"/>
                <a:gd name="T27" fmla="*/ 664 h 6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24" h="664">
                  <a:moveTo>
                    <a:pt x="56" y="440"/>
                  </a:moveTo>
                  <a:cubicBezTo>
                    <a:pt x="0" y="360"/>
                    <a:pt x="16" y="224"/>
                    <a:pt x="56" y="152"/>
                  </a:cubicBezTo>
                  <a:cubicBezTo>
                    <a:pt x="96" y="80"/>
                    <a:pt x="192" y="16"/>
                    <a:pt x="296" y="8"/>
                  </a:cubicBezTo>
                  <a:cubicBezTo>
                    <a:pt x="400" y="0"/>
                    <a:pt x="592" y="32"/>
                    <a:pt x="680" y="104"/>
                  </a:cubicBezTo>
                  <a:cubicBezTo>
                    <a:pt x="768" y="176"/>
                    <a:pt x="824" y="352"/>
                    <a:pt x="824" y="440"/>
                  </a:cubicBezTo>
                  <a:cubicBezTo>
                    <a:pt x="824" y="528"/>
                    <a:pt x="752" y="600"/>
                    <a:pt x="680" y="632"/>
                  </a:cubicBezTo>
                  <a:cubicBezTo>
                    <a:pt x="608" y="664"/>
                    <a:pt x="496" y="656"/>
                    <a:pt x="392" y="632"/>
                  </a:cubicBezTo>
                  <a:cubicBezTo>
                    <a:pt x="288" y="608"/>
                    <a:pt x="112" y="520"/>
                    <a:pt x="56" y="44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70" name="Line 35">
              <a:extLst>
                <a:ext uri="{FF2B5EF4-FFF2-40B4-BE49-F238E27FC236}">
                  <a16:creationId xmlns:a16="http://schemas.microsoft.com/office/drawing/2014/main" id="{10D86D7A-C735-41D6-BF69-D313B0BA4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632"/>
              <a:ext cx="12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71" name="Line 36">
              <a:extLst>
                <a:ext uri="{FF2B5EF4-FFF2-40B4-BE49-F238E27FC236}">
                  <a16:creationId xmlns:a16="http://schemas.microsoft.com/office/drawing/2014/main" id="{73DF1500-98B3-4EFE-98B0-5CCC69D91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344"/>
              <a:ext cx="110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72" name="Arc 37">
              <a:extLst>
                <a:ext uri="{FF2B5EF4-FFF2-40B4-BE49-F238E27FC236}">
                  <a16:creationId xmlns:a16="http://schemas.microsoft.com/office/drawing/2014/main" id="{C3FD29BE-79B4-4DFB-8CA6-A4C68BA97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537"/>
              <a:ext cx="576" cy="657"/>
            </a:xfrm>
            <a:custGeom>
              <a:avLst/>
              <a:gdLst>
                <a:gd name="T0" fmla="*/ 0 w 21600"/>
                <a:gd name="T1" fmla="*/ 0 h 24655"/>
                <a:gd name="T2" fmla="*/ 15 w 21600"/>
                <a:gd name="T3" fmla="*/ 18 h 24655"/>
                <a:gd name="T4" fmla="*/ 0 w 21600"/>
                <a:gd name="T5" fmla="*/ 15 h 246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655"/>
                <a:gd name="T11" fmla="*/ 21600 w 21600"/>
                <a:gd name="T12" fmla="*/ 24655 h 246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65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622"/>
                    <a:pt x="21527" y="23643"/>
                    <a:pt x="21382" y="24654"/>
                  </a:cubicBezTo>
                </a:path>
                <a:path w="21600" h="2465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622"/>
                    <a:pt x="21527" y="23643"/>
                    <a:pt x="21382" y="2465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73" name="Arc 39">
              <a:extLst>
                <a:ext uri="{FF2B5EF4-FFF2-40B4-BE49-F238E27FC236}">
                  <a16:creationId xmlns:a16="http://schemas.microsoft.com/office/drawing/2014/main" id="{0D225EFB-8524-4EA1-9E87-BF4916178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297"/>
              <a:ext cx="864" cy="902"/>
            </a:xfrm>
            <a:custGeom>
              <a:avLst/>
              <a:gdLst>
                <a:gd name="T0" fmla="*/ 7 w 21600"/>
                <a:gd name="T1" fmla="*/ 0 h 22400"/>
                <a:gd name="T2" fmla="*/ 34 w 21600"/>
                <a:gd name="T3" fmla="*/ 36 h 22400"/>
                <a:gd name="T4" fmla="*/ 0 w 21600"/>
                <a:gd name="T5" fmla="*/ 34 h 224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0"/>
                <a:gd name="T11" fmla="*/ 21600 w 21600"/>
                <a:gd name="T12" fmla="*/ 22400 h 2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0" fill="none" extrusionOk="0">
                  <a:moveTo>
                    <a:pt x="4524" y="0"/>
                  </a:moveTo>
                  <a:cubicBezTo>
                    <a:pt x="14484" y="2134"/>
                    <a:pt x="21600" y="10935"/>
                    <a:pt x="21600" y="21121"/>
                  </a:cubicBezTo>
                  <a:cubicBezTo>
                    <a:pt x="21600" y="21547"/>
                    <a:pt x="21587" y="21974"/>
                    <a:pt x="21562" y="22400"/>
                  </a:cubicBezTo>
                </a:path>
                <a:path w="21600" h="22400" stroke="0" extrusionOk="0">
                  <a:moveTo>
                    <a:pt x="4524" y="0"/>
                  </a:moveTo>
                  <a:cubicBezTo>
                    <a:pt x="14484" y="2134"/>
                    <a:pt x="21600" y="10935"/>
                    <a:pt x="21600" y="21121"/>
                  </a:cubicBezTo>
                  <a:cubicBezTo>
                    <a:pt x="21600" y="21547"/>
                    <a:pt x="21587" y="21974"/>
                    <a:pt x="21562" y="22400"/>
                  </a:cubicBezTo>
                  <a:lnTo>
                    <a:pt x="0" y="2112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6" name="Object 40">
                  <a:extLst>
                    <a:ext uri="{FF2B5EF4-FFF2-40B4-BE49-F238E27FC236}">
                      <a16:creationId xmlns:a16="http://schemas.microsoft.com/office/drawing/2014/main" id="{C19DEAA4-0299-47B5-A213-9124FE3B8A93}"/>
                    </a:ext>
                  </a:extLst>
                </p:cNvPr>
                <p:cNvSpPr txBox="1"/>
                <p:nvPr/>
              </p:nvSpPr>
              <p:spPr bwMode="auto">
                <a:xfrm>
                  <a:off x="4224" y="1872"/>
                  <a:ext cx="216" cy="1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</m:t>
                        </m:r>
                        <m:r>
                          <a:rPr lang="zh-CN" alt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</m:oMath>
                    </m:oMathPara>
                  </a14:m>
                  <a:endParaRPr lang="zh-CN" altLang="en-US" sz="12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246" name="Object 40">
                  <a:extLst>
                    <a:ext uri="{FF2B5EF4-FFF2-40B4-BE49-F238E27FC236}">
                      <a16:creationId xmlns:a16="http://schemas.microsoft.com/office/drawing/2014/main" id="{C19DEAA4-0299-47B5-A213-9124FE3B8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4" y="1872"/>
                  <a:ext cx="216" cy="1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74" name="Text Box 41">
              <a:extLst>
                <a:ext uri="{FF2B5EF4-FFF2-40B4-BE49-F238E27FC236}">
                  <a16:creationId xmlns:a16="http://schemas.microsoft.com/office/drawing/2014/main" id="{29602983-9700-487A-B96C-398516C85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60"/>
              <a:ext cx="47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+mj-lt"/>
                  <a:ea typeface="+mj-ea"/>
                </a:rPr>
                <a:t>r+dr</a:t>
              </a:r>
            </a:p>
          </p:txBody>
        </p:sp>
        <p:sp>
          <p:nvSpPr>
            <p:cNvPr id="10275" name="Text Box 42">
              <a:extLst>
                <a:ext uri="{FF2B5EF4-FFF2-40B4-BE49-F238E27FC236}">
                  <a16:creationId xmlns:a16="http://schemas.microsoft.com/office/drawing/2014/main" id="{DEE1452E-35A7-4E82-B9BE-4230A6AD9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138"/>
              <a:ext cx="18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+mj-lt"/>
                  <a:ea typeface="+mj-ea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7" name="Object 43">
                  <a:extLst>
                    <a:ext uri="{FF2B5EF4-FFF2-40B4-BE49-F238E27FC236}">
                      <a16:creationId xmlns:a16="http://schemas.microsoft.com/office/drawing/2014/main" id="{FBE249AC-1896-4E68-B1B4-63F430E31716}"/>
                    </a:ext>
                  </a:extLst>
                </p:cNvPr>
                <p:cNvSpPr txBox="1"/>
                <p:nvPr/>
              </p:nvSpPr>
              <p:spPr bwMode="auto">
                <a:xfrm>
                  <a:off x="4608" y="1584"/>
                  <a:ext cx="285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</m:t>
                        </m:r>
                        <m:r>
                          <a:rPr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𝝈</m:t>
                        </m:r>
                      </m:oMath>
                    </m:oMathPara>
                  </a14:m>
                  <a:endParaRPr lang="zh-CN" altLang="en-US" sz="16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247" name="Object 43">
                  <a:extLst>
                    <a:ext uri="{FF2B5EF4-FFF2-40B4-BE49-F238E27FC236}">
                      <a16:creationId xmlns:a16="http://schemas.microsoft.com/office/drawing/2014/main" id="{FBE249AC-1896-4E68-B1B4-63F430E31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8" y="1584"/>
                  <a:ext cx="285" cy="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33" name="Text Box 45">
            <a:extLst>
              <a:ext uri="{FF2B5EF4-FFF2-40B4-BE49-F238E27FC236}">
                <a16:creationId xmlns:a16="http://schemas.microsoft.com/office/drawing/2014/main" id="{7B329BA4-B23C-40C5-A851-02FEE280D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92" y="3782656"/>
            <a:ext cx="1747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基本类型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34" name="Object 46">
                <a:extLst>
                  <a:ext uri="{FF2B5EF4-FFF2-40B4-BE49-F238E27FC236}">
                    <a16:creationId xmlns:a16="http://schemas.microsoft.com/office/drawing/2014/main" id="{B6E8798C-7EFE-438E-8669-6F51ACB46AD8}"/>
                  </a:ext>
                </a:extLst>
              </p:cNvPr>
              <p:cNvSpPr txBox="1"/>
              <p:nvPr/>
            </p:nvSpPr>
            <p:spPr bwMode="auto">
              <a:xfrm>
                <a:off x="2628901" y="3769472"/>
                <a:ext cx="5905500" cy="6009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334" name="Object 46">
                <a:extLst>
                  <a:ext uri="{FF2B5EF4-FFF2-40B4-BE49-F238E27FC236}">
                    <a16:creationId xmlns:a16="http://schemas.microsoft.com/office/drawing/2014/main" id="{B6E8798C-7EFE-438E-8669-6F51ACB46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901" y="3769472"/>
                <a:ext cx="5905500" cy="600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7">
            <a:extLst>
              <a:ext uri="{FF2B5EF4-FFF2-40B4-BE49-F238E27FC236}">
                <a16:creationId xmlns:a16="http://schemas.microsoft.com/office/drawing/2014/main" id="{AAAACF30-1F82-4A30-B4D4-530F1F4608A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419600"/>
            <a:ext cx="2286000" cy="1193800"/>
            <a:chOff x="1296" y="2800"/>
            <a:chExt cx="1440" cy="752"/>
          </a:xfrm>
        </p:grpSpPr>
        <p:sp>
          <p:nvSpPr>
            <p:cNvPr id="10260" name="Line 47">
              <a:extLst>
                <a:ext uri="{FF2B5EF4-FFF2-40B4-BE49-F238E27FC236}">
                  <a16:creationId xmlns:a16="http://schemas.microsoft.com/office/drawing/2014/main" id="{C27B55E7-A209-4FC2-9468-0E0E4E087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5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61" name="Line 48">
              <a:extLst>
                <a:ext uri="{FF2B5EF4-FFF2-40B4-BE49-F238E27FC236}">
                  <a16:creationId xmlns:a16="http://schemas.microsoft.com/office/drawing/2014/main" id="{F6A5C846-88E4-4556-B1AC-17DC3FD7A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408"/>
              <a:ext cx="528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62" name="Line 49">
              <a:extLst>
                <a:ext uri="{FF2B5EF4-FFF2-40B4-BE49-F238E27FC236}">
                  <a16:creationId xmlns:a16="http://schemas.microsoft.com/office/drawing/2014/main" id="{D013C4AD-2983-4AEF-98EF-391C9A989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168"/>
              <a:ext cx="336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63" name="Line 50">
              <a:extLst>
                <a:ext uri="{FF2B5EF4-FFF2-40B4-BE49-F238E27FC236}">
                  <a16:creationId xmlns:a16="http://schemas.microsoft.com/office/drawing/2014/main" id="{4673C160-49E0-4A35-A915-352F2E742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216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64" name="Line 52">
              <a:extLst>
                <a:ext uri="{FF2B5EF4-FFF2-40B4-BE49-F238E27FC236}">
                  <a16:creationId xmlns:a16="http://schemas.microsoft.com/office/drawing/2014/main" id="{A65C9186-C243-4DAC-9B83-302AAD70D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83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65" name="Freeform 53">
              <a:extLst>
                <a:ext uri="{FF2B5EF4-FFF2-40B4-BE49-F238E27FC236}">
                  <a16:creationId xmlns:a16="http://schemas.microsoft.com/office/drawing/2014/main" id="{A884C802-AEF1-40F3-A6A0-5363B87DE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232"/>
              <a:ext cx="240" cy="224"/>
            </a:xfrm>
            <a:custGeom>
              <a:avLst/>
              <a:gdLst>
                <a:gd name="T0" fmla="*/ 0 w 240"/>
                <a:gd name="T1" fmla="*/ 32 h 224"/>
                <a:gd name="T2" fmla="*/ 192 w 240"/>
                <a:gd name="T3" fmla="*/ 32 h 224"/>
                <a:gd name="T4" fmla="*/ 240 w 240"/>
                <a:gd name="T5" fmla="*/ 224 h 224"/>
                <a:gd name="T6" fmla="*/ 0 60000 65536"/>
                <a:gd name="T7" fmla="*/ 0 60000 65536"/>
                <a:gd name="T8" fmla="*/ 0 60000 65536"/>
                <a:gd name="T9" fmla="*/ 0 w 240"/>
                <a:gd name="T10" fmla="*/ 0 h 224"/>
                <a:gd name="T11" fmla="*/ 240 w 24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24">
                  <a:moveTo>
                    <a:pt x="0" y="32"/>
                  </a:moveTo>
                  <a:cubicBezTo>
                    <a:pt x="76" y="16"/>
                    <a:pt x="152" y="0"/>
                    <a:pt x="192" y="32"/>
                  </a:cubicBezTo>
                  <a:cubicBezTo>
                    <a:pt x="232" y="64"/>
                    <a:pt x="232" y="192"/>
                    <a:pt x="240" y="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66" name="Freeform 54">
              <a:extLst>
                <a:ext uri="{FF2B5EF4-FFF2-40B4-BE49-F238E27FC236}">
                  <a16:creationId xmlns:a16="http://schemas.microsoft.com/office/drawing/2014/main" id="{7C6B3116-3987-43D4-8F1D-8DB2A47A2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2800"/>
              <a:ext cx="576" cy="416"/>
            </a:xfrm>
            <a:custGeom>
              <a:avLst/>
              <a:gdLst>
                <a:gd name="T0" fmla="*/ 0 w 576"/>
                <a:gd name="T1" fmla="*/ 32 h 416"/>
                <a:gd name="T2" fmla="*/ 240 w 576"/>
                <a:gd name="T3" fmla="*/ 32 h 416"/>
                <a:gd name="T4" fmla="*/ 384 w 576"/>
                <a:gd name="T5" fmla="*/ 224 h 416"/>
                <a:gd name="T6" fmla="*/ 528 w 576"/>
                <a:gd name="T7" fmla="*/ 320 h 416"/>
                <a:gd name="T8" fmla="*/ 576 w 576"/>
                <a:gd name="T9" fmla="*/ 416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16"/>
                <a:gd name="T17" fmla="*/ 576 w 576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16">
                  <a:moveTo>
                    <a:pt x="0" y="32"/>
                  </a:moveTo>
                  <a:cubicBezTo>
                    <a:pt x="88" y="16"/>
                    <a:pt x="176" y="0"/>
                    <a:pt x="240" y="32"/>
                  </a:cubicBezTo>
                  <a:cubicBezTo>
                    <a:pt x="304" y="64"/>
                    <a:pt x="336" y="176"/>
                    <a:pt x="384" y="224"/>
                  </a:cubicBezTo>
                  <a:cubicBezTo>
                    <a:pt x="432" y="272"/>
                    <a:pt x="496" y="288"/>
                    <a:pt x="528" y="320"/>
                  </a:cubicBezTo>
                  <a:cubicBezTo>
                    <a:pt x="560" y="352"/>
                    <a:pt x="568" y="384"/>
                    <a:pt x="576" y="4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67" name="Text Box 55">
              <a:extLst>
                <a:ext uri="{FF2B5EF4-FFF2-40B4-BE49-F238E27FC236}">
                  <a16:creationId xmlns:a16="http://schemas.microsoft.com/office/drawing/2014/main" id="{1CAE03A9-9567-4B97-B16E-C859B5810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3002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+mj-lt"/>
                  <a:ea typeface="+mj-ea"/>
                </a:rPr>
                <a:t>D</a:t>
              </a:r>
            </a:p>
          </p:txBody>
        </p:sp>
      </p:grpSp>
      <p:grpSp>
        <p:nvGrpSpPr>
          <p:cNvPr id="4" name="Group 62">
            <a:extLst>
              <a:ext uri="{FF2B5EF4-FFF2-40B4-BE49-F238E27FC236}">
                <a16:creationId xmlns:a16="http://schemas.microsoft.com/office/drawing/2014/main" id="{80E8FD10-2035-41DD-90CD-E104AE2E446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326131"/>
            <a:ext cx="2438400" cy="1263650"/>
            <a:chOff x="3264" y="2756"/>
            <a:chExt cx="1536" cy="796"/>
          </a:xfrm>
        </p:grpSpPr>
        <p:sp>
          <p:nvSpPr>
            <p:cNvPr id="10256" name="Line 56">
              <a:extLst>
                <a:ext uri="{FF2B5EF4-FFF2-40B4-BE49-F238E27FC236}">
                  <a16:creationId xmlns:a16="http://schemas.microsoft.com/office/drawing/2014/main" id="{C915D8C1-0A7A-4E25-9264-FC8444AD6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57" name="Line 58">
              <a:extLst>
                <a:ext uri="{FF2B5EF4-FFF2-40B4-BE49-F238E27FC236}">
                  <a16:creationId xmlns:a16="http://schemas.microsoft.com/office/drawing/2014/main" id="{55FD2C32-4936-4F41-A91E-DA6693296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16"/>
              <a:ext cx="1104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58" name="Line 59">
              <a:extLst>
                <a:ext uri="{FF2B5EF4-FFF2-40B4-BE49-F238E27FC236}">
                  <a16:creationId xmlns:a16="http://schemas.microsoft.com/office/drawing/2014/main" id="{3E4F0A6E-A049-400B-9508-422E89A01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784"/>
              <a:ext cx="528" cy="7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259" name="Freeform 60">
              <a:extLst>
                <a:ext uri="{FF2B5EF4-FFF2-40B4-BE49-F238E27FC236}">
                  <a16:creationId xmlns:a16="http://schemas.microsoft.com/office/drawing/2014/main" id="{F30E9857-9DAA-4465-8680-58654667C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756"/>
              <a:ext cx="640" cy="492"/>
            </a:xfrm>
            <a:custGeom>
              <a:avLst/>
              <a:gdLst>
                <a:gd name="T0" fmla="*/ 16 w 640"/>
                <a:gd name="T1" fmla="*/ 76 h 492"/>
                <a:gd name="T2" fmla="*/ 112 w 640"/>
                <a:gd name="T3" fmla="*/ 316 h 492"/>
                <a:gd name="T4" fmla="*/ 304 w 640"/>
                <a:gd name="T5" fmla="*/ 460 h 492"/>
                <a:gd name="T6" fmla="*/ 592 w 640"/>
                <a:gd name="T7" fmla="*/ 460 h 492"/>
                <a:gd name="T8" fmla="*/ 592 w 640"/>
                <a:gd name="T9" fmla="*/ 268 h 492"/>
                <a:gd name="T10" fmla="*/ 424 w 640"/>
                <a:gd name="T11" fmla="*/ 52 h 492"/>
                <a:gd name="T12" fmla="*/ 208 w 640"/>
                <a:gd name="T13" fmla="*/ 4 h 492"/>
                <a:gd name="T14" fmla="*/ 16 w 640"/>
                <a:gd name="T15" fmla="*/ 76 h 4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40"/>
                <a:gd name="T25" fmla="*/ 0 h 492"/>
                <a:gd name="T26" fmla="*/ 640 w 640"/>
                <a:gd name="T27" fmla="*/ 492 h 4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40" h="492">
                  <a:moveTo>
                    <a:pt x="16" y="76"/>
                  </a:moveTo>
                  <a:cubicBezTo>
                    <a:pt x="0" y="116"/>
                    <a:pt x="64" y="252"/>
                    <a:pt x="112" y="316"/>
                  </a:cubicBezTo>
                  <a:cubicBezTo>
                    <a:pt x="160" y="380"/>
                    <a:pt x="224" y="436"/>
                    <a:pt x="304" y="460"/>
                  </a:cubicBezTo>
                  <a:cubicBezTo>
                    <a:pt x="384" y="484"/>
                    <a:pt x="544" y="492"/>
                    <a:pt x="592" y="460"/>
                  </a:cubicBezTo>
                  <a:cubicBezTo>
                    <a:pt x="640" y="428"/>
                    <a:pt x="620" y="336"/>
                    <a:pt x="592" y="268"/>
                  </a:cubicBezTo>
                  <a:cubicBezTo>
                    <a:pt x="564" y="200"/>
                    <a:pt x="488" y="96"/>
                    <a:pt x="424" y="52"/>
                  </a:cubicBezTo>
                  <a:cubicBezTo>
                    <a:pt x="360" y="8"/>
                    <a:pt x="276" y="0"/>
                    <a:pt x="208" y="4"/>
                  </a:cubicBezTo>
                  <a:cubicBezTo>
                    <a:pt x="140" y="8"/>
                    <a:pt x="56" y="61"/>
                    <a:pt x="16" y="76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49" name="Object 61">
                <a:extLst>
                  <a:ext uri="{FF2B5EF4-FFF2-40B4-BE49-F238E27FC236}">
                    <a16:creationId xmlns:a16="http://schemas.microsoft.com/office/drawing/2014/main" id="{6CDF1E9D-B6B3-4440-8864-714939A6F480}"/>
                  </a:ext>
                </a:extLst>
              </p:cNvPr>
              <p:cNvSpPr txBox="1"/>
              <p:nvPr/>
            </p:nvSpPr>
            <p:spPr bwMode="auto">
              <a:xfrm>
                <a:off x="579667" y="5708935"/>
                <a:ext cx="11258549" cy="1075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𝒓𝒅𝒓𝒅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𝜷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349" name="Object 61">
                <a:extLst>
                  <a:ext uri="{FF2B5EF4-FFF2-40B4-BE49-F238E27FC236}">
                    <a16:creationId xmlns:a16="http://schemas.microsoft.com/office/drawing/2014/main" id="{6CDF1E9D-B6B3-4440-8864-714939A6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67" y="5708935"/>
                <a:ext cx="11258549" cy="1075753"/>
              </a:xfrm>
              <a:prstGeom prst="rect">
                <a:avLst/>
              </a:prstGeom>
              <a:blipFill>
                <a:blip r:embed="rId7"/>
                <a:stretch>
                  <a:fillRect b="-102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3" grpId="0" autoUpdateAnimBg="0"/>
      <p:bldP spid="12314" grpId="0" autoUpdateAnimBg="0"/>
      <p:bldP spid="12315" grpId="0" animBg="1" autoUpdateAnimBg="0"/>
      <p:bldP spid="12316" grpId="0"/>
      <p:bldP spid="12317" grpId="0"/>
      <p:bldP spid="12318" grpId="0" autoUpdateAnimBg="0"/>
      <p:bldP spid="12333" grpId="0" autoUpdateAnimBg="0"/>
      <p:bldP spid="12334" grpId="0"/>
      <p:bldP spid="123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Text Box 13">
                <a:extLst>
                  <a:ext uri="{FF2B5EF4-FFF2-40B4-BE49-F238E27FC236}">
                    <a16:creationId xmlns:a16="http://schemas.microsoft.com/office/drawing/2014/main" id="{38B787D4-2739-4363-823D-2A3481C130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452" y="281203"/>
                <a:ext cx="842645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j-lt"/>
                    <a:ea typeface="+mj-ea"/>
                  </a:rPr>
                  <a:t>注</a:t>
                </a:r>
                <a:r>
                  <a:rPr lang="en-US" altLang="zh-CN" sz="2800" b="1" dirty="0">
                    <a:latin typeface="+mj-lt"/>
                    <a:ea typeface="+mj-ea"/>
                  </a:rPr>
                  <a:t>: (1).</a:t>
                </a:r>
                <a:r>
                  <a:rPr lang="zh-CN" altLang="en-US" sz="2800" b="1" dirty="0">
                    <a:latin typeface="+mj-lt"/>
                    <a:ea typeface="+mj-ea"/>
                  </a:rPr>
                  <a:t>只研究先对</a:t>
                </a:r>
                <a:r>
                  <a:rPr lang="en-US" altLang="zh-CN" sz="2800" b="1" dirty="0">
                    <a:latin typeface="+mj-lt"/>
                    <a:ea typeface="+mj-ea"/>
                  </a:rPr>
                  <a:t>r</a:t>
                </a:r>
                <a:r>
                  <a:rPr lang="zh-CN" altLang="en-US" sz="2800" b="1" dirty="0">
                    <a:latin typeface="+mj-lt"/>
                    <a:ea typeface="+mj-ea"/>
                  </a:rPr>
                  <a:t>后对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的积分次序</a:t>
                </a:r>
                <a:r>
                  <a:rPr lang="en-US" altLang="zh-CN" sz="2800" b="1" dirty="0">
                    <a:latin typeface="+mj-lt"/>
                    <a:ea typeface="+mj-ea"/>
                  </a:rPr>
                  <a:t>;</a:t>
                </a:r>
              </a:p>
            </p:txBody>
          </p:sp>
        </mc:Choice>
        <mc:Fallback xmlns="">
          <p:sp>
            <p:nvSpPr>
              <p:cNvPr id="11282" name="Text Box 13">
                <a:extLst>
                  <a:ext uri="{FF2B5EF4-FFF2-40B4-BE49-F238E27FC236}">
                    <a16:creationId xmlns:a16="http://schemas.microsoft.com/office/drawing/2014/main" id="{38B787D4-2739-4363-823D-2A3481C13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452" y="281203"/>
                <a:ext cx="8426450" cy="523220"/>
              </a:xfrm>
              <a:prstGeom prst="rect">
                <a:avLst/>
              </a:prstGeom>
              <a:blipFill>
                <a:blip r:embed="rId2"/>
                <a:stretch>
                  <a:fillRect l="-1446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5" name="Text Box 15">
            <a:extLst>
              <a:ext uri="{FF2B5EF4-FFF2-40B4-BE49-F238E27FC236}">
                <a16:creationId xmlns:a16="http://schemas.microsoft.com/office/drawing/2014/main" id="{A8547DB6-83F1-4F56-B0C3-4B13E3F0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1108403"/>
            <a:ext cx="35670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(2).</a:t>
            </a:r>
            <a:r>
              <a:rPr lang="zh-CN" altLang="en-US" sz="2800" b="1" dirty="0">
                <a:latin typeface="+mj-lt"/>
                <a:ea typeface="+mj-ea"/>
              </a:rPr>
              <a:t>如果</a:t>
            </a:r>
            <a:r>
              <a:rPr lang="en-US" altLang="zh-CN" sz="2800" b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是曲边扇形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6" name="Object 16">
                <a:extLst>
                  <a:ext uri="{FF2B5EF4-FFF2-40B4-BE49-F238E27FC236}">
                    <a16:creationId xmlns:a16="http://schemas.microsoft.com/office/drawing/2014/main" id="{8299A9DA-0D38-4EE3-9DB2-18666B036486}"/>
                  </a:ext>
                </a:extLst>
              </p:cNvPr>
              <p:cNvSpPr txBox="1"/>
              <p:nvPr/>
            </p:nvSpPr>
            <p:spPr bwMode="auto">
              <a:xfrm>
                <a:off x="5358718" y="1075474"/>
                <a:ext cx="4049713" cy="6421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5376" name="Object 16">
                <a:extLst>
                  <a:ext uri="{FF2B5EF4-FFF2-40B4-BE49-F238E27FC236}">
                    <a16:creationId xmlns:a16="http://schemas.microsoft.com/office/drawing/2014/main" id="{8299A9DA-0D38-4EE3-9DB2-18666B03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8718" y="1075474"/>
                <a:ext cx="4049713" cy="642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1">
            <a:extLst>
              <a:ext uri="{FF2B5EF4-FFF2-40B4-BE49-F238E27FC236}">
                <a16:creationId xmlns:a16="http://schemas.microsoft.com/office/drawing/2014/main" id="{9B202209-88B5-4599-8E4D-8AEED5433E97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2743200"/>
            <a:ext cx="2762250" cy="1454150"/>
            <a:chOff x="3600" y="1056"/>
            <a:chExt cx="1632" cy="864"/>
          </a:xfrm>
        </p:grpSpPr>
        <p:sp>
          <p:nvSpPr>
            <p:cNvPr id="11278" name="Line 17">
              <a:extLst>
                <a:ext uri="{FF2B5EF4-FFF2-40B4-BE49-F238E27FC236}">
                  <a16:creationId xmlns:a16="http://schemas.microsoft.com/office/drawing/2014/main" id="{1249C7F3-3C49-4309-B824-9CB7B0F8E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279" name="Line 18">
              <a:extLst>
                <a:ext uri="{FF2B5EF4-FFF2-40B4-BE49-F238E27FC236}">
                  <a16:creationId xmlns:a16="http://schemas.microsoft.com/office/drawing/2014/main" id="{AC7D3CBD-8E99-4523-B8FA-2CFEDCDBD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632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280" name="Line 19">
              <a:extLst>
                <a:ext uri="{FF2B5EF4-FFF2-40B4-BE49-F238E27FC236}">
                  <a16:creationId xmlns:a16="http://schemas.microsoft.com/office/drawing/2014/main" id="{3066E821-2A88-4E03-8E1B-EBDE924C5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056"/>
              <a:ext cx="72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281" name="Freeform 20">
              <a:extLst>
                <a:ext uri="{FF2B5EF4-FFF2-40B4-BE49-F238E27FC236}">
                  <a16:creationId xmlns:a16="http://schemas.microsoft.com/office/drawing/2014/main" id="{734773BE-0008-48C3-BC5B-F2CCD83D8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056"/>
              <a:ext cx="240" cy="576"/>
            </a:xfrm>
            <a:custGeom>
              <a:avLst/>
              <a:gdLst>
                <a:gd name="T0" fmla="*/ 0 w 288"/>
                <a:gd name="T1" fmla="*/ 0 h 576"/>
                <a:gd name="T2" fmla="*/ 120 w 288"/>
                <a:gd name="T3" fmla="*/ 96 h 576"/>
                <a:gd name="T4" fmla="*/ 160 w 288"/>
                <a:gd name="T5" fmla="*/ 432 h 576"/>
                <a:gd name="T6" fmla="*/ 240 w 28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0" y="0"/>
                  </a:moveTo>
                  <a:cubicBezTo>
                    <a:pt x="56" y="12"/>
                    <a:pt x="112" y="24"/>
                    <a:pt x="144" y="96"/>
                  </a:cubicBezTo>
                  <a:cubicBezTo>
                    <a:pt x="176" y="168"/>
                    <a:pt x="168" y="352"/>
                    <a:pt x="192" y="432"/>
                  </a:cubicBezTo>
                  <a:cubicBezTo>
                    <a:pt x="216" y="512"/>
                    <a:pt x="252" y="544"/>
                    <a:pt x="288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82" name="Object 22">
                <a:extLst>
                  <a:ext uri="{FF2B5EF4-FFF2-40B4-BE49-F238E27FC236}">
                    <a16:creationId xmlns:a16="http://schemas.microsoft.com/office/drawing/2014/main" id="{6E248CDD-2B73-41D4-ABA2-C36ADEB356A7}"/>
                  </a:ext>
                </a:extLst>
              </p:cNvPr>
              <p:cNvSpPr txBox="1"/>
              <p:nvPr/>
            </p:nvSpPr>
            <p:spPr bwMode="auto">
              <a:xfrm>
                <a:off x="1314450" y="1686580"/>
                <a:ext cx="10277475" cy="13264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𝒓𝒅𝒓𝒅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𝜷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5382" name="Object 22">
                <a:extLst>
                  <a:ext uri="{FF2B5EF4-FFF2-40B4-BE49-F238E27FC236}">
                    <a16:creationId xmlns:a16="http://schemas.microsoft.com/office/drawing/2014/main" id="{6E248CDD-2B73-41D4-ABA2-C36ADEB3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4450" y="1686580"/>
                <a:ext cx="10277475" cy="1326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83" name="Object 23">
                <a:extLst>
                  <a:ext uri="{FF2B5EF4-FFF2-40B4-BE49-F238E27FC236}">
                    <a16:creationId xmlns:a16="http://schemas.microsoft.com/office/drawing/2014/main" id="{275CC993-0330-410E-A9B5-A5E30E6B557B}"/>
                  </a:ext>
                </a:extLst>
              </p:cNvPr>
              <p:cNvSpPr txBox="1"/>
              <p:nvPr/>
            </p:nvSpPr>
            <p:spPr bwMode="auto">
              <a:xfrm>
                <a:off x="1714500" y="5458616"/>
                <a:ext cx="10610850" cy="12279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𝒓𝒅𝒓𝒅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83" name="Object 23">
                <a:extLst>
                  <a:ext uri="{FF2B5EF4-FFF2-40B4-BE49-F238E27FC236}">
                    <a16:creationId xmlns:a16="http://schemas.microsoft.com/office/drawing/2014/main" id="{275CC993-0330-410E-A9B5-A5E30E6B5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0" y="5458616"/>
                <a:ext cx="10610850" cy="1227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84" name="Text Box 24">
            <a:extLst>
              <a:ext uri="{FF2B5EF4-FFF2-40B4-BE49-F238E27FC236}">
                <a16:creationId xmlns:a16="http://schemas.microsoft.com/office/drawing/2014/main" id="{ED8B1F8A-E66C-4FCC-AAE6-8EE13FE1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498" y="4615190"/>
            <a:ext cx="3207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(3).</a:t>
            </a:r>
            <a:r>
              <a:rPr lang="zh-CN" altLang="en-US" sz="2800" b="1" dirty="0">
                <a:latin typeface="+mj-lt"/>
                <a:ea typeface="+mj-ea"/>
              </a:rPr>
              <a:t>如果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包含极点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85" name="Object 25">
                <a:extLst>
                  <a:ext uri="{FF2B5EF4-FFF2-40B4-BE49-F238E27FC236}">
                    <a16:creationId xmlns:a16="http://schemas.microsoft.com/office/drawing/2014/main" id="{D2158757-D133-4783-84A4-02B2F60287EE}"/>
                  </a:ext>
                </a:extLst>
              </p:cNvPr>
              <p:cNvSpPr txBox="1"/>
              <p:nvPr/>
            </p:nvSpPr>
            <p:spPr bwMode="auto">
              <a:xfrm>
                <a:off x="5486400" y="4615190"/>
                <a:ext cx="44481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5385" name="Object 25">
                <a:extLst>
                  <a:ext uri="{FF2B5EF4-FFF2-40B4-BE49-F238E27FC236}">
                    <a16:creationId xmlns:a16="http://schemas.microsoft.com/office/drawing/2014/main" id="{D2158757-D133-4783-84A4-02B2F6028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4615190"/>
                <a:ext cx="4448175" cy="45720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0">
            <a:extLst>
              <a:ext uri="{FF2B5EF4-FFF2-40B4-BE49-F238E27FC236}">
                <a16:creationId xmlns:a16="http://schemas.microsoft.com/office/drawing/2014/main" id="{EF29B7E7-1062-4D5B-85BD-D90BA50A5F88}"/>
              </a:ext>
            </a:extLst>
          </p:cNvPr>
          <p:cNvGrpSpPr>
            <a:grpSpLocks/>
          </p:cNvGrpSpPr>
          <p:nvPr/>
        </p:nvGrpSpPr>
        <p:grpSpPr bwMode="auto">
          <a:xfrm>
            <a:off x="6705599" y="2870854"/>
            <a:ext cx="2219325" cy="1326496"/>
            <a:chOff x="3268" y="1606"/>
            <a:chExt cx="1292" cy="820"/>
          </a:xfrm>
        </p:grpSpPr>
        <p:sp>
          <p:nvSpPr>
            <p:cNvPr id="11276" name="Freeform 28">
              <a:extLst>
                <a:ext uri="{FF2B5EF4-FFF2-40B4-BE49-F238E27FC236}">
                  <a16:creationId xmlns:a16="http://schemas.microsoft.com/office/drawing/2014/main" id="{EC18489B-491E-4079-A3FC-6A2C26F97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" y="1606"/>
              <a:ext cx="836" cy="820"/>
            </a:xfrm>
            <a:custGeom>
              <a:avLst/>
              <a:gdLst>
                <a:gd name="T0" fmla="*/ 44 w 836"/>
                <a:gd name="T1" fmla="*/ 446 h 820"/>
                <a:gd name="T2" fmla="*/ 32 w 836"/>
                <a:gd name="T3" fmla="*/ 230 h 820"/>
                <a:gd name="T4" fmla="*/ 236 w 836"/>
                <a:gd name="T5" fmla="*/ 26 h 820"/>
                <a:gd name="T6" fmla="*/ 572 w 836"/>
                <a:gd name="T7" fmla="*/ 74 h 820"/>
                <a:gd name="T8" fmla="*/ 812 w 836"/>
                <a:gd name="T9" fmla="*/ 314 h 820"/>
                <a:gd name="T10" fmla="*/ 716 w 836"/>
                <a:gd name="T11" fmla="*/ 698 h 820"/>
                <a:gd name="T12" fmla="*/ 356 w 836"/>
                <a:gd name="T13" fmla="*/ 806 h 820"/>
                <a:gd name="T14" fmla="*/ 140 w 836"/>
                <a:gd name="T15" fmla="*/ 614 h 820"/>
                <a:gd name="T16" fmla="*/ 44 w 836"/>
                <a:gd name="T17" fmla="*/ 446 h 8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36"/>
                <a:gd name="T28" fmla="*/ 0 h 820"/>
                <a:gd name="T29" fmla="*/ 836 w 836"/>
                <a:gd name="T30" fmla="*/ 820 h 8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36" h="820">
                  <a:moveTo>
                    <a:pt x="44" y="446"/>
                  </a:moveTo>
                  <a:cubicBezTo>
                    <a:pt x="26" y="382"/>
                    <a:pt x="0" y="300"/>
                    <a:pt x="32" y="230"/>
                  </a:cubicBezTo>
                  <a:cubicBezTo>
                    <a:pt x="64" y="160"/>
                    <a:pt x="146" y="52"/>
                    <a:pt x="236" y="26"/>
                  </a:cubicBezTo>
                  <a:cubicBezTo>
                    <a:pt x="326" y="0"/>
                    <a:pt x="476" y="26"/>
                    <a:pt x="572" y="74"/>
                  </a:cubicBezTo>
                  <a:cubicBezTo>
                    <a:pt x="668" y="122"/>
                    <a:pt x="788" y="210"/>
                    <a:pt x="812" y="314"/>
                  </a:cubicBezTo>
                  <a:cubicBezTo>
                    <a:pt x="836" y="418"/>
                    <a:pt x="792" y="616"/>
                    <a:pt x="716" y="698"/>
                  </a:cubicBezTo>
                  <a:cubicBezTo>
                    <a:pt x="640" y="780"/>
                    <a:pt x="452" y="820"/>
                    <a:pt x="356" y="806"/>
                  </a:cubicBezTo>
                  <a:cubicBezTo>
                    <a:pt x="260" y="792"/>
                    <a:pt x="192" y="674"/>
                    <a:pt x="140" y="614"/>
                  </a:cubicBezTo>
                  <a:cubicBezTo>
                    <a:pt x="88" y="554"/>
                    <a:pt x="64" y="481"/>
                    <a:pt x="44" y="446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277" name="Line 29">
              <a:extLst>
                <a:ext uri="{FF2B5EF4-FFF2-40B4-BE49-F238E27FC236}">
                  <a16:creationId xmlns:a16="http://schemas.microsoft.com/office/drawing/2014/main" id="{7620F806-47A3-476B-94ED-65C8DE73A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1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/>
      <p:bldP spid="15375" grpId="0"/>
      <p:bldP spid="15376" grpId="0"/>
      <p:bldP spid="15382" grpId="0"/>
      <p:bldP spid="15383" grpId="0"/>
      <p:bldP spid="15384" grpId="0"/>
      <p:bldP spid="153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>
            <a:extLst>
              <a:ext uri="{FF2B5EF4-FFF2-40B4-BE49-F238E27FC236}">
                <a16:creationId xmlns:a16="http://schemas.microsoft.com/office/drawing/2014/main" id="{033F39AE-38EE-43BC-A4F8-538B943FCB23}"/>
              </a:ext>
            </a:extLst>
          </p:cNvPr>
          <p:cNvGrpSpPr>
            <a:grpSpLocks/>
          </p:cNvGrpSpPr>
          <p:nvPr/>
        </p:nvGrpSpPr>
        <p:grpSpPr bwMode="auto">
          <a:xfrm>
            <a:off x="566107" y="518365"/>
            <a:ext cx="8434683" cy="1144104"/>
            <a:chOff x="240" y="83"/>
            <a:chExt cx="5060" cy="704"/>
          </a:xfrm>
        </p:grpSpPr>
        <p:sp>
          <p:nvSpPr>
            <p:cNvPr id="12315" name="Text Box 13">
              <a:extLst>
                <a:ext uri="{FF2B5EF4-FFF2-40B4-BE49-F238E27FC236}">
                  <a16:creationId xmlns:a16="http://schemas.microsoft.com/office/drawing/2014/main" id="{84362E1C-F097-4B02-B0D5-8AE576DA6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"/>
              <a:ext cx="108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例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8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计算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0" name="Object 14">
                  <a:extLst>
                    <a:ext uri="{FF2B5EF4-FFF2-40B4-BE49-F238E27FC236}">
                      <a16:creationId xmlns:a16="http://schemas.microsoft.com/office/drawing/2014/main" id="{39E28137-CA72-4576-9846-CBCE63665510}"/>
                    </a:ext>
                  </a:extLst>
                </p:cNvPr>
                <p:cNvSpPr txBox="1"/>
                <p:nvPr/>
              </p:nvSpPr>
              <p:spPr bwMode="auto">
                <a:xfrm>
                  <a:off x="1340" y="83"/>
                  <a:ext cx="2175" cy="7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300" name="Object 14">
                  <a:extLst>
                    <a:ext uri="{FF2B5EF4-FFF2-40B4-BE49-F238E27FC236}">
                      <a16:creationId xmlns:a16="http://schemas.microsoft.com/office/drawing/2014/main" id="{39E28137-CA72-4576-9846-CBCE63665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0" y="83"/>
                  <a:ext cx="2175" cy="7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1" name="Object 15">
                  <a:extLst>
                    <a:ext uri="{FF2B5EF4-FFF2-40B4-BE49-F238E27FC236}">
                      <a16:creationId xmlns:a16="http://schemas.microsoft.com/office/drawing/2014/main" id="{5B85C0D4-EBFF-4C15-BB19-5F8530C8EA78}"/>
                    </a:ext>
                  </a:extLst>
                </p:cNvPr>
                <p:cNvSpPr txBox="1"/>
                <p:nvPr/>
              </p:nvSpPr>
              <p:spPr bwMode="auto">
                <a:xfrm>
                  <a:off x="3173" y="292"/>
                  <a:ext cx="2127" cy="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301" name="Object 15">
                  <a:extLst>
                    <a:ext uri="{FF2B5EF4-FFF2-40B4-BE49-F238E27FC236}">
                      <a16:creationId xmlns:a16="http://schemas.microsoft.com/office/drawing/2014/main" id="{5B85C0D4-EBFF-4C15-BB19-5F8530C8E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3" y="292"/>
                  <a:ext cx="2127" cy="3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628B950D-A42D-4685-8AB3-ABB571E926B3}"/>
              </a:ext>
            </a:extLst>
          </p:cNvPr>
          <p:cNvGrpSpPr>
            <a:grpSpLocks/>
          </p:cNvGrpSpPr>
          <p:nvPr/>
        </p:nvGrpSpPr>
        <p:grpSpPr bwMode="auto">
          <a:xfrm>
            <a:off x="9110244" y="1668031"/>
            <a:ext cx="1840294" cy="1705246"/>
            <a:chOff x="3936" y="864"/>
            <a:chExt cx="1104" cy="1008"/>
          </a:xfrm>
        </p:grpSpPr>
        <p:sp>
          <p:nvSpPr>
            <p:cNvPr id="12311" name="Oval 17">
              <a:extLst>
                <a:ext uri="{FF2B5EF4-FFF2-40B4-BE49-F238E27FC236}">
                  <a16:creationId xmlns:a16="http://schemas.microsoft.com/office/drawing/2014/main" id="{9D5395B3-50B4-4D1F-BAE3-A773BBB21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12312" name="Oval 20">
              <a:extLst>
                <a:ext uri="{FF2B5EF4-FFF2-40B4-BE49-F238E27FC236}">
                  <a16:creationId xmlns:a16="http://schemas.microsoft.com/office/drawing/2014/main" id="{53910F31-921D-47FA-BC4B-A62D8ABB7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08"/>
              <a:ext cx="720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12313" name="Line 21">
              <a:extLst>
                <a:ext uri="{FF2B5EF4-FFF2-40B4-BE49-F238E27FC236}">
                  <a16:creationId xmlns:a16="http://schemas.microsoft.com/office/drawing/2014/main" id="{13604E5F-7D9E-414F-BF7A-EDFBD4E54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4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14" name="Line 22">
              <a:extLst>
                <a:ext uri="{FF2B5EF4-FFF2-40B4-BE49-F238E27FC236}">
                  <a16:creationId xmlns:a16="http://schemas.microsoft.com/office/drawing/2014/main" id="{FD7CF33E-E147-4936-B985-BD2CB8C81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86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32" name="Object 24">
                <a:extLst>
                  <a:ext uri="{FF2B5EF4-FFF2-40B4-BE49-F238E27FC236}">
                    <a16:creationId xmlns:a16="http://schemas.microsoft.com/office/drawing/2014/main" id="{4E2F8677-232C-4347-A9BB-519E8C1E9189}"/>
                  </a:ext>
                </a:extLst>
              </p:cNvPr>
              <p:cNvSpPr txBox="1"/>
              <p:nvPr/>
            </p:nvSpPr>
            <p:spPr bwMode="auto">
              <a:xfrm>
                <a:off x="2254767" y="1767393"/>
                <a:ext cx="4677002" cy="6028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32" name="Object 24">
                <a:extLst>
                  <a:ext uri="{FF2B5EF4-FFF2-40B4-BE49-F238E27FC236}">
                    <a16:creationId xmlns:a16="http://schemas.microsoft.com/office/drawing/2014/main" id="{4E2F8677-232C-4347-A9BB-519E8C1E9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767" y="1767393"/>
                <a:ext cx="4677002" cy="602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3" name="Object 25">
                <a:extLst>
                  <a:ext uri="{FF2B5EF4-FFF2-40B4-BE49-F238E27FC236}">
                    <a16:creationId xmlns:a16="http://schemas.microsoft.com/office/drawing/2014/main" id="{739CFC24-4999-472A-A590-5D4EF091FA32}"/>
                  </a:ext>
                </a:extLst>
              </p:cNvPr>
              <p:cNvSpPr txBox="1"/>
              <p:nvPr/>
            </p:nvSpPr>
            <p:spPr bwMode="auto">
              <a:xfrm>
                <a:off x="1004825" y="2520654"/>
                <a:ext cx="6356016" cy="12148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33" name="Object 25">
                <a:extLst>
                  <a:ext uri="{FF2B5EF4-FFF2-40B4-BE49-F238E27FC236}">
                    <a16:creationId xmlns:a16="http://schemas.microsoft.com/office/drawing/2014/main" id="{739CFC24-4999-472A-A590-5D4EF091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825" y="2520654"/>
                <a:ext cx="6356016" cy="1214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4" name="Object 26">
                <a:extLst>
                  <a:ext uri="{FF2B5EF4-FFF2-40B4-BE49-F238E27FC236}">
                    <a16:creationId xmlns:a16="http://schemas.microsoft.com/office/drawing/2014/main" id="{6B3697AA-C804-4A12-90C9-6B80BCDF5E0F}"/>
                  </a:ext>
                </a:extLst>
              </p:cNvPr>
              <p:cNvSpPr txBox="1"/>
              <p:nvPr/>
            </p:nvSpPr>
            <p:spPr bwMode="auto">
              <a:xfrm>
                <a:off x="3894447" y="3885947"/>
                <a:ext cx="2943223" cy="1094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34" name="Object 26">
                <a:extLst>
                  <a:ext uri="{FF2B5EF4-FFF2-40B4-BE49-F238E27FC236}">
                    <a16:creationId xmlns:a16="http://schemas.microsoft.com/office/drawing/2014/main" id="{6B3697AA-C804-4A12-90C9-6B80BCDF5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4447" y="3885947"/>
                <a:ext cx="2943223" cy="1094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5" name="Object 27">
                <a:extLst>
                  <a:ext uri="{FF2B5EF4-FFF2-40B4-BE49-F238E27FC236}">
                    <a16:creationId xmlns:a16="http://schemas.microsoft.com/office/drawing/2014/main" id="{E2E8727F-A19E-4099-B03D-D6E47F53B9AA}"/>
                  </a:ext>
                </a:extLst>
              </p:cNvPr>
              <p:cNvSpPr txBox="1"/>
              <p:nvPr/>
            </p:nvSpPr>
            <p:spPr bwMode="auto">
              <a:xfrm>
                <a:off x="6549889" y="4009657"/>
                <a:ext cx="2800393" cy="9899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35" name="Object 27">
                <a:extLst>
                  <a:ext uri="{FF2B5EF4-FFF2-40B4-BE49-F238E27FC236}">
                    <a16:creationId xmlns:a16="http://schemas.microsoft.com/office/drawing/2014/main" id="{E2E8727F-A19E-4099-B03D-D6E47F53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9889" y="4009657"/>
                <a:ext cx="2800393" cy="989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2" grpId="0"/>
      <p:bldP spid="17433" grpId="0"/>
      <p:bldP spid="17434" grpId="0"/>
      <p:bldP spid="174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1F0AF464-6B88-4097-861E-F05880A76C56}"/>
              </a:ext>
            </a:extLst>
          </p:cNvPr>
          <p:cNvGrpSpPr>
            <a:grpSpLocks/>
          </p:cNvGrpSpPr>
          <p:nvPr/>
        </p:nvGrpSpPr>
        <p:grpSpPr bwMode="auto">
          <a:xfrm>
            <a:off x="268780" y="205505"/>
            <a:ext cx="7394517" cy="1175740"/>
            <a:chOff x="192" y="2160"/>
            <a:chExt cx="4436" cy="695"/>
          </a:xfrm>
        </p:grpSpPr>
        <p:sp>
          <p:nvSpPr>
            <p:cNvPr id="12310" name="Text Box 28">
              <a:extLst>
                <a:ext uri="{FF2B5EF4-FFF2-40B4-BE49-F238E27FC236}">
                  <a16:creationId xmlns:a16="http://schemas.microsoft.com/office/drawing/2014/main" id="{A6F891A9-AEAB-4AC7-9511-6A3CBE0FD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96"/>
              <a:ext cx="977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宋体" panose="02010600030101010101" pitchFamily="2" charset="-122"/>
                </a:rPr>
                <a:t>例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9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计算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8" name="Object 29">
                  <a:extLst>
                    <a:ext uri="{FF2B5EF4-FFF2-40B4-BE49-F238E27FC236}">
                      <a16:creationId xmlns:a16="http://schemas.microsoft.com/office/drawing/2014/main" id="{3E2B2967-29A1-442C-AA16-409826DA61FE}"/>
                    </a:ext>
                  </a:extLst>
                </p:cNvPr>
                <p:cNvSpPr txBox="1"/>
                <p:nvPr/>
              </p:nvSpPr>
              <p:spPr bwMode="auto">
                <a:xfrm>
                  <a:off x="1200" y="2160"/>
                  <a:ext cx="1725" cy="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298" name="Object 29">
                  <a:extLst>
                    <a:ext uri="{FF2B5EF4-FFF2-40B4-BE49-F238E27FC236}">
                      <a16:creationId xmlns:a16="http://schemas.microsoft.com/office/drawing/2014/main" id="{3E2B2967-29A1-442C-AA16-409826DA6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160"/>
                  <a:ext cx="1725" cy="6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9" name="Object 30">
                  <a:extLst>
                    <a:ext uri="{FF2B5EF4-FFF2-40B4-BE49-F238E27FC236}">
                      <a16:creationId xmlns:a16="http://schemas.microsoft.com/office/drawing/2014/main" id="{402529A9-B85E-4629-B679-F003A502B593}"/>
                    </a:ext>
                  </a:extLst>
                </p:cNvPr>
                <p:cNvSpPr txBox="1"/>
                <p:nvPr/>
              </p:nvSpPr>
              <p:spPr bwMode="auto">
                <a:xfrm>
                  <a:off x="2948" y="2324"/>
                  <a:ext cx="1680" cy="3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299" name="Object 30">
                  <a:extLst>
                    <a:ext uri="{FF2B5EF4-FFF2-40B4-BE49-F238E27FC236}">
                      <a16:creationId xmlns:a16="http://schemas.microsoft.com/office/drawing/2014/main" id="{402529A9-B85E-4629-B679-F003A502B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48" y="2324"/>
                  <a:ext cx="1680" cy="35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40" name="Object 32">
                <a:extLst>
                  <a:ext uri="{FF2B5EF4-FFF2-40B4-BE49-F238E27FC236}">
                    <a16:creationId xmlns:a16="http://schemas.microsoft.com/office/drawing/2014/main" id="{BB1CB87D-B6C5-47E2-A960-47B949084855}"/>
                  </a:ext>
                </a:extLst>
              </p:cNvPr>
              <p:cNvSpPr txBox="1"/>
              <p:nvPr/>
            </p:nvSpPr>
            <p:spPr bwMode="auto">
              <a:xfrm>
                <a:off x="1423405" y="1285546"/>
                <a:ext cx="2875459" cy="11461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40" name="Object 32">
                <a:extLst>
                  <a:ext uri="{FF2B5EF4-FFF2-40B4-BE49-F238E27FC236}">
                    <a16:creationId xmlns:a16="http://schemas.microsoft.com/office/drawing/2014/main" id="{BB1CB87D-B6C5-47E2-A960-47B949084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3405" y="1285546"/>
                <a:ext cx="2875459" cy="11461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42" name="Object 34">
                <a:extLst>
                  <a:ext uri="{FF2B5EF4-FFF2-40B4-BE49-F238E27FC236}">
                    <a16:creationId xmlns:a16="http://schemas.microsoft.com/office/drawing/2014/main" id="{0ABB500F-C8B8-40CC-BA1C-3E6162D66AF1}"/>
                  </a:ext>
                </a:extLst>
              </p:cNvPr>
              <p:cNvSpPr txBox="1"/>
              <p:nvPr/>
            </p:nvSpPr>
            <p:spPr bwMode="auto">
              <a:xfrm>
                <a:off x="3966039" y="1377943"/>
                <a:ext cx="3512821" cy="1094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42" name="Object 34">
                <a:extLst>
                  <a:ext uri="{FF2B5EF4-FFF2-40B4-BE49-F238E27FC236}">
                    <a16:creationId xmlns:a16="http://schemas.microsoft.com/office/drawing/2014/main" id="{0ABB500F-C8B8-40CC-BA1C-3E6162D6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039" y="1377943"/>
                <a:ext cx="3512821" cy="10948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43" name="Object 35">
                <a:extLst>
                  <a:ext uri="{FF2B5EF4-FFF2-40B4-BE49-F238E27FC236}">
                    <a16:creationId xmlns:a16="http://schemas.microsoft.com/office/drawing/2014/main" id="{63A37636-E6FA-4B97-87C1-4459D90CA38A}"/>
                  </a:ext>
                </a:extLst>
              </p:cNvPr>
              <p:cNvSpPr txBox="1"/>
              <p:nvPr/>
            </p:nvSpPr>
            <p:spPr bwMode="auto">
              <a:xfrm>
                <a:off x="1041933" y="2357985"/>
                <a:ext cx="2924106" cy="10547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43" name="Object 35">
                <a:extLst>
                  <a:ext uri="{FF2B5EF4-FFF2-40B4-BE49-F238E27FC236}">
                    <a16:creationId xmlns:a16="http://schemas.microsoft.com/office/drawing/2014/main" id="{63A37636-E6FA-4B97-87C1-4459D90C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933" y="2357985"/>
                <a:ext cx="2924106" cy="10547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44" name="Object 36">
                <a:extLst>
                  <a:ext uri="{FF2B5EF4-FFF2-40B4-BE49-F238E27FC236}">
                    <a16:creationId xmlns:a16="http://schemas.microsoft.com/office/drawing/2014/main" id="{3B754D5B-623E-4623-910C-CCD01B7ACE3B}"/>
                  </a:ext>
                </a:extLst>
              </p:cNvPr>
              <p:cNvSpPr txBox="1"/>
              <p:nvPr/>
            </p:nvSpPr>
            <p:spPr bwMode="auto">
              <a:xfrm>
                <a:off x="4375658" y="2604009"/>
                <a:ext cx="2693581" cy="6775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44" name="Object 36">
                <a:extLst>
                  <a:ext uri="{FF2B5EF4-FFF2-40B4-BE49-F238E27FC236}">
                    <a16:creationId xmlns:a16="http://schemas.microsoft.com/office/drawing/2014/main" id="{3B754D5B-623E-4623-910C-CCD01B7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5658" y="2604009"/>
                <a:ext cx="2693581" cy="6775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45" name="AutoShape 37">
            <a:extLst>
              <a:ext uri="{FF2B5EF4-FFF2-40B4-BE49-F238E27FC236}">
                <a16:creationId xmlns:a16="http://schemas.microsoft.com/office/drawing/2014/main" id="{ECBBBEFB-CBF6-4FDC-A948-EE1EA5FE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860" y="2773492"/>
            <a:ext cx="3960061" cy="875632"/>
          </a:xfrm>
          <a:prstGeom prst="wedgeRectCallout">
            <a:avLst>
              <a:gd name="adj1" fmla="val 5282"/>
              <a:gd name="adj2" fmla="val -770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此题若采用直角坐标系</a:t>
            </a:r>
            <a:endParaRPr lang="en-US" altLang="zh-CN" sz="2800" b="1" dirty="0"/>
          </a:p>
          <a:p>
            <a:pPr algn="ctr" eaLnBrk="1" hangingPunct="1"/>
            <a:r>
              <a:rPr lang="zh-CN" altLang="en-US" sz="2800" b="1" dirty="0"/>
              <a:t>方法无法积分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D0CEDA81-09D1-4CB9-B19C-A73A1B2A33E5}"/>
              </a:ext>
            </a:extLst>
          </p:cNvPr>
          <p:cNvGrpSpPr>
            <a:grpSpLocks/>
          </p:cNvGrpSpPr>
          <p:nvPr/>
        </p:nvGrpSpPr>
        <p:grpSpPr bwMode="auto">
          <a:xfrm>
            <a:off x="8772466" y="175022"/>
            <a:ext cx="2000320" cy="2030055"/>
            <a:chOff x="4176" y="2112"/>
            <a:chExt cx="1200" cy="1200"/>
          </a:xfrm>
        </p:grpSpPr>
        <p:sp>
          <p:nvSpPr>
            <p:cNvPr id="12307" name="Line 38">
              <a:extLst>
                <a:ext uri="{FF2B5EF4-FFF2-40B4-BE49-F238E27FC236}">
                  <a16:creationId xmlns:a16="http://schemas.microsoft.com/office/drawing/2014/main" id="{CEC71B2D-7547-4403-BE4B-E1135E528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7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08" name="Line 39">
              <a:extLst>
                <a:ext uri="{FF2B5EF4-FFF2-40B4-BE49-F238E27FC236}">
                  <a16:creationId xmlns:a16="http://schemas.microsoft.com/office/drawing/2014/main" id="{6947A200-A62C-4207-8522-4AB8DB5F8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11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09" name="Oval 40">
              <a:extLst>
                <a:ext uri="{FF2B5EF4-FFF2-40B4-BE49-F238E27FC236}">
                  <a16:creationId xmlns:a16="http://schemas.microsoft.com/office/drawing/2014/main" id="{C99E8B36-B58D-42C2-B5C9-234DB0F0F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48"/>
              <a:ext cx="57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</p:grpSp>
      <p:grpSp>
        <p:nvGrpSpPr>
          <p:cNvPr id="28" name="Group 33">
            <a:extLst>
              <a:ext uri="{FF2B5EF4-FFF2-40B4-BE49-F238E27FC236}">
                <a16:creationId xmlns:a16="http://schemas.microsoft.com/office/drawing/2014/main" id="{49D58A0B-2415-49A2-B04E-548FCC2BDAE5}"/>
              </a:ext>
            </a:extLst>
          </p:cNvPr>
          <p:cNvGrpSpPr>
            <a:grpSpLocks/>
          </p:cNvGrpSpPr>
          <p:nvPr/>
        </p:nvGrpSpPr>
        <p:grpSpPr bwMode="auto">
          <a:xfrm>
            <a:off x="806637" y="3268813"/>
            <a:ext cx="5954585" cy="1284010"/>
            <a:chOff x="192" y="2140"/>
            <a:chExt cx="2710" cy="759"/>
          </a:xfrm>
        </p:grpSpPr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FCF0A816-96BD-4BA3-94E9-809A643CE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96"/>
              <a:ext cx="102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宋体" panose="02010600030101010101" pitchFamily="2" charset="-122"/>
                </a:rPr>
                <a:t>若</a:t>
              </a:r>
              <a:r>
                <a:rPr lang="en-US" altLang="zh-CN" sz="2800" b="1" i="1" dirty="0">
                  <a:latin typeface="+mj-lt"/>
                </a:rPr>
                <a:t>a</a:t>
              </a:r>
              <a:r>
                <a:rPr lang="en-US" altLang="zh-CN" sz="2800" b="1" dirty="0">
                  <a:latin typeface="+mj-lt"/>
                </a:rPr>
                <a:t>→∞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则得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bject 29">
                  <a:extLst>
                    <a:ext uri="{FF2B5EF4-FFF2-40B4-BE49-F238E27FC236}">
                      <a16:creationId xmlns:a16="http://schemas.microsoft.com/office/drawing/2014/main" id="{6D9C61B0-4768-45CC-A4B5-E5BF4276E5B8}"/>
                    </a:ext>
                  </a:extLst>
                </p:cNvPr>
                <p:cNvSpPr txBox="1"/>
                <p:nvPr/>
              </p:nvSpPr>
              <p:spPr bwMode="auto">
                <a:xfrm>
                  <a:off x="1261" y="2140"/>
                  <a:ext cx="1641" cy="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3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3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zh-CN" altLang="en-US" sz="3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3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3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3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3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3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3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zh-CN" altLang="en-US" sz="3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zh-CN" altLang="en-US" sz="3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𝒅𝒙𝒅𝒚</m:t>
                            </m:r>
                          </m:e>
                        </m:nary>
                        <m:r>
                          <a:rPr lang="zh-CN" altLang="en-US" sz="3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3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0" name="Object 29">
                  <a:extLst>
                    <a:ext uri="{FF2B5EF4-FFF2-40B4-BE49-F238E27FC236}">
                      <a16:creationId xmlns:a16="http://schemas.microsoft.com/office/drawing/2014/main" id="{6D9C61B0-4768-45CC-A4B5-E5BF4276E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1" y="2140"/>
                  <a:ext cx="1641" cy="75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F72E6386-8E4D-4DA3-90A3-D0ACBC0C4368}"/>
              </a:ext>
            </a:extLst>
          </p:cNvPr>
          <p:cNvGrpSpPr>
            <a:grpSpLocks/>
          </p:cNvGrpSpPr>
          <p:nvPr/>
        </p:nvGrpSpPr>
        <p:grpSpPr bwMode="auto">
          <a:xfrm>
            <a:off x="806637" y="4537586"/>
            <a:ext cx="9242237" cy="1094538"/>
            <a:chOff x="192" y="2057"/>
            <a:chExt cx="3078" cy="647"/>
          </a:xfrm>
        </p:grpSpPr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7AEB4D0F-4177-4297-87D0-B062C60BD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96"/>
              <a:ext cx="249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宋体" panose="02010600030101010101" pitchFamily="2" charset="-122"/>
                </a:rPr>
                <a:t>即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bject 29">
                  <a:extLst>
                    <a:ext uri="{FF2B5EF4-FFF2-40B4-BE49-F238E27FC236}">
                      <a16:creationId xmlns:a16="http://schemas.microsoft.com/office/drawing/2014/main" id="{A5A142B0-A744-4E44-BB72-B0C34C5FD720}"/>
                    </a:ext>
                  </a:extLst>
                </p:cNvPr>
                <p:cNvSpPr txBox="1"/>
                <p:nvPr/>
              </p:nvSpPr>
              <p:spPr bwMode="auto">
                <a:xfrm>
                  <a:off x="503" y="2057"/>
                  <a:ext cx="2767" cy="6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CN" altLang="en-US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b="1" dirty="0"/>
                              <m:t>∞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3200" b="1" dirty="0"/>
                              <m:t>∞</m:t>
                            </m:r>
                          </m:sup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nary>
                        <m:nary>
                          <m:nary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b="1" dirty="0"/>
                              <m:t>∞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3200" b="1" dirty="0"/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  <m: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b="1" dirty="0"/>
                                  <m:t>∞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n-US" altLang="zh-CN" sz="3200" b="1" dirty="0"/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nary>
                            <m:nary>
                              <m:nary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b="1" dirty="0"/>
                                  <m:t>∞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n-US" altLang="zh-CN" sz="3200" b="1" dirty="0"/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𝒅𝒚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  <m:r>
                          <a:rPr lang="zh-CN" altLang="en-US" sz="3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5" name="Object 29">
                  <a:extLst>
                    <a:ext uri="{FF2B5EF4-FFF2-40B4-BE49-F238E27FC236}">
                      <a16:creationId xmlns:a16="http://schemas.microsoft.com/office/drawing/2014/main" id="{A5A142B0-A744-4E44-BB72-B0C34C5FD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3" y="2057"/>
                  <a:ext cx="2767" cy="6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id="{CA52816C-374F-46E8-8928-15A5FC231D92}"/>
              </a:ext>
            </a:extLst>
          </p:cNvPr>
          <p:cNvGrpSpPr>
            <a:grpSpLocks/>
          </p:cNvGrpSpPr>
          <p:nvPr/>
        </p:nvGrpSpPr>
        <p:grpSpPr bwMode="auto">
          <a:xfrm>
            <a:off x="806638" y="5714180"/>
            <a:ext cx="4392915" cy="1094538"/>
            <a:chOff x="192" y="2055"/>
            <a:chExt cx="1463" cy="647"/>
          </a:xfrm>
        </p:grpSpPr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0B26F138-AD95-4093-B66B-44AF909DE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16"/>
              <a:ext cx="249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宋体" panose="02010600030101010101" pitchFamily="2" charset="-122"/>
                </a:rPr>
                <a:t>即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bject 29">
                  <a:extLst>
                    <a:ext uri="{FF2B5EF4-FFF2-40B4-BE49-F238E27FC236}">
                      <a16:creationId xmlns:a16="http://schemas.microsoft.com/office/drawing/2014/main" id="{B4045AE6-F71D-46C7-8723-0E7E6F594007}"/>
                    </a:ext>
                  </a:extLst>
                </p:cNvPr>
                <p:cNvSpPr txBox="1"/>
                <p:nvPr/>
              </p:nvSpPr>
              <p:spPr bwMode="auto">
                <a:xfrm>
                  <a:off x="503" y="2055"/>
                  <a:ext cx="1152" cy="6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CN" altLang="en-US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b="1" dirty="0"/>
                              <m:t>∞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3200" b="1" dirty="0"/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nary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8" name="Object 29">
                  <a:extLst>
                    <a:ext uri="{FF2B5EF4-FFF2-40B4-BE49-F238E27FC236}">
                      <a16:creationId xmlns:a16="http://schemas.microsoft.com/office/drawing/2014/main" id="{B4045AE6-F71D-46C7-8723-0E7E6F594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3" y="2055"/>
                  <a:ext cx="1152" cy="6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23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0" grpId="0"/>
      <p:bldP spid="17442" grpId="0"/>
      <p:bldP spid="17443" grpId="0"/>
      <p:bldP spid="17444" grpId="0"/>
      <p:bldP spid="17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4" name="Text Box 22">
            <a:extLst>
              <a:ext uri="{FF2B5EF4-FFF2-40B4-BE49-F238E27FC236}">
                <a16:creationId xmlns:a16="http://schemas.microsoft.com/office/drawing/2014/main" id="{8BA5229A-F8C8-4684-B099-51122AA1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3529941"/>
            <a:ext cx="6707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注意</a:t>
            </a:r>
            <a:r>
              <a:rPr lang="en-US" altLang="zh-CN" sz="2800" b="1"/>
              <a:t>:</a:t>
            </a:r>
            <a:r>
              <a:rPr lang="zh-CN" altLang="en-US" sz="2800" b="1"/>
              <a:t>下列情形适合用极坐标计算</a:t>
            </a:r>
            <a:r>
              <a:rPr lang="en-US" altLang="zh-CN" sz="2800" b="1"/>
              <a:t>:</a:t>
            </a:r>
          </a:p>
        </p:txBody>
      </p:sp>
      <p:sp>
        <p:nvSpPr>
          <p:cNvPr id="18455" name="Text Box 23">
            <a:extLst>
              <a:ext uri="{FF2B5EF4-FFF2-40B4-BE49-F238E27FC236}">
                <a16:creationId xmlns:a16="http://schemas.microsoft.com/office/drawing/2014/main" id="{A7EACE02-B888-43A5-8901-28F1603C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5" y="4215741"/>
            <a:ext cx="72866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(1). </a:t>
            </a:r>
            <a:r>
              <a:rPr lang="zh-CN" altLang="en-US" sz="2800" b="1" dirty="0"/>
              <a:t>积分区域适于极坐标表示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例如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圆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圆环</a:t>
            </a:r>
            <a:r>
              <a:rPr lang="en-US" altLang="zh-CN" sz="2800" b="1" dirty="0"/>
              <a:t>;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CAEF1705-33D7-4E3C-B6D3-BE3894B9BFBD}"/>
              </a:ext>
            </a:extLst>
          </p:cNvPr>
          <p:cNvGrpSpPr>
            <a:grpSpLocks/>
          </p:cNvGrpSpPr>
          <p:nvPr/>
        </p:nvGrpSpPr>
        <p:grpSpPr bwMode="auto">
          <a:xfrm>
            <a:off x="2505076" y="4901541"/>
            <a:ext cx="5290155" cy="523875"/>
            <a:chOff x="816" y="1200"/>
            <a:chExt cx="2720" cy="330"/>
          </a:xfrm>
        </p:grpSpPr>
        <p:sp>
          <p:nvSpPr>
            <p:cNvPr id="13328" name="Text Box 24">
              <a:extLst>
                <a:ext uri="{FF2B5EF4-FFF2-40B4-BE49-F238E27FC236}">
                  <a16:creationId xmlns:a16="http://schemas.microsoft.com/office/drawing/2014/main" id="{651E3A5A-14BD-48ED-8CB3-892E8201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200"/>
              <a:ext cx="26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(2). </a:t>
              </a:r>
              <a:r>
                <a:rPr lang="zh-CN" altLang="en-US" sz="2800" b="1" dirty="0"/>
                <a:t>被积函数形如                       </a:t>
              </a:r>
              <a:r>
                <a:rPr lang="en-US" altLang="zh-CN" sz="2800" b="1" dirty="0"/>
                <a:t>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6" name="Object 25">
                  <a:extLst>
                    <a:ext uri="{FF2B5EF4-FFF2-40B4-BE49-F238E27FC236}">
                      <a16:creationId xmlns:a16="http://schemas.microsoft.com/office/drawing/2014/main" id="{A4C36CC7-9FA7-494E-8C6D-21EC4BBA311F}"/>
                    </a:ext>
                  </a:extLst>
                </p:cNvPr>
                <p:cNvSpPr txBox="1"/>
                <p:nvPr/>
              </p:nvSpPr>
              <p:spPr bwMode="auto">
                <a:xfrm>
                  <a:off x="2344" y="1200"/>
                  <a:ext cx="119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3316" name="Object 25">
                  <a:extLst>
                    <a:ext uri="{FF2B5EF4-FFF2-40B4-BE49-F238E27FC236}">
                      <a16:creationId xmlns:a16="http://schemas.microsoft.com/office/drawing/2014/main" id="{A4C36CC7-9FA7-494E-8C6D-21EC4BBA31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44" y="1200"/>
                  <a:ext cx="1192" cy="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459" name="Text Box 27">
            <a:extLst>
              <a:ext uri="{FF2B5EF4-FFF2-40B4-BE49-F238E27FC236}">
                <a16:creationId xmlns:a16="http://schemas.microsoft.com/office/drawing/2014/main" id="{3DC5072D-B8EE-42FD-9589-BCD57B5AC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5622266"/>
            <a:ext cx="5821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(3). </a:t>
            </a:r>
            <a:r>
              <a:rPr lang="zh-CN" altLang="en-US" sz="2800" b="1" dirty="0"/>
              <a:t>用直角坐标系计算不出时</a:t>
            </a:r>
            <a:r>
              <a:rPr lang="en-US" altLang="zh-CN" sz="2800" b="1" dirty="0"/>
              <a:t>.</a:t>
            </a: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id="{B4952D18-44E3-4123-99AC-E2A01A43D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280" y="309892"/>
            <a:ext cx="4238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10 </a:t>
            </a:r>
            <a:r>
              <a:rPr lang="zh-CN" altLang="en-US" sz="2800" b="1" dirty="0"/>
              <a:t>化为极坐标形式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61" name="Object 29">
                <a:extLst>
                  <a:ext uri="{FF2B5EF4-FFF2-40B4-BE49-F238E27FC236}">
                    <a16:creationId xmlns:a16="http://schemas.microsoft.com/office/drawing/2014/main" id="{B63059F5-CC8D-46F5-AE2B-04B8D56C584C}"/>
                  </a:ext>
                </a:extLst>
              </p:cNvPr>
              <p:cNvSpPr txBox="1"/>
              <p:nvPr/>
            </p:nvSpPr>
            <p:spPr bwMode="auto">
              <a:xfrm>
                <a:off x="2085975" y="1066800"/>
                <a:ext cx="4742583" cy="12096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461" name="Object 29">
                <a:extLst>
                  <a:ext uri="{FF2B5EF4-FFF2-40B4-BE49-F238E27FC236}">
                    <a16:creationId xmlns:a16="http://schemas.microsoft.com/office/drawing/2014/main" id="{B63059F5-CC8D-46F5-AE2B-04B8D56C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5975" y="1066800"/>
                <a:ext cx="4742583" cy="1209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35">
            <a:extLst>
              <a:ext uri="{FF2B5EF4-FFF2-40B4-BE49-F238E27FC236}">
                <a16:creationId xmlns:a16="http://schemas.microsoft.com/office/drawing/2014/main" id="{6661733C-10A6-4C90-879D-E91B31963631}"/>
              </a:ext>
            </a:extLst>
          </p:cNvPr>
          <p:cNvGrpSpPr>
            <a:grpSpLocks/>
          </p:cNvGrpSpPr>
          <p:nvPr/>
        </p:nvGrpSpPr>
        <p:grpSpPr bwMode="auto">
          <a:xfrm>
            <a:off x="7924841" y="485773"/>
            <a:ext cx="2073274" cy="2012950"/>
            <a:chOff x="3398" y="432"/>
            <a:chExt cx="1066" cy="1268"/>
          </a:xfrm>
        </p:grpSpPr>
        <p:sp>
          <p:nvSpPr>
            <p:cNvPr id="13323" name="Line 30">
              <a:extLst>
                <a:ext uri="{FF2B5EF4-FFF2-40B4-BE49-F238E27FC236}">
                  <a16:creationId xmlns:a16="http://schemas.microsoft.com/office/drawing/2014/main" id="{681C5146-23BC-4910-AA91-2C0F54485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324" name="Line 31">
              <a:extLst>
                <a:ext uri="{FF2B5EF4-FFF2-40B4-BE49-F238E27FC236}">
                  <a16:creationId xmlns:a16="http://schemas.microsoft.com/office/drawing/2014/main" id="{5B176148-F8BD-4F94-B60E-2D03D420D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43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325" name="Arc 32">
              <a:extLst>
                <a:ext uri="{FF2B5EF4-FFF2-40B4-BE49-F238E27FC236}">
                  <a16:creationId xmlns:a16="http://schemas.microsoft.com/office/drawing/2014/main" id="{049299DD-8793-446A-B7AB-199D27F2D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672"/>
              <a:ext cx="480" cy="720"/>
            </a:xfrm>
            <a:custGeom>
              <a:avLst/>
              <a:gdLst>
                <a:gd name="T0" fmla="*/ 1 w 23728"/>
                <a:gd name="T1" fmla="*/ 0 h 43200"/>
                <a:gd name="T2" fmla="*/ 0 w 23728"/>
                <a:gd name="T3" fmla="*/ 12 h 43200"/>
                <a:gd name="T4" fmla="*/ 1 w 23728"/>
                <a:gd name="T5" fmla="*/ 6 h 43200"/>
                <a:gd name="T6" fmla="*/ 0 60000 65536"/>
                <a:gd name="T7" fmla="*/ 0 60000 65536"/>
                <a:gd name="T8" fmla="*/ 0 60000 65536"/>
                <a:gd name="T9" fmla="*/ 0 w 23728"/>
                <a:gd name="T10" fmla="*/ 0 h 43200"/>
                <a:gd name="T11" fmla="*/ 23728 w 2372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28" h="43200" fill="none" extrusionOk="0">
                  <a:moveTo>
                    <a:pt x="1982" y="0"/>
                  </a:moveTo>
                  <a:cubicBezTo>
                    <a:pt x="2030" y="0"/>
                    <a:pt x="2079" y="-1"/>
                    <a:pt x="2128" y="0"/>
                  </a:cubicBezTo>
                  <a:cubicBezTo>
                    <a:pt x="14057" y="0"/>
                    <a:pt x="23728" y="9670"/>
                    <a:pt x="23728" y="21600"/>
                  </a:cubicBezTo>
                  <a:cubicBezTo>
                    <a:pt x="23728" y="33529"/>
                    <a:pt x="14057" y="43200"/>
                    <a:pt x="2128" y="43200"/>
                  </a:cubicBezTo>
                  <a:cubicBezTo>
                    <a:pt x="1417" y="43200"/>
                    <a:pt x="707" y="43164"/>
                    <a:pt x="0" y="43094"/>
                  </a:cubicBezTo>
                </a:path>
                <a:path w="23728" h="43200" stroke="0" extrusionOk="0">
                  <a:moveTo>
                    <a:pt x="1982" y="0"/>
                  </a:moveTo>
                  <a:cubicBezTo>
                    <a:pt x="2030" y="0"/>
                    <a:pt x="2079" y="-1"/>
                    <a:pt x="2128" y="0"/>
                  </a:cubicBezTo>
                  <a:cubicBezTo>
                    <a:pt x="14057" y="0"/>
                    <a:pt x="23728" y="9670"/>
                    <a:pt x="23728" y="21600"/>
                  </a:cubicBezTo>
                  <a:cubicBezTo>
                    <a:pt x="23728" y="33529"/>
                    <a:pt x="14057" y="43200"/>
                    <a:pt x="2128" y="43200"/>
                  </a:cubicBezTo>
                  <a:cubicBezTo>
                    <a:pt x="1417" y="43200"/>
                    <a:pt x="707" y="43164"/>
                    <a:pt x="0" y="43094"/>
                  </a:cubicBezTo>
                  <a:lnTo>
                    <a:pt x="212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13326" name="Text Box 33">
              <a:extLst>
                <a:ext uri="{FF2B5EF4-FFF2-40B4-BE49-F238E27FC236}">
                  <a16:creationId xmlns:a16="http://schemas.microsoft.com/office/drawing/2014/main" id="{B6C3C994-D551-47B3-82EB-D6C5CD2D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554"/>
              <a:ext cx="3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2R</a:t>
              </a:r>
              <a:endParaRPr lang="en-US" altLang="zh-CN" sz="2800" b="1"/>
            </a:p>
          </p:txBody>
        </p:sp>
        <p:sp>
          <p:nvSpPr>
            <p:cNvPr id="13327" name="Text Box 34">
              <a:extLst>
                <a:ext uri="{FF2B5EF4-FFF2-40B4-BE49-F238E27FC236}">
                  <a16:creationId xmlns:a16="http://schemas.microsoft.com/office/drawing/2014/main" id="{EE222F23-2206-4221-B4C6-5E68C396B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137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68" name="Object 36">
                <a:extLst>
                  <a:ext uri="{FF2B5EF4-FFF2-40B4-BE49-F238E27FC236}">
                    <a16:creationId xmlns:a16="http://schemas.microsoft.com/office/drawing/2014/main" id="{93231BD5-94D5-4EBF-BEB4-6BC4641BA078}"/>
                  </a:ext>
                </a:extLst>
              </p:cNvPr>
              <p:cNvSpPr txBox="1"/>
              <p:nvPr/>
            </p:nvSpPr>
            <p:spPr bwMode="auto">
              <a:xfrm>
                <a:off x="2666999" y="2209799"/>
                <a:ext cx="6707123" cy="12953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468" name="Object 36">
                <a:extLst>
                  <a:ext uri="{FF2B5EF4-FFF2-40B4-BE49-F238E27FC236}">
                    <a16:creationId xmlns:a16="http://schemas.microsoft.com/office/drawing/2014/main" id="{93231BD5-94D5-4EBF-BEB4-6BC4641BA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6999" y="2209799"/>
                <a:ext cx="6707123" cy="1295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4" grpId="0" autoUpdateAnimBg="0"/>
      <p:bldP spid="18455" grpId="0" autoUpdateAnimBg="0"/>
      <p:bldP spid="18459" grpId="0" autoUpdateAnimBg="0"/>
      <p:bldP spid="18460" grpId="0" autoUpdateAnimBg="0"/>
      <p:bldP spid="18461" grpId="0"/>
      <p:bldP spid="184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B46808B9-5765-4AEC-A6DC-333DA160D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99" y="188914"/>
            <a:ext cx="53835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+mj-lt"/>
                <a:ea typeface="+mj-ea"/>
              </a:rPr>
              <a:t>第二节 二重积分的计算方法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FC83B2D9-FCE3-4D50-BB19-E6A5512C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60" y="981076"/>
            <a:ext cx="5261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一</a:t>
            </a:r>
            <a:r>
              <a:rPr lang="en-US" altLang="zh-CN" sz="2800" b="1" dirty="0">
                <a:latin typeface="+mj-lt"/>
                <a:ea typeface="+mj-ea"/>
              </a:rPr>
              <a:t>. </a:t>
            </a:r>
            <a:r>
              <a:rPr lang="zh-CN" altLang="en-US" sz="2800" b="1" dirty="0">
                <a:latin typeface="+mj-lt"/>
                <a:ea typeface="+mj-ea"/>
              </a:rPr>
              <a:t>在直角坐标系中的计算方法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B77F25CF-EA79-4A7F-A179-B0A6F268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724" y="1905001"/>
            <a:ext cx="95269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j-lt"/>
                <a:ea typeface="+mj-ea"/>
              </a:rPr>
              <a:t>在直角坐标系中</a:t>
            </a:r>
            <a:r>
              <a:rPr lang="en-US" altLang="zh-CN" sz="2800" b="1">
                <a:latin typeface="+mj-lt"/>
                <a:ea typeface="+mj-ea"/>
              </a:rPr>
              <a:t>,</a:t>
            </a:r>
            <a:r>
              <a:rPr lang="zh-CN" altLang="en-US" sz="2800" b="1">
                <a:latin typeface="+mj-lt"/>
                <a:ea typeface="+mj-ea"/>
              </a:rPr>
              <a:t>用平行于坐标轴的直线将积分区域</a:t>
            </a:r>
            <a:r>
              <a:rPr lang="en-US" altLang="zh-CN" sz="2800" b="1" i="1">
                <a:latin typeface="+mj-lt"/>
                <a:ea typeface="+mj-ea"/>
              </a:rPr>
              <a:t>D</a:t>
            </a:r>
            <a:r>
              <a:rPr lang="zh-CN" altLang="en-US" sz="2800" b="1">
                <a:latin typeface="+mj-lt"/>
                <a:ea typeface="+mj-ea"/>
              </a:rPr>
              <a:t>分成</a:t>
            </a:r>
          </a:p>
          <a:p>
            <a:pPr eaLnBrk="1" hangingPunct="1"/>
            <a:r>
              <a:rPr lang="en-US" altLang="zh-CN" sz="2800" b="1" i="1">
                <a:latin typeface="+mj-lt"/>
                <a:ea typeface="+mj-ea"/>
              </a:rPr>
              <a:t>n</a:t>
            </a:r>
            <a:r>
              <a:rPr lang="zh-CN" altLang="en-US" sz="2800" b="1">
                <a:latin typeface="+mj-lt"/>
                <a:ea typeface="+mj-ea"/>
              </a:rPr>
              <a:t>份小矩形</a:t>
            </a:r>
            <a:r>
              <a:rPr lang="en-US" altLang="zh-CN" sz="2800" b="1">
                <a:latin typeface="+mj-lt"/>
                <a:ea typeface="+mj-ea"/>
              </a:rPr>
              <a:t>,</a:t>
            </a:r>
            <a:r>
              <a:rPr lang="zh-CN" altLang="en-US" sz="2800" b="1">
                <a:latin typeface="+mj-lt"/>
                <a:ea typeface="+mj-ea"/>
              </a:rPr>
              <a:t>可知</a:t>
            </a:r>
            <a:r>
              <a:rPr lang="en-US" altLang="zh-CN" sz="2800" b="1">
                <a:latin typeface="+mj-lt"/>
                <a:ea typeface="+mj-ea"/>
              </a:rPr>
              <a:t>: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11C8696D-C2B3-48BB-8F86-591D87506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84" y="3733801"/>
            <a:ext cx="8021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j-lt"/>
                <a:ea typeface="+mj-ea"/>
                <a:sym typeface="Symbol" panose="05050102010706020507" pitchFamily="18" charset="2"/>
              </a:rPr>
              <a:t>利用几何意义</a:t>
            </a:r>
            <a:r>
              <a:rPr lang="en-US" altLang="zh-CN" sz="2800" b="1">
                <a:latin typeface="+mj-lt"/>
                <a:ea typeface="+mj-ea"/>
                <a:sym typeface="Symbol" panose="05050102010706020507" pitchFamily="18" charset="2"/>
              </a:rPr>
              <a:t>--</a:t>
            </a:r>
            <a:r>
              <a:rPr lang="zh-CN" altLang="en-US" sz="2800" b="1">
                <a:latin typeface="+mj-lt"/>
                <a:ea typeface="+mj-ea"/>
                <a:sym typeface="Symbol" panose="05050102010706020507" pitchFamily="18" charset="2"/>
              </a:rPr>
              <a:t>曲顶柱体的体积研究其计算方法</a:t>
            </a:r>
            <a:r>
              <a:rPr lang="en-US" altLang="zh-CN" sz="2800" b="1">
                <a:latin typeface="+mj-lt"/>
                <a:ea typeface="+mj-ea"/>
                <a:sym typeface="Symbol" panose="05050102010706020507" pitchFamily="18" charset="2"/>
              </a:rPr>
              <a:t>:</a:t>
            </a:r>
            <a:endParaRPr lang="en-US" altLang="zh-CN" sz="2800" b="1">
              <a:latin typeface="+mj-lt"/>
              <a:ea typeface="+mj-ea"/>
            </a:endParaRPr>
          </a:p>
        </p:txBody>
      </p:sp>
      <p:sp>
        <p:nvSpPr>
          <p:cNvPr id="2063" name="Text Box 15">
            <a:extLst>
              <a:ext uri="{FF2B5EF4-FFF2-40B4-BE49-F238E27FC236}">
                <a16:creationId xmlns:a16="http://schemas.microsoft.com/office/drawing/2014/main" id="{18EFEF2C-BE83-429E-8AFA-38FFF3187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041" y="5627672"/>
            <a:ext cx="51450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将曲顶柱体看作已知平行截面面积的立体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zh-CN" altLang="en-US" sz="2800" b="1" dirty="0">
                <a:latin typeface="+mj-lt"/>
                <a:ea typeface="+mj-ea"/>
              </a:rPr>
              <a:t>利用定积分计算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B20E8B47-F984-4AB4-8FC9-F8317B73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496" y="1143001"/>
            <a:ext cx="2681053" cy="609600"/>
          </a:xfrm>
          <a:prstGeom prst="wedgeRoundRectCallout">
            <a:avLst>
              <a:gd name="adj1" fmla="val -54167"/>
              <a:gd name="adj2" fmla="val -8515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j-lt"/>
                <a:ea typeface="+mj-ea"/>
              </a:rPr>
              <a:t>化成两次定积分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5" name="Object 17">
                <a:extLst>
                  <a:ext uri="{FF2B5EF4-FFF2-40B4-BE49-F238E27FC236}">
                    <a16:creationId xmlns:a16="http://schemas.microsoft.com/office/drawing/2014/main" id="{02B82C24-FEA8-45C6-B8FD-EA588D9ED144}"/>
                  </a:ext>
                </a:extLst>
              </p:cNvPr>
              <p:cNvSpPr txBox="1"/>
              <p:nvPr/>
            </p:nvSpPr>
            <p:spPr bwMode="auto">
              <a:xfrm>
                <a:off x="4985980" y="2391855"/>
                <a:ext cx="2676024" cy="550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𝒅𝒙𝒅𝒚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065" name="Object 17">
                <a:extLst>
                  <a:ext uri="{FF2B5EF4-FFF2-40B4-BE49-F238E27FC236}">
                    <a16:creationId xmlns:a16="http://schemas.microsoft.com/office/drawing/2014/main" id="{02B82C24-FEA8-45C6-B8FD-EA588D9E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5980" y="2391855"/>
                <a:ext cx="2676024" cy="5502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6" name="Object 18">
                <a:extLst>
                  <a:ext uri="{FF2B5EF4-FFF2-40B4-BE49-F238E27FC236}">
                    <a16:creationId xmlns:a16="http://schemas.microsoft.com/office/drawing/2014/main" id="{05FBC4A5-1B26-41D6-A578-769521219344}"/>
                  </a:ext>
                </a:extLst>
              </p:cNvPr>
              <p:cNvSpPr txBox="1"/>
              <p:nvPr/>
            </p:nvSpPr>
            <p:spPr bwMode="auto">
              <a:xfrm>
                <a:off x="3574530" y="2971800"/>
                <a:ext cx="5687970" cy="8847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8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  <m:r>
                        <a:rPr lang="zh-CN" altLang="en-US" sz="8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8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066" name="Object 18">
                <a:extLst>
                  <a:ext uri="{FF2B5EF4-FFF2-40B4-BE49-F238E27FC236}">
                    <a16:creationId xmlns:a16="http://schemas.microsoft.com/office/drawing/2014/main" id="{05FBC4A5-1B26-41D6-A578-769521219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4530" y="2971800"/>
                <a:ext cx="5687970" cy="884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7">
            <a:extLst>
              <a:ext uri="{FF2B5EF4-FFF2-40B4-BE49-F238E27FC236}">
                <a16:creationId xmlns:a16="http://schemas.microsoft.com/office/drawing/2014/main" id="{B3611659-B97D-4A40-9465-452BDF3E073A}"/>
              </a:ext>
            </a:extLst>
          </p:cNvPr>
          <p:cNvGrpSpPr>
            <a:grpSpLocks/>
          </p:cNvGrpSpPr>
          <p:nvPr/>
        </p:nvGrpSpPr>
        <p:grpSpPr bwMode="auto">
          <a:xfrm>
            <a:off x="1952468" y="4419606"/>
            <a:ext cx="6483973" cy="554887"/>
            <a:chOff x="384" y="2304"/>
            <a:chExt cx="3556" cy="601"/>
          </a:xfrm>
        </p:grpSpPr>
        <p:sp>
          <p:nvSpPr>
            <p:cNvPr id="1051" name="Text Box 9">
              <a:extLst>
                <a:ext uri="{FF2B5EF4-FFF2-40B4-BE49-F238E27FC236}">
                  <a16:creationId xmlns:a16="http://schemas.microsoft.com/office/drawing/2014/main" id="{DD70F762-88C9-406E-9F30-F2DD4E050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04"/>
              <a:ext cx="48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j-lt"/>
                  <a:ea typeface="+mj-ea"/>
                </a:rPr>
                <a:t>1.</a:t>
              </a:r>
              <a:r>
                <a:rPr lang="zh-CN" altLang="en-US" sz="2800" b="1">
                  <a:latin typeface="+mj-lt"/>
                  <a:ea typeface="+mj-ea"/>
                </a:rPr>
                <a:t>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Object 19">
                  <a:extLst>
                    <a:ext uri="{FF2B5EF4-FFF2-40B4-BE49-F238E27FC236}">
                      <a16:creationId xmlns:a16="http://schemas.microsoft.com/office/drawing/2014/main" id="{27A817E0-F204-4639-8481-584F3244399A}"/>
                    </a:ext>
                  </a:extLst>
                </p:cNvPr>
                <p:cNvSpPr txBox="1"/>
                <p:nvPr/>
              </p:nvSpPr>
              <p:spPr bwMode="auto">
                <a:xfrm>
                  <a:off x="816" y="2304"/>
                  <a:ext cx="3124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),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30" name="Object 19">
                  <a:extLst>
                    <a:ext uri="{FF2B5EF4-FFF2-40B4-BE49-F238E27FC236}">
                      <a16:creationId xmlns:a16="http://schemas.microsoft.com/office/drawing/2014/main" id="{27A817E0-F204-4639-8481-584F32443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2304"/>
                  <a:ext cx="3124" cy="264"/>
                </a:xfrm>
                <a:prstGeom prst="rect">
                  <a:avLst/>
                </a:prstGeom>
                <a:blipFill>
                  <a:blip r:embed="rId4"/>
                  <a:stretch>
                    <a:fillRect b="-925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68" name="AutoShape 20">
            <a:extLst>
              <a:ext uri="{FF2B5EF4-FFF2-40B4-BE49-F238E27FC236}">
                <a16:creationId xmlns:a16="http://schemas.microsoft.com/office/drawing/2014/main" id="{F67888BB-9AA7-44AA-B2BC-7A55C9A5F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512" y="4897065"/>
            <a:ext cx="1110522" cy="609600"/>
          </a:xfrm>
          <a:prstGeom prst="wedgeEllipseCallout">
            <a:avLst>
              <a:gd name="adj1" fmla="val -66069"/>
              <a:gd name="adj2" fmla="val -361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+mj-lt"/>
                <a:ea typeface="+mj-ea"/>
              </a:rPr>
              <a:t>X</a:t>
            </a:r>
            <a:r>
              <a:rPr lang="zh-CN" altLang="en-US" sz="2800" b="1">
                <a:latin typeface="+mj-lt"/>
                <a:ea typeface="+mj-ea"/>
              </a:rPr>
              <a:t>型域</a:t>
            </a: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D001B13B-74BC-4E0D-BD4B-08E5F9F7391A}"/>
              </a:ext>
            </a:extLst>
          </p:cNvPr>
          <p:cNvGrpSpPr>
            <a:grpSpLocks/>
          </p:cNvGrpSpPr>
          <p:nvPr/>
        </p:nvGrpSpPr>
        <p:grpSpPr bwMode="auto">
          <a:xfrm>
            <a:off x="7516033" y="4192222"/>
            <a:ext cx="4152092" cy="2351463"/>
            <a:chOff x="3504" y="2598"/>
            <a:chExt cx="1872" cy="1524"/>
          </a:xfrm>
        </p:grpSpPr>
        <p:sp>
          <p:nvSpPr>
            <p:cNvPr id="1040" name="Line 21">
              <a:extLst>
                <a:ext uri="{FF2B5EF4-FFF2-40B4-BE49-F238E27FC236}">
                  <a16:creationId xmlns:a16="http://schemas.microsoft.com/office/drawing/2014/main" id="{737D6FEB-1AAF-4AB6-8FFD-B49231CB1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84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41" name="Line 22">
              <a:extLst>
                <a:ext uri="{FF2B5EF4-FFF2-40B4-BE49-F238E27FC236}">
                  <a16:creationId xmlns:a16="http://schemas.microsoft.com/office/drawing/2014/main" id="{9FFAB729-723D-4EDF-B7BC-A95883C64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273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42" name="Line 23">
              <a:extLst>
                <a:ext uri="{FF2B5EF4-FFF2-40B4-BE49-F238E27FC236}">
                  <a16:creationId xmlns:a16="http://schemas.microsoft.com/office/drawing/2014/main" id="{68437CFC-8908-446E-869E-3C769ECAE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43" name="Line 24">
              <a:extLst>
                <a:ext uri="{FF2B5EF4-FFF2-40B4-BE49-F238E27FC236}">
                  <a16:creationId xmlns:a16="http://schemas.microsoft.com/office/drawing/2014/main" id="{9602CF1F-9C17-4D92-A359-C55543D70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44" name="Line 25">
              <a:extLst>
                <a:ext uri="{FF2B5EF4-FFF2-40B4-BE49-F238E27FC236}">
                  <a16:creationId xmlns:a16="http://schemas.microsoft.com/office/drawing/2014/main" id="{1D425415-28F5-4118-80EC-AF75DDC4A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504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45" name="Line 26">
              <a:extLst>
                <a:ext uri="{FF2B5EF4-FFF2-40B4-BE49-F238E27FC236}">
                  <a16:creationId xmlns:a16="http://schemas.microsoft.com/office/drawing/2014/main" id="{28B6C414-3A28-4097-B257-6D44708B7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552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46" name="Freeform 27">
              <a:extLst>
                <a:ext uri="{FF2B5EF4-FFF2-40B4-BE49-F238E27FC236}">
                  <a16:creationId xmlns:a16="http://schemas.microsoft.com/office/drawing/2014/main" id="{35C8373B-449A-4012-8A5B-7A4D8C753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864"/>
              <a:ext cx="768" cy="208"/>
            </a:xfrm>
            <a:custGeom>
              <a:avLst/>
              <a:gdLst>
                <a:gd name="T0" fmla="*/ 0 w 768"/>
                <a:gd name="T1" fmla="*/ 208 h 208"/>
                <a:gd name="T2" fmla="*/ 192 w 768"/>
                <a:gd name="T3" fmla="*/ 16 h 208"/>
                <a:gd name="T4" fmla="*/ 768 w 768"/>
                <a:gd name="T5" fmla="*/ 112 h 208"/>
                <a:gd name="T6" fmla="*/ 0 60000 65536"/>
                <a:gd name="T7" fmla="*/ 0 60000 65536"/>
                <a:gd name="T8" fmla="*/ 0 60000 65536"/>
                <a:gd name="T9" fmla="*/ 0 w 768"/>
                <a:gd name="T10" fmla="*/ 0 h 208"/>
                <a:gd name="T11" fmla="*/ 768 w 768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08">
                  <a:moveTo>
                    <a:pt x="0" y="208"/>
                  </a:moveTo>
                  <a:cubicBezTo>
                    <a:pt x="32" y="120"/>
                    <a:pt x="64" y="32"/>
                    <a:pt x="192" y="16"/>
                  </a:cubicBezTo>
                  <a:cubicBezTo>
                    <a:pt x="320" y="0"/>
                    <a:pt x="672" y="96"/>
                    <a:pt x="768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47" name="Freeform 28">
              <a:extLst>
                <a:ext uri="{FF2B5EF4-FFF2-40B4-BE49-F238E27FC236}">
                  <a16:creationId xmlns:a16="http://schemas.microsoft.com/office/drawing/2014/main" id="{0128B362-4F3C-4184-A375-37B2D8D0C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3552"/>
              <a:ext cx="768" cy="48"/>
            </a:xfrm>
            <a:custGeom>
              <a:avLst/>
              <a:gdLst>
                <a:gd name="T0" fmla="*/ 0 w 768"/>
                <a:gd name="T1" fmla="*/ 0 h 48"/>
                <a:gd name="T2" fmla="*/ 144 w 768"/>
                <a:gd name="T3" fmla="*/ 48 h 48"/>
                <a:gd name="T4" fmla="*/ 432 w 768"/>
                <a:gd name="T5" fmla="*/ 0 h 48"/>
                <a:gd name="T6" fmla="*/ 768 w 768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48"/>
                <a:gd name="T14" fmla="*/ 768 w 76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48">
                  <a:moveTo>
                    <a:pt x="0" y="0"/>
                  </a:moveTo>
                  <a:cubicBezTo>
                    <a:pt x="36" y="24"/>
                    <a:pt x="72" y="48"/>
                    <a:pt x="144" y="48"/>
                  </a:cubicBezTo>
                  <a:cubicBezTo>
                    <a:pt x="216" y="48"/>
                    <a:pt x="328" y="0"/>
                    <a:pt x="432" y="0"/>
                  </a:cubicBezTo>
                  <a:cubicBezTo>
                    <a:pt x="536" y="0"/>
                    <a:pt x="652" y="24"/>
                    <a:pt x="76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48" name="Text Box 29">
              <a:extLst>
                <a:ext uri="{FF2B5EF4-FFF2-40B4-BE49-F238E27FC236}">
                  <a16:creationId xmlns:a16="http://schemas.microsoft.com/office/drawing/2014/main" id="{A95983F2-0D1E-4E5C-83BA-982C1E449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79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j-lt"/>
                  <a:ea typeface="+mj-ea"/>
                </a:rPr>
                <a:t>a</a:t>
              </a:r>
            </a:p>
          </p:txBody>
        </p:sp>
        <p:sp>
          <p:nvSpPr>
            <p:cNvPr id="1049" name="Text Box 30">
              <a:extLst>
                <a:ext uri="{FF2B5EF4-FFF2-40B4-BE49-F238E27FC236}">
                  <a16:creationId xmlns:a16="http://schemas.microsoft.com/office/drawing/2014/main" id="{9C4B3497-271D-4936-A6C3-0AF8EF6C7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792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j-lt"/>
                  <a:ea typeface="+mj-ea"/>
                </a:rPr>
                <a:t>b</a:t>
              </a:r>
            </a:p>
          </p:txBody>
        </p:sp>
        <p:sp>
          <p:nvSpPr>
            <p:cNvPr id="1050" name="Text Box 31">
              <a:extLst>
                <a:ext uri="{FF2B5EF4-FFF2-40B4-BE49-F238E27FC236}">
                  <a16:creationId xmlns:a16="http://schemas.microsoft.com/office/drawing/2014/main" id="{A2F76EE4-0656-4A31-9981-AB618467D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3050"/>
              <a:ext cx="20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+mj-lt"/>
                  <a:ea typeface="+mj-ea"/>
                </a:rPr>
                <a:t>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Object 32">
                  <a:extLst>
                    <a:ext uri="{FF2B5EF4-FFF2-40B4-BE49-F238E27FC236}">
                      <a16:creationId xmlns:a16="http://schemas.microsoft.com/office/drawing/2014/main" id="{050DBD5C-F53C-417D-BF0D-F29B1598FF32}"/>
                    </a:ext>
                  </a:extLst>
                </p:cNvPr>
                <p:cNvSpPr txBox="1"/>
                <p:nvPr/>
              </p:nvSpPr>
              <p:spPr bwMode="auto">
                <a:xfrm>
                  <a:off x="3888" y="3552"/>
                  <a:ext cx="912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28" name="Object 32">
                  <a:extLst>
                    <a:ext uri="{FF2B5EF4-FFF2-40B4-BE49-F238E27FC236}">
                      <a16:creationId xmlns:a16="http://schemas.microsoft.com/office/drawing/2014/main" id="{050DBD5C-F53C-417D-BF0D-F29B1598F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8" y="3552"/>
                  <a:ext cx="912" cy="225"/>
                </a:xfrm>
                <a:prstGeom prst="rect">
                  <a:avLst/>
                </a:prstGeom>
                <a:blipFill>
                  <a:blip r:embed="rId5"/>
                  <a:stretch>
                    <a:fillRect b="-3508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Object 33">
                  <a:extLst>
                    <a:ext uri="{FF2B5EF4-FFF2-40B4-BE49-F238E27FC236}">
                      <a16:creationId xmlns:a16="http://schemas.microsoft.com/office/drawing/2014/main" id="{5B6AA4C8-C42B-4107-820E-F9E36078F669}"/>
                    </a:ext>
                  </a:extLst>
                </p:cNvPr>
                <p:cNvSpPr txBox="1"/>
                <p:nvPr/>
              </p:nvSpPr>
              <p:spPr bwMode="auto">
                <a:xfrm>
                  <a:off x="4410" y="2598"/>
                  <a:ext cx="819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29" name="Object 33">
                  <a:extLst>
                    <a:ext uri="{FF2B5EF4-FFF2-40B4-BE49-F238E27FC236}">
                      <a16:creationId xmlns:a16="http://schemas.microsoft.com/office/drawing/2014/main" id="{5B6AA4C8-C42B-4107-820E-F9E36078F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0" y="2598"/>
                  <a:ext cx="819" cy="3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2" grpId="0" autoUpdateAnimBg="0"/>
      <p:bldP spid="2059" grpId="0" autoUpdateAnimBg="0"/>
      <p:bldP spid="2063" grpId="0" autoUpdateAnimBg="0"/>
      <p:bldP spid="2064" grpId="0" animBg="1" autoUpdateAnimBg="0"/>
      <p:bldP spid="2065" grpId="0"/>
      <p:bldP spid="2066" grpId="0"/>
      <p:bldP spid="206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Object 2">
                <a:extLst>
                  <a:ext uri="{FF2B5EF4-FFF2-40B4-BE49-F238E27FC236}">
                    <a16:creationId xmlns:a16="http://schemas.microsoft.com/office/drawing/2014/main" id="{760CFD46-F1F6-4B6A-8D84-88095298190D}"/>
                  </a:ext>
                </a:extLst>
              </p:cNvPr>
              <p:cNvSpPr txBox="1"/>
              <p:nvPr/>
            </p:nvSpPr>
            <p:spPr bwMode="auto">
              <a:xfrm>
                <a:off x="342900" y="801691"/>
                <a:ext cx="10295924" cy="25590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连续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𝒅𝒖𝒅𝒗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其中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是由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所围区域，则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等于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  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5602" name="Object 2">
                <a:extLst>
                  <a:ext uri="{FF2B5EF4-FFF2-40B4-BE49-F238E27FC236}">
                    <a16:creationId xmlns:a16="http://schemas.microsoft.com/office/drawing/2014/main" id="{760CFD46-F1F6-4B6A-8D84-880952981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801691"/>
                <a:ext cx="10295924" cy="2559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5" name="AutoShape 5">
            <a:extLst>
              <a:ext uri="{FF2B5EF4-FFF2-40B4-BE49-F238E27FC236}">
                <a16:creationId xmlns:a16="http://schemas.microsoft.com/office/drawing/2014/main" id="{4D8708AE-F713-493F-BAE7-5D492C6E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83" y="209552"/>
            <a:ext cx="1944342" cy="523875"/>
          </a:xfrm>
          <a:prstGeom prst="wedgeRectCallout">
            <a:avLst>
              <a:gd name="adj1" fmla="val -10583"/>
              <a:gd name="adj2" fmla="val 22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n-lt"/>
                <a:ea typeface="+mj-ea"/>
              </a:rPr>
              <a:t>难题解析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Object 6">
                <a:extLst>
                  <a:ext uri="{FF2B5EF4-FFF2-40B4-BE49-F238E27FC236}">
                    <a16:creationId xmlns:a16="http://schemas.microsoft.com/office/drawing/2014/main" id="{29EBBB60-EEF9-449F-BCDA-0E52A66F1320}"/>
                  </a:ext>
                </a:extLst>
              </p:cNvPr>
              <p:cNvSpPr txBox="1"/>
              <p:nvPr/>
            </p:nvSpPr>
            <p:spPr bwMode="auto">
              <a:xfrm>
                <a:off x="254500" y="3428999"/>
                <a:ext cx="11282250" cy="3686176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𝒙𝑶𝒚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平面上以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为顶点的三角形区域，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在第一象限的部分，则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     (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   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5606" name="Object 6">
                <a:extLst>
                  <a:ext uri="{FF2B5EF4-FFF2-40B4-BE49-F238E27FC236}">
                    <a16:creationId xmlns:a16="http://schemas.microsoft.com/office/drawing/2014/main" id="{29EBBB60-EEF9-449F-BCDA-0E52A66F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500" y="3428999"/>
                <a:ext cx="11282250" cy="3686176"/>
              </a:xfrm>
              <a:prstGeom prst="rect">
                <a:avLst/>
              </a:prstGeom>
              <a:blipFill>
                <a:blip r:embed="rId3"/>
                <a:stretch>
                  <a:fillRect l="-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8" name="Line 8">
            <a:extLst>
              <a:ext uri="{FF2B5EF4-FFF2-40B4-BE49-F238E27FC236}">
                <a16:creationId xmlns:a16="http://schemas.microsoft.com/office/drawing/2014/main" id="{B32A199E-CD78-458D-8B0B-3CE6E0CD1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530" y="3360735"/>
            <a:ext cx="15570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ea typeface="+mj-ea"/>
            </a:endParaRP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9BA8DA6F-23EB-4B8E-95FD-F3F1227F3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6951" y="5829300"/>
            <a:ext cx="39900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ea typeface="+mj-ea"/>
            </a:endParaRPr>
          </a:p>
        </p:txBody>
      </p:sp>
      <p:grpSp>
        <p:nvGrpSpPr>
          <p:cNvPr id="7" name="Group 69">
            <a:extLst>
              <a:ext uri="{FF2B5EF4-FFF2-40B4-BE49-F238E27FC236}">
                <a16:creationId xmlns:a16="http://schemas.microsoft.com/office/drawing/2014/main" id="{E8019C9F-3AB0-4C27-95FC-F03D4EAC5886}"/>
              </a:ext>
            </a:extLst>
          </p:cNvPr>
          <p:cNvGrpSpPr>
            <a:grpSpLocks/>
          </p:cNvGrpSpPr>
          <p:nvPr/>
        </p:nvGrpSpPr>
        <p:grpSpPr bwMode="auto">
          <a:xfrm>
            <a:off x="8675742" y="4331291"/>
            <a:ext cx="2322632" cy="2079939"/>
            <a:chOff x="3648" y="2834"/>
            <a:chExt cx="1503" cy="1044"/>
          </a:xfrm>
        </p:grpSpPr>
        <p:sp>
          <p:nvSpPr>
            <p:cNvPr id="8" name="Line 51">
              <a:extLst>
                <a:ext uri="{FF2B5EF4-FFF2-40B4-BE49-F238E27FC236}">
                  <a16:creationId xmlns:a16="http://schemas.microsoft.com/office/drawing/2014/main" id="{E5C30562-C734-45CC-B40B-7100F889F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2834"/>
              <a:ext cx="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9" name="Line 52">
              <a:extLst>
                <a:ext uri="{FF2B5EF4-FFF2-40B4-BE49-F238E27FC236}">
                  <a16:creationId xmlns:a16="http://schemas.microsoft.com/office/drawing/2014/main" id="{A8D32696-DD4E-4353-AEF7-253695FEF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39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1A77F283-5912-4A0B-82F0-35FF2E1C7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110"/>
              <a:ext cx="672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" name="Line 54">
              <a:extLst>
                <a:ext uri="{FF2B5EF4-FFF2-40B4-BE49-F238E27FC236}">
                  <a16:creationId xmlns:a16="http://schemas.microsoft.com/office/drawing/2014/main" id="{1BBB8E7A-BFFF-469A-B4B0-EB757D949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1" y="3118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2" name="Line 55">
              <a:extLst>
                <a:ext uri="{FF2B5EF4-FFF2-40B4-BE49-F238E27FC236}">
                  <a16:creationId xmlns:a16="http://schemas.microsoft.com/office/drawing/2014/main" id="{BFC26649-C2BF-45AC-A3BA-D2E759B58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1" y="3106"/>
              <a:ext cx="672" cy="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4" name="Line 57">
              <a:extLst>
                <a:ext uri="{FF2B5EF4-FFF2-40B4-BE49-F238E27FC236}">
                  <a16:creationId xmlns:a16="http://schemas.microsoft.com/office/drawing/2014/main" id="{5E25D5F6-2D7F-4328-BD02-E58A4351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24"/>
              <a:ext cx="336" cy="2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dirty="0">
                <a:latin typeface="+mj-lt"/>
                <a:ea typeface="+mj-ea"/>
              </a:endParaRPr>
            </a:p>
          </p:txBody>
        </p:sp>
        <p:sp>
          <p:nvSpPr>
            <p:cNvPr id="15" name="Text Box 58">
              <a:extLst>
                <a:ext uri="{FF2B5EF4-FFF2-40B4-BE49-F238E27FC236}">
                  <a16:creationId xmlns:a16="http://schemas.microsoft.com/office/drawing/2014/main" id="{87A56B8A-E82F-438B-94B4-24620B7D4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3615"/>
              <a:ext cx="72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j-lt"/>
                  <a:ea typeface="+mj-ea"/>
                </a:rPr>
                <a:t>(-1,-1)</a:t>
              </a:r>
            </a:p>
          </p:txBody>
        </p:sp>
        <p:sp>
          <p:nvSpPr>
            <p:cNvPr id="16" name="Text Box 59">
              <a:extLst>
                <a:ext uri="{FF2B5EF4-FFF2-40B4-BE49-F238E27FC236}">
                  <a16:creationId xmlns:a16="http://schemas.microsoft.com/office/drawing/2014/main" id="{0CEBEEEB-D61C-41B8-BE5B-212D4CA75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2940"/>
              <a:ext cx="56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j-lt"/>
                  <a:ea typeface="+mj-ea"/>
                </a:rPr>
                <a:t>(1,1)</a:t>
              </a:r>
            </a:p>
          </p:txBody>
        </p:sp>
      </p:grpSp>
      <p:grpSp>
        <p:nvGrpSpPr>
          <p:cNvPr id="17" name="Group 23">
            <a:extLst>
              <a:ext uri="{FF2B5EF4-FFF2-40B4-BE49-F238E27FC236}">
                <a16:creationId xmlns:a16="http://schemas.microsoft.com/office/drawing/2014/main" id="{EEBBAAD9-353D-48F5-A94D-699EEE18A5F8}"/>
              </a:ext>
            </a:extLst>
          </p:cNvPr>
          <p:cNvGrpSpPr>
            <a:grpSpLocks/>
          </p:cNvGrpSpPr>
          <p:nvPr/>
        </p:nvGrpSpPr>
        <p:grpSpPr bwMode="auto">
          <a:xfrm>
            <a:off x="9665602" y="1735462"/>
            <a:ext cx="1821655" cy="1789763"/>
            <a:chOff x="3722" y="1038"/>
            <a:chExt cx="1078" cy="882"/>
          </a:xfrm>
        </p:grpSpPr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6ED19AEA-DFC0-4E9E-A84E-5074FDCEE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2" y="1679"/>
              <a:ext cx="107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E996EA3F-0B61-4EA5-9C54-98C2D8AB4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4" y="1038"/>
              <a:ext cx="20" cy="8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D260328-9418-4B29-A8A9-1A95C4F86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2" y="1121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ea typeface="+mj-ea"/>
              </a:endParaRPr>
            </a:p>
          </p:txBody>
        </p:sp>
        <p:sp>
          <p:nvSpPr>
            <p:cNvPr id="21" name="Arc 18">
              <a:extLst>
                <a:ext uri="{FF2B5EF4-FFF2-40B4-BE49-F238E27FC236}">
                  <a16:creationId xmlns:a16="http://schemas.microsoft.com/office/drawing/2014/main" id="{F5970AC0-6C22-4DE2-B6B9-C1A95B899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104"/>
              <a:ext cx="624" cy="576"/>
            </a:xfrm>
            <a:custGeom>
              <a:avLst/>
              <a:gdLst>
                <a:gd name="T0" fmla="*/ 18 w 21583"/>
                <a:gd name="T1" fmla="*/ 1 h 21558"/>
                <a:gd name="T2" fmla="*/ 1 w 21583"/>
                <a:gd name="T3" fmla="*/ 15 h 21558"/>
                <a:gd name="T4" fmla="*/ 0 w 21583"/>
                <a:gd name="T5" fmla="*/ 0 h 21558"/>
                <a:gd name="T6" fmla="*/ 0 60000 65536"/>
                <a:gd name="T7" fmla="*/ 0 60000 65536"/>
                <a:gd name="T8" fmla="*/ 0 60000 65536"/>
                <a:gd name="T9" fmla="*/ 0 w 21583"/>
                <a:gd name="T10" fmla="*/ 0 h 21558"/>
                <a:gd name="T11" fmla="*/ 21583 w 21583"/>
                <a:gd name="T12" fmla="*/ 21558 h 215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3" h="21558" fill="none" extrusionOk="0">
                  <a:moveTo>
                    <a:pt x="21582" y="865"/>
                  </a:moveTo>
                  <a:cubicBezTo>
                    <a:pt x="21138" y="11930"/>
                    <a:pt x="12399" y="20867"/>
                    <a:pt x="1346" y="21557"/>
                  </a:cubicBezTo>
                </a:path>
                <a:path w="21583" h="21558" stroke="0" extrusionOk="0">
                  <a:moveTo>
                    <a:pt x="21582" y="865"/>
                  </a:moveTo>
                  <a:cubicBezTo>
                    <a:pt x="21138" y="11930"/>
                    <a:pt x="12399" y="20867"/>
                    <a:pt x="1346" y="2155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+mn-lt"/>
                <a:ea typeface="+mj-ea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694FF3F2-B0A4-496B-AF8D-9C187F7B2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1689"/>
              <a:ext cx="19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n-lt"/>
                  <a:ea typeface="+mj-ea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5" grpId="0" animBg="1" autoUpdateAnimBg="0"/>
      <p:bldP spid="256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Object 2">
                <a:extLst>
                  <a:ext uri="{FF2B5EF4-FFF2-40B4-BE49-F238E27FC236}">
                    <a16:creationId xmlns:a16="http://schemas.microsoft.com/office/drawing/2014/main" id="{041E99B3-3C4D-4824-BFB8-63DA12A41D8D}"/>
                  </a:ext>
                </a:extLst>
              </p:cNvPr>
              <p:cNvSpPr txBox="1"/>
              <p:nvPr/>
            </p:nvSpPr>
            <p:spPr bwMode="auto">
              <a:xfrm>
                <a:off x="438150" y="60728"/>
                <a:ext cx="9915525" cy="1641301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，其中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  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围成的区域，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上的连续函数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.   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6626" name="Object 2">
                <a:extLst>
                  <a:ext uri="{FF2B5EF4-FFF2-40B4-BE49-F238E27FC236}">
                    <a16:creationId xmlns:a16="http://schemas.microsoft.com/office/drawing/2014/main" id="{041E99B3-3C4D-4824-BFB8-63DA12A4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" y="60728"/>
                <a:ext cx="9915525" cy="1641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>
            <a:extLst>
              <a:ext uri="{FF2B5EF4-FFF2-40B4-BE49-F238E27FC236}">
                <a16:creationId xmlns:a16="http://schemas.microsoft.com/office/drawing/2014/main" id="{73B2AC95-8F74-4624-AC7A-7C49D53F20CA}"/>
              </a:ext>
            </a:extLst>
          </p:cNvPr>
          <p:cNvGrpSpPr>
            <a:grpSpLocks/>
          </p:cNvGrpSpPr>
          <p:nvPr/>
        </p:nvGrpSpPr>
        <p:grpSpPr bwMode="auto">
          <a:xfrm>
            <a:off x="8479222" y="262309"/>
            <a:ext cx="3274628" cy="2819400"/>
            <a:chOff x="1567" y="432"/>
            <a:chExt cx="1128" cy="1109"/>
          </a:xfrm>
        </p:grpSpPr>
        <p:sp>
          <p:nvSpPr>
            <p:cNvPr id="15369" name="Line 5">
              <a:extLst>
                <a:ext uri="{FF2B5EF4-FFF2-40B4-BE49-F238E27FC236}">
                  <a16:creationId xmlns:a16="http://schemas.microsoft.com/office/drawing/2014/main" id="{22016EE1-C591-4676-80CF-BE7051FDB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08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0" name="Line 6">
              <a:extLst>
                <a:ext uri="{FF2B5EF4-FFF2-40B4-BE49-F238E27FC236}">
                  <a16:creationId xmlns:a16="http://schemas.microsoft.com/office/drawing/2014/main" id="{0D116D9C-51CB-4280-87D1-E9474697E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4" y="480"/>
              <a:ext cx="0" cy="10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1" name="Arc 7">
              <a:extLst>
                <a:ext uri="{FF2B5EF4-FFF2-40B4-BE49-F238E27FC236}">
                  <a16:creationId xmlns:a16="http://schemas.microsoft.com/office/drawing/2014/main" id="{B413D1C0-B112-4930-AE26-617B0E774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682"/>
              <a:ext cx="393" cy="404"/>
            </a:xfrm>
            <a:custGeom>
              <a:avLst/>
              <a:gdLst>
                <a:gd name="T0" fmla="*/ 7 w 21493"/>
                <a:gd name="T1" fmla="*/ 1 h 21600"/>
                <a:gd name="T2" fmla="*/ 0 w 21493"/>
                <a:gd name="T3" fmla="*/ 8 h 21600"/>
                <a:gd name="T4" fmla="*/ 0 w 214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93"/>
                <a:gd name="T10" fmla="*/ 0 h 21600"/>
                <a:gd name="T11" fmla="*/ 21493 w 214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3" h="21600" fill="none" extrusionOk="0">
                  <a:moveTo>
                    <a:pt x="21492" y="2150"/>
                  </a:moveTo>
                  <a:cubicBezTo>
                    <a:pt x="20387" y="13192"/>
                    <a:pt x="11096" y="21599"/>
                    <a:pt x="0" y="21600"/>
                  </a:cubicBezTo>
                </a:path>
                <a:path w="21493" h="21600" stroke="0" extrusionOk="0">
                  <a:moveTo>
                    <a:pt x="21492" y="2150"/>
                  </a:moveTo>
                  <a:cubicBezTo>
                    <a:pt x="20387" y="13192"/>
                    <a:pt x="11096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2" name="Arc 8">
              <a:extLst>
                <a:ext uri="{FF2B5EF4-FFF2-40B4-BE49-F238E27FC236}">
                  <a16:creationId xmlns:a16="http://schemas.microsoft.com/office/drawing/2014/main" id="{F8C51FE9-6233-4108-9FFD-23092BF9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" y="1087"/>
              <a:ext cx="412" cy="405"/>
            </a:xfrm>
            <a:custGeom>
              <a:avLst/>
              <a:gdLst>
                <a:gd name="T0" fmla="*/ 0 w 22610"/>
                <a:gd name="T1" fmla="*/ 7 h 21600"/>
                <a:gd name="T2" fmla="*/ 8 w 22610"/>
                <a:gd name="T3" fmla="*/ 0 h 21600"/>
                <a:gd name="T4" fmla="*/ 7 w 22610"/>
                <a:gd name="T5" fmla="*/ 8 h 21600"/>
                <a:gd name="T6" fmla="*/ 0 60000 65536"/>
                <a:gd name="T7" fmla="*/ 0 60000 65536"/>
                <a:gd name="T8" fmla="*/ 0 60000 65536"/>
                <a:gd name="T9" fmla="*/ 0 w 22610"/>
                <a:gd name="T10" fmla="*/ 0 h 21600"/>
                <a:gd name="T11" fmla="*/ 22610 w 226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10" h="21600" fill="none" extrusionOk="0">
                  <a:moveTo>
                    <a:pt x="0" y="20518"/>
                  </a:moveTo>
                  <a:cubicBezTo>
                    <a:pt x="576" y="9023"/>
                    <a:pt x="10064" y="-1"/>
                    <a:pt x="21573" y="0"/>
                  </a:cubicBezTo>
                  <a:cubicBezTo>
                    <a:pt x="21918" y="0"/>
                    <a:pt x="22264" y="8"/>
                    <a:pt x="22610" y="24"/>
                  </a:cubicBezTo>
                </a:path>
                <a:path w="22610" h="21600" stroke="0" extrusionOk="0">
                  <a:moveTo>
                    <a:pt x="0" y="20518"/>
                  </a:moveTo>
                  <a:cubicBezTo>
                    <a:pt x="576" y="9023"/>
                    <a:pt x="10064" y="-1"/>
                    <a:pt x="21573" y="0"/>
                  </a:cubicBezTo>
                  <a:cubicBezTo>
                    <a:pt x="21918" y="0"/>
                    <a:pt x="22264" y="8"/>
                    <a:pt x="22610" y="24"/>
                  </a:cubicBezTo>
                  <a:lnTo>
                    <a:pt x="2157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2800" b="1">
                <a:solidFill>
                  <a:srgbClr val="000000"/>
                </a:solidFill>
                <a:latin typeface="+mj-lt"/>
                <a:ea typeface="+mj-ea"/>
              </a:endParaRPr>
            </a:p>
          </p:txBody>
        </p:sp>
        <p:sp>
          <p:nvSpPr>
            <p:cNvPr id="15373" name="Arc 9">
              <a:extLst>
                <a:ext uri="{FF2B5EF4-FFF2-40B4-BE49-F238E27FC236}">
                  <a16:creationId xmlns:a16="http://schemas.microsoft.com/office/drawing/2014/main" id="{0731A31B-CE11-4B5C-8DD3-BAA57BD9E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683"/>
              <a:ext cx="400" cy="404"/>
            </a:xfrm>
            <a:custGeom>
              <a:avLst/>
              <a:gdLst>
                <a:gd name="T0" fmla="*/ 7 w 21901"/>
                <a:gd name="T1" fmla="*/ 8 h 21600"/>
                <a:gd name="T2" fmla="*/ 0 w 21901"/>
                <a:gd name="T3" fmla="*/ 1 h 21600"/>
                <a:gd name="T4" fmla="*/ 7 w 219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01"/>
                <a:gd name="T10" fmla="*/ 0 h 21600"/>
                <a:gd name="T11" fmla="*/ 21901 w 219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01" h="21600" fill="none" extrusionOk="0">
                  <a:moveTo>
                    <a:pt x="21901" y="21596"/>
                  </a:moveTo>
                  <a:cubicBezTo>
                    <a:pt x="21764" y="21598"/>
                    <a:pt x="21627" y="21599"/>
                    <a:pt x="21490" y="21600"/>
                  </a:cubicBezTo>
                  <a:cubicBezTo>
                    <a:pt x="10404" y="21600"/>
                    <a:pt x="1117" y="13207"/>
                    <a:pt x="0" y="2177"/>
                  </a:cubicBezTo>
                </a:path>
                <a:path w="21901" h="21600" stroke="0" extrusionOk="0">
                  <a:moveTo>
                    <a:pt x="21901" y="21596"/>
                  </a:moveTo>
                  <a:cubicBezTo>
                    <a:pt x="21764" y="21598"/>
                    <a:pt x="21627" y="21599"/>
                    <a:pt x="21490" y="21600"/>
                  </a:cubicBezTo>
                  <a:cubicBezTo>
                    <a:pt x="10404" y="21600"/>
                    <a:pt x="1117" y="13207"/>
                    <a:pt x="0" y="2177"/>
                  </a:cubicBezTo>
                  <a:lnTo>
                    <a:pt x="2149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4" name="Line 10">
              <a:extLst>
                <a:ext uri="{FF2B5EF4-FFF2-40B4-BE49-F238E27FC236}">
                  <a16:creationId xmlns:a16="http://schemas.microsoft.com/office/drawing/2014/main" id="{8955CA2E-0FB3-43DF-8592-A2563EF7F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0" y="733"/>
              <a:ext cx="0" cy="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5" name="Line 11">
              <a:extLst>
                <a:ext uri="{FF2B5EF4-FFF2-40B4-BE49-F238E27FC236}">
                  <a16:creationId xmlns:a16="http://schemas.microsoft.com/office/drawing/2014/main" id="{476DFDE6-7ED8-402F-8DBD-4840AC983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733"/>
              <a:ext cx="7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6" name="Text Box 12">
              <a:extLst>
                <a:ext uri="{FF2B5EF4-FFF2-40B4-BE49-F238E27FC236}">
                  <a16:creationId xmlns:a16="http://schemas.microsoft.com/office/drawing/2014/main" id="{128ECC46-663E-47FD-8A05-7950B8E6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" y="1056"/>
              <a:ext cx="13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>
                  <a:solidFill>
                    <a:srgbClr val="000000"/>
                  </a:solidFill>
                  <a:latin typeface="+mj-lt"/>
                  <a:ea typeface="+mj-ea"/>
                </a:rPr>
                <a:t>x</a:t>
              </a:r>
            </a:p>
          </p:txBody>
        </p:sp>
        <p:sp>
          <p:nvSpPr>
            <p:cNvPr id="15377" name="Text Box 13">
              <a:extLst>
                <a:ext uri="{FF2B5EF4-FFF2-40B4-BE49-F238E27FC236}">
                  <a16:creationId xmlns:a16="http://schemas.microsoft.com/office/drawing/2014/main" id="{DB56776E-C8DC-445C-8921-BAA917998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" y="1056"/>
              <a:ext cx="17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>
                  <a:solidFill>
                    <a:srgbClr val="000000"/>
                  </a:solidFill>
                  <a:latin typeface="+mj-lt"/>
                  <a:ea typeface="+mj-ea"/>
                </a:rPr>
                <a:t>O</a:t>
              </a:r>
            </a:p>
          </p:txBody>
        </p:sp>
        <p:sp>
          <p:nvSpPr>
            <p:cNvPr id="15378" name="Text Box 14">
              <a:extLst>
                <a:ext uri="{FF2B5EF4-FFF2-40B4-BE49-F238E27FC236}">
                  <a16:creationId xmlns:a16="http://schemas.microsoft.com/office/drawing/2014/main" id="{D9793348-6082-45FD-B6B6-FAFD1B2CC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432"/>
              <a:ext cx="1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>
                  <a:solidFill>
                    <a:srgbClr val="000000"/>
                  </a:solidFill>
                  <a:latin typeface="+mj-lt"/>
                  <a:ea typeface="+mj-ea"/>
                </a:rPr>
                <a:t>y</a:t>
              </a:r>
            </a:p>
          </p:txBody>
        </p:sp>
        <p:sp>
          <p:nvSpPr>
            <p:cNvPr id="15379" name="Line 15">
              <a:extLst>
                <a:ext uri="{FF2B5EF4-FFF2-40B4-BE49-F238E27FC236}">
                  <a16:creationId xmlns:a16="http://schemas.microsoft.com/office/drawing/2014/main" id="{B9502B82-6747-4295-B85C-41D26CD1A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056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80" name="Text Box 16">
              <a:extLst>
                <a:ext uri="{FF2B5EF4-FFF2-40B4-BE49-F238E27FC236}">
                  <a16:creationId xmlns:a16="http://schemas.microsoft.com/office/drawing/2014/main" id="{B9B369E9-FAFD-452F-B0E8-1A32F9DF2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1056"/>
              <a:ext cx="13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dirty="0">
                  <a:solidFill>
                    <a:srgbClr val="000000"/>
                  </a:solidFill>
                  <a:latin typeface="+mj-lt"/>
                  <a:ea typeface="+mj-ea"/>
                </a:rPr>
                <a:t>1</a:t>
              </a:r>
            </a:p>
          </p:txBody>
        </p:sp>
        <p:sp>
          <p:nvSpPr>
            <p:cNvPr id="15381" name="Text Box 17">
              <a:extLst>
                <a:ext uri="{FF2B5EF4-FFF2-40B4-BE49-F238E27FC236}">
                  <a16:creationId xmlns:a16="http://schemas.microsoft.com/office/drawing/2014/main" id="{302BFB3E-9511-44A2-89E2-3AA1DD695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7" y="1060"/>
              <a:ext cx="18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dirty="0">
                  <a:solidFill>
                    <a:srgbClr val="000000"/>
                  </a:solidFill>
                  <a:latin typeface="+mj-lt"/>
                  <a:ea typeface="+mj-ea"/>
                </a:rPr>
                <a:t>-1</a:t>
              </a:r>
            </a:p>
          </p:txBody>
        </p:sp>
        <p:sp>
          <p:nvSpPr>
            <p:cNvPr id="15382" name="Text Box 18">
              <a:extLst>
                <a:ext uri="{FF2B5EF4-FFF2-40B4-BE49-F238E27FC236}">
                  <a16:creationId xmlns:a16="http://schemas.microsoft.com/office/drawing/2014/main" id="{DE2748A9-8000-424C-B0C7-A92845E31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565"/>
              <a:ext cx="13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dirty="0">
                  <a:solidFill>
                    <a:srgbClr val="000000"/>
                  </a:solidFill>
                  <a:latin typeface="+mj-lt"/>
                  <a:ea typeface="+mj-ea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4" name="Object 19">
                  <a:extLst>
                    <a:ext uri="{FF2B5EF4-FFF2-40B4-BE49-F238E27FC236}">
                      <a16:creationId xmlns:a16="http://schemas.microsoft.com/office/drawing/2014/main" id="{EE298311-4309-4FAA-BFB4-741340EEEC29}"/>
                    </a:ext>
                  </a:extLst>
                </p:cNvPr>
                <p:cNvSpPr txBox="1"/>
                <p:nvPr/>
              </p:nvSpPr>
              <p:spPr bwMode="auto">
                <a:xfrm>
                  <a:off x="2208" y="803"/>
                  <a:ext cx="122" cy="1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5364" name="Object 19">
                  <a:extLst>
                    <a:ext uri="{FF2B5EF4-FFF2-40B4-BE49-F238E27FC236}">
                      <a16:creationId xmlns:a16="http://schemas.microsoft.com/office/drawing/2014/main" id="{EE298311-4309-4FAA-BFB4-741340EEE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8" y="803"/>
                  <a:ext cx="122" cy="148"/>
                </a:xfrm>
                <a:prstGeom prst="rect">
                  <a:avLst/>
                </a:prstGeom>
                <a:blipFill>
                  <a:blip r:embed="rId4"/>
                  <a:stretch>
                    <a:fillRect r="-2241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5" name="Object 20">
                  <a:extLst>
                    <a:ext uri="{FF2B5EF4-FFF2-40B4-BE49-F238E27FC236}">
                      <a16:creationId xmlns:a16="http://schemas.microsoft.com/office/drawing/2014/main" id="{8DCE1F91-B818-4765-9A04-33C9307C4C4C}"/>
                    </a:ext>
                  </a:extLst>
                </p:cNvPr>
                <p:cNvSpPr txBox="1"/>
                <p:nvPr/>
              </p:nvSpPr>
              <p:spPr bwMode="auto">
                <a:xfrm>
                  <a:off x="1920" y="801"/>
                  <a:ext cx="139" cy="1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5365" name="Object 20">
                  <a:extLst>
                    <a:ext uri="{FF2B5EF4-FFF2-40B4-BE49-F238E27FC236}">
                      <a16:creationId xmlns:a16="http://schemas.microsoft.com/office/drawing/2014/main" id="{8DCE1F91-B818-4765-9A04-33C9307C4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801"/>
                  <a:ext cx="139" cy="150"/>
                </a:xfrm>
                <a:prstGeom prst="rect">
                  <a:avLst/>
                </a:prstGeom>
                <a:blipFill>
                  <a:blip r:embed="rId5"/>
                  <a:stretch>
                    <a:fillRect r="-757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6" name="Object 21">
                  <a:extLst>
                    <a:ext uri="{FF2B5EF4-FFF2-40B4-BE49-F238E27FC236}">
                      <a16:creationId xmlns:a16="http://schemas.microsoft.com/office/drawing/2014/main" id="{0C22D0C5-AF05-4EF8-A2CF-6A64C8670BEA}"/>
                    </a:ext>
                  </a:extLst>
                </p:cNvPr>
                <p:cNvSpPr txBox="1"/>
                <p:nvPr/>
              </p:nvSpPr>
              <p:spPr bwMode="auto">
                <a:xfrm>
                  <a:off x="1728" y="960"/>
                  <a:ext cx="127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5366" name="Object 21">
                  <a:extLst>
                    <a:ext uri="{FF2B5EF4-FFF2-40B4-BE49-F238E27FC236}">
                      <a16:creationId xmlns:a16="http://schemas.microsoft.com/office/drawing/2014/main" id="{0C22D0C5-AF05-4EF8-A2CF-6A64C8670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960"/>
                  <a:ext cx="127" cy="144"/>
                </a:xfrm>
                <a:prstGeom prst="rect">
                  <a:avLst/>
                </a:prstGeom>
                <a:blipFill>
                  <a:blip r:embed="rId6"/>
                  <a:stretch>
                    <a:fillRect r="-18333" b="-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7" name="Object 22">
                  <a:extLst>
                    <a:ext uri="{FF2B5EF4-FFF2-40B4-BE49-F238E27FC236}">
                      <a16:creationId xmlns:a16="http://schemas.microsoft.com/office/drawing/2014/main" id="{C43E5878-1718-4CE5-A71C-12FE0D3F4E88}"/>
                    </a:ext>
                  </a:extLst>
                </p:cNvPr>
                <p:cNvSpPr txBox="1"/>
                <p:nvPr/>
              </p:nvSpPr>
              <p:spPr bwMode="auto">
                <a:xfrm>
                  <a:off x="1699" y="1085"/>
                  <a:ext cx="133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5367" name="Object 22">
                  <a:extLst>
                    <a:ext uri="{FF2B5EF4-FFF2-40B4-BE49-F238E27FC236}">
                      <a16:creationId xmlns:a16="http://schemas.microsoft.com/office/drawing/2014/main" id="{C43E5878-1718-4CE5-A71C-12FE0D3F4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9" y="1085"/>
                  <a:ext cx="133" cy="151"/>
                </a:xfrm>
                <a:prstGeom prst="rect">
                  <a:avLst/>
                </a:prstGeom>
                <a:blipFill>
                  <a:blip r:embed="rId7"/>
                  <a:stretch>
                    <a:fillRect r="-1269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647" name="Object 23">
                <a:extLst>
                  <a:ext uri="{FF2B5EF4-FFF2-40B4-BE49-F238E27FC236}">
                    <a16:creationId xmlns:a16="http://schemas.microsoft.com/office/drawing/2014/main" id="{BA5B4BBA-2B0A-4BAA-8F10-E342E4C271C6}"/>
                  </a:ext>
                </a:extLst>
              </p:cNvPr>
              <p:cNvSpPr txBox="1"/>
              <p:nvPr/>
            </p:nvSpPr>
            <p:spPr bwMode="auto">
              <a:xfrm>
                <a:off x="745382" y="1589975"/>
                <a:ext cx="4743834" cy="12894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解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原式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  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6647" name="Object 23">
                <a:extLst>
                  <a:ext uri="{FF2B5EF4-FFF2-40B4-BE49-F238E27FC236}">
                    <a16:creationId xmlns:a16="http://schemas.microsoft.com/office/drawing/2014/main" id="{BA5B4BBA-2B0A-4BAA-8F10-E342E4C2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382" y="1589975"/>
                <a:ext cx="4743834" cy="12894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23">
                <a:extLst>
                  <a:ext uri="{FF2B5EF4-FFF2-40B4-BE49-F238E27FC236}">
                    <a16:creationId xmlns:a16="http://schemas.microsoft.com/office/drawing/2014/main" id="{96B11609-A94B-4743-8966-597CB6A9C670}"/>
                  </a:ext>
                </a:extLst>
              </p:cNvPr>
              <p:cNvSpPr txBox="1"/>
              <p:nvPr/>
            </p:nvSpPr>
            <p:spPr bwMode="auto">
              <a:xfrm>
                <a:off x="559477" y="2801283"/>
                <a:ext cx="11265259" cy="13820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因为被积函数关于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为奇函数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)]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+mj-lt"/>
                    <a:ea typeface="+mj-ea"/>
                  </a:rPr>
                </a:b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6" name="Object 23">
                <a:extLst>
                  <a:ext uri="{FF2B5EF4-FFF2-40B4-BE49-F238E27FC236}">
                    <a16:creationId xmlns:a16="http://schemas.microsoft.com/office/drawing/2014/main" id="{96B11609-A94B-4743-8966-597CB6A9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477" y="2801283"/>
                <a:ext cx="11265259" cy="13820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23">
                <a:extLst>
                  <a:ext uri="{FF2B5EF4-FFF2-40B4-BE49-F238E27FC236}">
                    <a16:creationId xmlns:a16="http://schemas.microsoft.com/office/drawing/2014/main" id="{4E0E8EF4-9DDD-46F6-B69D-D8503CF628C7}"/>
                  </a:ext>
                </a:extLst>
              </p:cNvPr>
              <p:cNvSpPr txBox="1"/>
              <p:nvPr/>
            </p:nvSpPr>
            <p:spPr bwMode="auto">
              <a:xfrm>
                <a:off x="630069" y="4032524"/>
                <a:ext cx="10720259" cy="269736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)]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" name="Object 23">
                <a:extLst>
                  <a:ext uri="{FF2B5EF4-FFF2-40B4-BE49-F238E27FC236}">
                    <a16:creationId xmlns:a16="http://schemas.microsoft.com/office/drawing/2014/main" id="{4E0E8EF4-9DDD-46F6-B69D-D8503CF62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69" y="4032524"/>
                <a:ext cx="10720259" cy="26973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47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Object 2">
                <a:extLst>
                  <a:ext uri="{FF2B5EF4-FFF2-40B4-BE49-F238E27FC236}">
                    <a16:creationId xmlns:a16="http://schemas.microsoft.com/office/drawing/2014/main" id="{ED765DDB-D49D-4B0D-A8B4-4BB6BBD727AA}"/>
                  </a:ext>
                </a:extLst>
              </p:cNvPr>
              <p:cNvSpPr txBox="1"/>
              <p:nvPr/>
            </p:nvSpPr>
            <p:spPr bwMode="auto">
              <a:xfrm>
                <a:off x="558801" y="177801"/>
                <a:ext cx="11385549" cy="103663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连续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674" name="Object 2">
                <a:extLst>
                  <a:ext uri="{FF2B5EF4-FFF2-40B4-BE49-F238E27FC236}">
                    <a16:creationId xmlns:a16="http://schemas.microsoft.com/office/drawing/2014/main" id="{ED765DDB-D49D-4B0D-A8B4-4BB6BBD72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01" y="177801"/>
                <a:ext cx="11385549" cy="1036635"/>
              </a:xfrm>
              <a:prstGeom prst="rect">
                <a:avLst/>
              </a:prstGeom>
              <a:blipFill>
                <a:blip r:embed="rId2"/>
                <a:stretch>
                  <a:fillRect b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7A80EA6F-F568-43CF-BFB9-1B1AEF37E0BB}"/>
                  </a:ext>
                </a:extLst>
              </p:cNvPr>
              <p:cNvSpPr txBox="1"/>
              <p:nvPr/>
            </p:nvSpPr>
            <p:spPr bwMode="auto">
              <a:xfrm>
                <a:off x="438151" y="1214437"/>
                <a:ext cx="11506199" cy="137636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</a:rPr>
                            <m:t>dy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7A80EA6F-F568-43CF-BFB9-1B1AEF37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1" y="1214437"/>
                <a:ext cx="11506199" cy="1376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EE5A46E9-624B-404C-B513-37D2DAE6686C}"/>
                  </a:ext>
                </a:extLst>
              </p:cNvPr>
              <p:cNvSpPr txBox="1"/>
              <p:nvPr/>
            </p:nvSpPr>
            <p:spPr bwMode="auto">
              <a:xfrm>
                <a:off x="1044182" y="2434628"/>
                <a:ext cx="7783513" cy="14716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</a:rPr>
                            <m:t>dy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EE5A46E9-624B-404C-B513-37D2DAE66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182" y="2434628"/>
                <a:ext cx="7783513" cy="1471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D3277D06-E192-4845-A55C-72831D1DCD86}"/>
                  </a:ext>
                </a:extLst>
              </p:cNvPr>
              <p:cNvSpPr txBox="1"/>
              <p:nvPr/>
            </p:nvSpPr>
            <p:spPr bwMode="auto">
              <a:xfrm>
                <a:off x="1318417" y="3990975"/>
                <a:ext cx="7783513" cy="13049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="/>
                          <m:sub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D3277D06-E192-4845-A55C-72831D1D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8417" y="3990975"/>
                <a:ext cx="7783513" cy="1304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B571ACE4-7407-4E87-A247-E9EE0AD9D7A0}"/>
                  </a:ext>
                </a:extLst>
              </p:cNvPr>
              <p:cNvSpPr txBox="1"/>
              <p:nvPr/>
            </p:nvSpPr>
            <p:spPr bwMode="auto">
              <a:xfrm>
                <a:off x="1956592" y="5518149"/>
                <a:ext cx="7783513" cy="11620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B571ACE4-7407-4E87-A247-E9EE0AD9D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6592" y="5518149"/>
                <a:ext cx="7783513" cy="1162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E108C9-B2F7-47A9-912C-BB3A3042C06A}"/>
              </a:ext>
            </a:extLst>
          </p:cNvPr>
          <p:cNvGrpSpPr/>
          <p:nvPr/>
        </p:nvGrpSpPr>
        <p:grpSpPr>
          <a:xfrm>
            <a:off x="9433726" y="3293369"/>
            <a:ext cx="2204034" cy="2338589"/>
            <a:chOff x="8931652" y="3195762"/>
            <a:chExt cx="2204034" cy="2338589"/>
          </a:xfrm>
        </p:grpSpPr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D62FD554-2BFE-42CE-BCF0-CD0C9A6D8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1652" y="3195762"/>
              <a:ext cx="2204034" cy="1962580"/>
              <a:chOff x="3936" y="843"/>
              <a:chExt cx="1076" cy="933"/>
            </a:xfrm>
          </p:grpSpPr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41A2DD4D-C9A7-4FDE-943F-5BB6B7757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843"/>
                <a:ext cx="0" cy="9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28" name="Line 56">
                <a:extLst>
                  <a:ext uri="{FF2B5EF4-FFF2-40B4-BE49-F238E27FC236}">
                    <a16:creationId xmlns:a16="http://schemas.microsoft.com/office/drawing/2014/main" id="{F02CC704-C93B-4BBE-9389-F43E65D83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1062"/>
                <a:ext cx="807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  <p:sp>
            <p:nvSpPr>
              <p:cNvPr id="29" name="Line 57">
                <a:extLst>
                  <a:ext uri="{FF2B5EF4-FFF2-40B4-BE49-F238E27FC236}">
                    <a16:creationId xmlns:a16="http://schemas.microsoft.com/office/drawing/2014/main" id="{496D0B5F-76B0-4CF5-B207-A5D519959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10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sp>
          <p:nvSpPr>
            <p:cNvPr id="20" name="Line 56">
              <a:extLst>
                <a:ext uri="{FF2B5EF4-FFF2-40B4-BE49-F238E27FC236}">
                  <a16:creationId xmlns:a16="http://schemas.microsoft.com/office/drawing/2014/main" id="{6D480D07-3F79-42DD-B0B1-18AC0DC67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53792" y="3620314"/>
              <a:ext cx="28876" cy="1437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dirty="0">
                <a:latin typeface="+mj-lt"/>
                <a:ea typeface="+mj-ea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8407F517-37E9-4E79-898D-3478F3597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4124" y="507268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+mj-lt"/>
                  <a:ea typeface="+mj-ea"/>
                </a:rPr>
                <a:t>a</a:t>
              </a:r>
              <a:endParaRPr lang="en-US" altLang="zh-CN" sz="2800" b="1" baseline="-25000" dirty="0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64752F6E-E8FF-4795-9F06-25AE7C1BA3EB}"/>
                  </a:ext>
                </a:extLst>
              </p:cNvPr>
              <p:cNvSpPr txBox="1"/>
              <p:nvPr/>
            </p:nvSpPr>
            <p:spPr bwMode="auto">
              <a:xfrm>
                <a:off x="4486274" y="4495802"/>
                <a:ext cx="6791326" cy="1628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  <m:nary>
                        <m:naryPr>
                          <m:chr m:val="="/>
                          <m:sub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64752F6E-E8FF-4795-9F06-25AE7C1BA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6274" y="4495802"/>
                <a:ext cx="6791326" cy="1628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Object 3">
                <a:extLst>
                  <a:ext uri="{FF2B5EF4-FFF2-40B4-BE49-F238E27FC236}">
                    <a16:creationId xmlns:a16="http://schemas.microsoft.com/office/drawing/2014/main" id="{EAAA881D-51AA-4725-97E4-2C4C8A76CD96}"/>
                  </a:ext>
                </a:extLst>
              </p:cNvPr>
              <p:cNvSpPr txBox="1"/>
              <p:nvPr/>
            </p:nvSpPr>
            <p:spPr bwMode="auto">
              <a:xfrm>
                <a:off x="4267199" y="0"/>
                <a:ext cx="6181725" cy="137159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699" name="Object 3">
                <a:extLst>
                  <a:ext uri="{FF2B5EF4-FFF2-40B4-BE49-F238E27FC236}">
                    <a16:creationId xmlns:a16="http://schemas.microsoft.com/office/drawing/2014/main" id="{EAAA881D-51AA-4725-97E4-2C4C8A76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199" y="0"/>
                <a:ext cx="6181725" cy="1371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Object 2">
                <a:extLst>
                  <a:ext uri="{FF2B5EF4-FFF2-40B4-BE49-F238E27FC236}">
                    <a16:creationId xmlns:a16="http://schemas.microsoft.com/office/drawing/2014/main" id="{D3A90450-7B8C-47FA-AD0D-1E53E525503F}"/>
                  </a:ext>
                </a:extLst>
              </p:cNvPr>
              <p:cNvSpPr txBox="1"/>
              <p:nvPr/>
            </p:nvSpPr>
            <p:spPr bwMode="auto">
              <a:xfrm>
                <a:off x="5067299" y="2553495"/>
                <a:ext cx="4267200" cy="136207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698" name="Object 2">
                <a:extLst>
                  <a:ext uri="{FF2B5EF4-FFF2-40B4-BE49-F238E27FC236}">
                    <a16:creationId xmlns:a16="http://schemas.microsoft.com/office/drawing/2014/main" id="{D3A90450-7B8C-47FA-AD0D-1E53E525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299" y="2553495"/>
                <a:ext cx="4267200" cy="1362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2" name="Object 6">
                <a:extLst>
                  <a:ext uri="{FF2B5EF4-FFF2-40B4-BE49-F238E27FC236}">
                    <a16:creationId xmlns:a16="http://schemas.microsoft.com/office/drawing/2014/main" id="{9F47F3F3-1125-4663-BCDA-A5427BA06C10}"/>
                  </a:ext>
                </a:extLst>
              </p:cNvPr>
              <p:cNvSpPr txBox="1"/>
              <p:nvPr/>
            </p:nvSpPr>
            <p:spPr bwMode="auto">
              <a:xfrm>
                <a:off x="1082674" y="150811"/>
                <a:ext cx="3233738" cy="1152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𝐚𝐫𝐜𝐭𝐚𝐧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func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702" name="Object 6">
                <a:extLst>
                  <a:ext uri="{FF2B5EF4-FFF2-40B4-BE49-F238E27FC236}">
                    <a16:creationId xmlns:a16="http://schemas.microsoft.com/office/drawing/2014/main" id="{9F47F3F3-1125-4663-BCDA-A5427BA06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674" y="150811"/>
                <a:ext cx="3233738" cy="1152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5">
            <a:extLst>
              <a:ext uri="{FF2B5EF4-FFF2-40B4-BE49-F238E27FC236}">
                <a16:creationId xmlns:a16="http://schemas.microsoft.com/office/drawing/2014/main" id="{32E61031-C27C-462B-B401-87E82A77705C}"/>
              </a:ext>
            </a:extLst>
          </p:cNvPr>
          <p:cNvGrpSpPr>
            <a:grpSpLocks/>
          </p:cNvGrpSpPr>
          <p:nvPr/>
        </p:nvGrpSpPr>
        <p:grpSpPr bwMode="auto">
          <a:xfrm>
            <a:off x="1277501" y="1625602"/>
            <a:ext cx="9170561" cy="534988"/>
            <a:chOff x="419" y="1024"/>
            <a:chExt cx="3957" cy="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8" name="Object 7">
                  <a:extLst>
                    <a:ext uri="{FF2B5EF4-FFF2-40B4-BE49-F238E27FC236}">
                      <a16:creationId xmlns:a16="http://schemas.microsoft.com/office/drawing/2014/main" id="{EAE27154-677D-475A-87C1-3DB4147F2A36}"/>
                    </a:ext>
                  </a:extLst>
                </p:cNvPr>
                <p:cNvSpPr txBox="1"/>
                <p:nvPr/>
              </p:nvSpPr>
              <p:spPr bwMode="auto">
                <a:xfrm>
                  <a:off x="624" y="1024"/>
                  <a:ext cx="3752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围成的第一象限的区域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7418" name="Object 7">
                  <a:extLst>
                    <a:ext uri="{FF2B5EF4-FFF2-40B4-BE49-F238E27FC236}">
                      <a16:creationId xmlns:a16="http://schemas.microsoft.com/office/drawing/2014/main" id="{EAE27154-677D-475A-87C1-3DB4147F2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1024"/>
                  <a:ext cx="3752" cy="271"/>
                </a:xfrm>
                <a:prstGeom prst="rect">
                  <a:avLst/>
                </a:prstGeom>
                <a:blipFill>
                  <a:blip r:embed="rId6"/>
                  <a:stretch>
                    <a:fillRect b="-1142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4" name="AutoShape 8">
              <a:extLst>
                <a:ext uri="{FF2B5EF4-FFF2-40B4-BE49-F238E27FC236}">
                  <a16:creationId xmlns:a16="http://schemas.microsoft.com/office/drawing/2014/main" id="{48BEAF40-13EE-4C06-8571-4CBF372F5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025"/>
              <a:ext cx="3888" cy="336"/>
            </a:xfrm>
            <a:prstGeom prst="wedgeRectCallout">
              <a:avLst>
                <a:gd name="adj1" fmla="val -43660"/>
                <a:gd name="adj2" fmla="val -12737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705" name="Object 9">
                <a:extLst>
                  <a:ext uri="{FF2B5EF4-FFF2-40B4-BE49-F238E27FC236}">
                    <a16:creationId xmlns:a16="http://schemas.microsoft.com/office/drawing/2014/main" id="{8EDB4DD1-5644-4848-8A07-FEEFDB6F7289}"/>
                  </a:ext>
                </a:extLst>
              </p:cNvPr>
              <p:cNvSpPr txBox="1"/>
              <p:nvPr/>
            </p:nvSpPr>
            <p:spPr bwMode="auto">
              <a:xfrm>
                <a:off x="1047749" y="2438398"/>
                <a:ext cx="4267200" cy="1362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e>
                                  </m:d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705" name="Object 9">
                <a:extLst>
                  <a:ext uri="{FF2B5EF4-FFF2-40B4-BE49-F238E27FC236}">
                    <a16:creationId xmlns:a16="http://schemas.microsoft.com/office/drawing/2014/main" id="{8EDB4DD1-5644-4848-8A07-FEEFDB6F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7749" y="2438398"/>
                <a:ext cx="4267200" cy="1362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6">
            <a:extLst>
              <a:ext uri="{FF2B5EF4-FFF2-40B4-BE49-F238E27FC236}">
                <a16:creationId xmlns:a16="http://schemas.microsoft.com/office/drawing/2014/main" id="{B095FE4C-70AC-42E7-82D8-30520286457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054476"/>
            <a:ext cx="3314699" cy="533400"/>
            <a:chOff x="528" y="2358"/>
            <a:chExt cx="1392" cy="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7" name="Object 10">
                  <a:extLst>
                    <a:ext uri="{FF2B5EF4-FFF2-40B4-BE49-F238E27FC236}">
                      <a16:creationId xmlns:a16="http://schemas.microsoft.com/office/drawing/2014/main" id="{31088730-F235-434B-BD5A-7364C5FE33A8}"/>
                    </a:ext>
                  </a:extLst>
                </p:cNvPr>
                <p:cNvSpPr txBox="1"/>
                <p:nvPr/>
              </p:nvSpPr>
              <p:spPr bwMode="auto">
                <a:xfrm>
                  <a:off x="579" y="2358"/>
                  <a:ext cx="1341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17" name="Object 10">
                  <a:extLst>
                    <a:ext uri="{FF2B5EF4-FFF2-40B4-BE49-F238E27FC236}">
                      <a16:creationId xmlns:a16="http://schemas.microsoft.com/office/drawing/2014/main" id="{31088730-F235-434B-BD5A-7364C5FE3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" y="2358"/>
                  <a:ext cx="1341" cy="271"/>
                </a:xfrm>
                <a:prstGeom prst="rect">
                  <a:avLst/>
                </a:prstGeom>
                <a:blipFill>
                  <a:blip r:embed="rId8"/>
                  <a:stretch>
                    <a:fillRect b="-985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3" name="AutoShape 11">
              <a:extLst>
                <a:ext uri="{FF2B5EF4-FFF2-40B4-BE49-F238E27FC236}">
                  <a16:creationId xmlns:a16="http://schemas.microsoft.com/office/drawing/2014/main" id="{A2C0346F-03CF-402B-A61D-61C5C162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358"/>
              <a:ext cx="1392" cy="336"/>
            </a:xfrm>
            <a:prstGeom prst="wedgeRectCallout">
              <a:avLst>
                <a:gd name="adj1" fmla="val -40228"/>
                <a:gd name="adj2" fmla="val -937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708" name="Object 12">
                <a:extLst>
                  <a:ext uri="{FF2B5EF4-FFF2-40B4-BE49-F238E27FC236}">
                    <a16:creationId xmlns:a16="http://schemas.microsoft.com/office/drawing/2014/main" id="{D2B2E152-1CE2-486A-8968-618E6208D33B}"/>
                  </a:ext>
                </a:extLst>
              </p:cNvPr>
              <p:cNvSpPr txBox="1"/>
              <p:nvPr/>
            </p:nvSpPr>
            <p:spPr bwMode="auto">
              <a:xfrm>
                <a:off x="1047749" y="4725990"/>
                <a:ext cx="3800476" cy="12271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708" name="Object 12">
                <a:extLst>
                  <a:ext uri="{FF2B5EF4-FFF2-40B4-BE49-F238E27FC236}">
                    <a16:creationId xmlns:a16="http://schemas.microsoft.com/office/drawing/2014/main" id="{D2B2E152-1CE2-486A-8968-618E6208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7749" y="4725990"/>
                <a:ext cx="3800476" cy="1227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7">
            <a:extLst>
              <a:ext uri="{FF2B5EF4-FFF2-40B4-BE49-F238E27FC236}">
                <a16:creationId xmlns:a16="http://schemas.microsoft.com/office/drawing/2014/main" id="{683B656B-4D7D-41BB-9417-1B0908ADC4C7}"/>
              </a:ext>
            </a:extLst>
          </p:cNvPr>
          <p:cNvGrpSpPr>
            <a:grpSpLocks/>
          </p:cNvGrpSpPr>
          <p:nvPr/>
        </p:nvGrpSpPr>
        <p:grpSpPr bwMode="auto">
          <a:xfrm>
            <a:off x="1921970" y="6296027"/>
            <a:ext cx="2469056" cy="533400"/>
            <a:chOff x="260" y="3581"/>
            <a:chExt cx="1392" cy="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6" name="Object 13">
                  <a:extLst>
                    <a:ext uri="{FF2B5EF4-FFF2-40B4-BE49-F238E27FC236}">
                      <a16:creationId xmlns:a16="http://schemas.microsoft.com/office/drawing/2014/main" id="{41B7C212-5A35-43AC-85B9-61221089FCA6}"/>
                    </a:ext>
                  </a:extLst>
                </p:cNvPr>
                <p:cNvSpPr txBox="1"/>
                <p:nvPr/>
              </p:nvSpPr>
              <p:spPr bwMode="auto">
                <a:xfrm>
                  <a:off x="320" y="3613"/>
                  <a:ext cx="1328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16" name="Object 13">
                  <a:extLst>
                    <a:ext uri="{FF2B5EF4-FFF2-40B4-BE49-F238E27FC236}">
                      <a16:creationId xmlns:a16="http://schemas.microsoft.com/office/drawing/2014/main" id="{41B7C212-5A35-43AC-85B9-61221089F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" y="3613"/>
                  <a:ext cx="1328" cy="271"/>
                </a:xfrm>
                <a:prstGeom prst="rect">
                  <a:avLst/>
                </a:prstGeom>
                <a:blipFill>
                  <a:blip r:embed="rId10"/>
                  <a:stretch>
                    <a:fillRect b="-1126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2" name="AutoShape 14">
              <a:extLst>
                <a:ext uri="{FF2B5EF4-FFF2-40B4-BE49-F238E27FC236}">
                  <a16:creationId xmlns:a16="http://schemas.microsoft.com/office/drawing/2014/main" id="{970E2C56-08AE-406C-B3F7-44DD5A009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3581"/>
              <a:ext cx="1392" cy="336"/>
            </a:xfrm>
            <a:prstGeom prst="wedgeRectCallout">
              <a:avLst>
                <a:gd name="adj1" fmla="val -56337"/>
                <a:gd name="adj2" fmla="val -1077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699" grpId="0"/>
      <p:bldP spid="29698" grpId="0"/>
      <p:bldP spid="29702" grpId="0"/>
      <p:bldP spid="29705" grpId="0"/>
      <p:bldP spid="297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42" name="Object 22">
                <a:extLst>
                  <a:ext uri="{FF2B5EF4-FFF2-40B4-BE49-F238E27FC236}">
                    <a16:creationId xmlns:a16="http://schemas.microsoft.com/office/drawing/2014/main" id="{9F47E7C6-7F7C-4488-BF46-C5A2745976CF}"/>
                  </a:ext>
                </a:extLst>
              </p:cNvPr>
              <p:cNvSpPr txBox="1"/>
              <p:nvPr/>
            </p:nvSpPr>
            <p:spPr bwMode="auto">
              <a:xfrm>
                <a:off x="1664043" y="1812438"/>
                <a:ext cx="3873753" cy="1107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142" name="Object 22">
                <a:extLst>
                  <a:ext uri="{FF2B5EF4-FFF2-40B4-BE49-F238E27FC236}">
                    <a16:creationId xmlns:a16="http://schemas.microsoft.com/office/drawing/2014/main" id="{9F47E7C6-7F7C-4488-BF46-C5A27459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4043" y="1812438"/>
                <a:ext cx="3873753" cy="1107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88">
            <a:extLst>
              <a:ext uri="{FF2B5EF4-FFF2-40B4-BE49-F238E27FC236}">
                <a16:creationId xmlns:a16="http://schemas.microsoft.com/office/drawing/2014/main" id="{F6DE6CAC-E907-47E4-BD96-8B0B2D39EB11}"/>
              </a:ext>
            </a:extLst>
          </p:cNvPr>
          <p:cNvGrpSpPr>
            <a:grpSpLocks/>
          </p:cNvGrpSpPr>
          <p:nvPr/>
        </p:nvGrpSpPr>
        <p:grpSpPr bwMode="auto">
          <a:xfrm>
            <a:off x="5746106" y="160410"/>
            <a:ext cx="4423419" cy="3730553"/>
            <a:chOff x="3158" y="96"/>
            <a:chExt cx="2374" cy="1779"/>
          </a:xfrm>
        </p:grpSpPr>
        <p:sp>
          <p:nvSpPr>
            <p:cNvPr id="2062" name="Line 27">
              <a:extLst>
                <a:ext uri="{FF2B5EF4-FFF2-40B4-BE49-F238E27FC236}">
                  <a16:creationId xmlns:a16="http://schemas.microsoft.com/office/drawing/2014/main" id="{91E6C235-891E-4100-9130-DD47CF8F9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3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63" name="Line 28">
              <a:extLst>
                <a:ext uri="{FF2B5EF4-FFF2-40B4-BE49-F238E27FC236}">
                  <a16:creationId xmlns:a16="http://schemas.microsoft.com/office/drawing/2014/main" id="{1E2679A9-51B6-4D2C-A658-5B877FE1A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63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64" name="Line 29">
              <a:extLst>
                <a:ext uri="{FF2B5EF4-FFF2-40B4-BE49-F238E27FC236}">
                  <a16:creationId xmlns:a16="http://schemas.microsoft.com/office/drawing/2014/main" id="{E1B78C03-1203-4598-9638-BA264725F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110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65" name="Line 30">
              <a:extLst>
                <a:ext uri="{FF2B5EF4-FFF2-40B4-BE49-F238E27FC236}">
                  <a16:creationId xmlns:a16="http://schemas.microsoft.com/office/drawing/2014/main" id="{6E588749-9941-4AEA-85B7-C15D9BE2E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10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66" name="Line 31">
              <a:extLst>
                <a:ext uri="{FF2B5EF4-FFF2-40B4-BE49-F238E27FC236}">
                  <a16:creationId xmlns:a16="http://schemas.microsoft.com/office/drawing/2014/main" id="{1EE5A734-545C-4C12-8662-7EF779ED6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40"/>
              <a:ext cx="192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67" name="Line 32">
              <a:extLst>
                <a:ext uri="{FF2B5EF4-FFF2-40B4-BE49-F238E27FC236}">
                  <a16:creationId xmlns:a16="http://schemas.microsoft.com/office/drawing/2014/main" id="{8A9F295C-FBD0-45A1-9B7C-ABA55E550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06" y="960"/>
              <a:ext cx="630" cy="6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68" name="Line 33">
              <a:extLst>
                <a:ext uri="{FF2B5EF4-FFF2-40B4-BE49-F238E27FC236}">
                  <a16:creationId xmlns:a16="http://schemas.microsoft.com/office/drawing/2014/main" id="{182B8D95-5C88-42D4-B973-A34AEDF15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5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69" name="Line 34">
              <a:extLst>
                <a:ext uri="{FF2B5EF4-FFF2-40B4-BE49-F238E27FC236}">
                  <a16:creationId xmlns:a16="http://schemas.microsoft.com/office/drawing/2014/main" id="{ECF8CB12-D53A-4C31-B8FF-7DA6C2293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67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0" name="Line 35">
              <a:extLst>
                <a:ext uri="{FF2B5EF4-FFF2-40B4-BE49-F238E27FC236}">
                  <a16:creationId xmlns:a16="http://schemas.microsoft.com/office/drawing/2014/main" id="{2FD844CB-693C-4462-9643-F0C40AC9C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6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1" name="Line 36">
              <a:extLst>
                <a:ext uri="{FF2B5EF4-FFF2-40B4-BE49-F238E27FC236}">
                  <a16:creationId xmlns:a16="http://schemas.microsoft.com/office/drawing/2014/main" id="{75E6D89B-1994-4DB1-838F-062009F7C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432"/>
              <a:ext cx="0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2" name="Freeform 37">
              <a:extLst>
                <a:ext uri="{FF2B5EF4-FFF2-40B4-BE49-F238E27FC236}">
                  <a16:creationId xmlns:a16="http://schemas.microsoft.com/office/drawing/2014/main" id="{18F1CFC7-6326-4102-B4AD-21B26C8CF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528"/>
              <a:ext cx="672" cy="144"/>
            </a:xfrm>
            <a:custGeom>
              <a:avLst/>
              <a:gdLst>
                <a:gd name="T0" fmla="*/ 0 w 672"/>
                <a:gd name="T1" fmla="*/ 144 h 144"/>
                <a:gd name="T2" fmla="*/ 96 w 672"/>
                <a:gd name="T3" fmla="*/ 48 h 144"/>
                <a:gd name="T4" fmla="*/ 240 w 672"/>
                <a:gd name="T5" fmla="*/ 0 h 144"/>
                <a:gd name="T6" fmla="*/ 528 w 672"/>
                <a:gd name="T7" fmla="*/ 48 h 144"/>
                <a:gd name="T8" fmla="*/ 672 w 672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44"/>
                <a:gd name="T17" fmla="*/ 672 w 672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44">
                  <a:moveTo>
                    <a:pt x="0" y="144"/>
                  </a:moveTo>
                  <a:cubicBezTo>
                    <a:pt x="28" y="108"/>
                    <a:pt x="56" y="72"/>
                    <a:pt x="96" y="48"/>
                  </a:cubicBezTo>
                  <a:cubicBezTo>
                    <a:pt x="136" y="24"/>
                    <a:pt x="168" y="0"/>
                    <a:pt x="240" y="0"/>
                  </a:cubicBezTo>
                  <a:cubicBezTo>
                    <a:pt x="312" y="0"/>
                    <a:pt x="456" y="24"/>
                    <a:pt x="528" y="48"/>
                  </a:cubicBezTo>
                  <a:cubicBezTo>
                    <a:pt x="600" y="72"/>
                    <a:pt x="636" y="108"/>
                    <a:pt x="672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3" name="Freeform 41">
              <a:extLst>
                <a:ext uri="{FF2B5EF4-FFF2-40B4-BE49-F238E27FC236}">
                  <a16:creationId xmlns:a16="http://schemas.microsoft.com/office/drawing/2014/main" id="{CF95B7CC-6528-419B-97C8-1EBA72F6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76"/>
              <a:ext cx="672" cy="200"/>
            </a:xfrm>
            <a:custGeom>
              <a:avLst/>
              <a:gdLst>
                <a:gd name="T0" fmla="*/ 0 w 672"/>
                <a:gd name="T1" fmla="*/ 200 h 200"/>
                <a:gd name="T2" fmla="*/ 192 w 672"/>
                <a:gd name="T3" fmla="*/ 56 h 200"/>
                <a:gd name="T4" fmla="*/ 528 w 672"/>
                <a:gd name="T5" fmla="*/ 8 h 200"/>
                <a:gd name="T6" fmla="*/ 672 w 672"/>
                <a:gd name="T7" fmla="*/ 8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00"/>
                <a:gd name="T14" fmla="*/ 672 w 672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00">
                  <a:moveTo>
                    <a:pt x="0" y="200"/>
                  </a:moveTo>
                  <a:cubicBezTo>
                    <a:pt x="52" y="144"/>
                    <a:pt x="104" y="88"/>
                    <a:pt x="192" y="56"/>
                  </a:cubicBezTo>
                  <a:cubicBezTo>
                    <a:pt x="280" y="24"/>
                    <a:pt x="448" y="16"/>
                    <a:pt x="528" y="8"/>
                  </a:cubicBezTo>
                  <a:cubicBezTo>
                    <a:pt x="608" y="0"/>
                    <a:pt x="640" y="4"/>
                    <a:pt x="672" y="8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4" name="Freeform 43">
              <a:extLst>
                <a:ext uri="{FF2B5EF4-FFF2-40B4-BE49-F238E27FC236}">
                  <a16:creationId xmlns:a16="http://schemas.microsoft.com/office/drawing/2014/main" id="{73BDD364-3BD7-4BE4-8F1E-8D71E21F8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936"/>
              <a:ext cx="624" cy="168"/>
            </a:xfrm>
            <a:custGeom>
              <a:avLst/>
              <a:gdLst>
                <a:gd name="T0" fmla="*/ 0 w 624"/>
                <a:gd name="T1" fmla="*/ 168 h 168"/>
                <a:gd name="T2" fmla="*/ 192 w 624"/>
                <a:gd name="T3" fmla="*/ 24 h 168"/>
                <a:gd name="T4" fmla="*/ 624 w 624"/>
                <a:gd name="T5" fmla="*/ 24 h 168"/>
                <a:gd name="T6" fmla="*/ 0 60000 65536"/>
                <a:gd name="T7" fmla="*/ 0 60000 65536"/>
                <a:gd name="T8" fmla="*/ 0 60000 65536"/>
                <a:gd name="T9" fmla="*/ 0 w 624"/>
                <a:gd name="T10" fmla="*/ 0 h 168"/>
                <a:gd name="T11" fmla="*/ 624 w 62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168">
                  <a:moveTo>
                    <a:pt x="0" y="168"/>
                  </a:moveTo>
                  <a:cubicBezTo>
                    <a:pt x="44" y="108"/>
                    <a:pt x="88" y="48"/>
                    <a:pt x="192" y="24"/>
                  </a:cubicBezTo>
                  <a:cubicBezTo>
                    <a:pt x="296" y="0"/>
                    <a:pt x="460" y="12"/>
                    <a:pt x="624" y="24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5" name="Freeform 45">
              <a:extLst>
                <a:ext uri="{FF2B5EF4-FFF2-40B4-BE49-F238E27FC236}">
                  <a16:creationId xmlns:a16="http://schemas.microsoft.com/office/drawing/2014/main" id="{AEF07580-A678-4856-A08D-0429168D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344"/>
              <a:ext cx="672" cy="112"/>
            </a:xfrm>
            <a:custGeom>
              <a:avLst/>
              <a:gdLst>
                <a:gd name="T0" fmla="*/ 0 w 672"/>
                <a:gd name="T1" fmla="*/ 48 h 112"/>
                <a:gd name="T2" fmla="*/ 192 w 672"/>
                <a:gd name="T3" fmla="*/ 96 h 112"/>
                <a:gd name="T4" fmla="*/ 432 w 672"/>
                <a:gd name="T5" fmla="*/ 96 h 112"/>
                <a:gd name="T6" fmla="*/ 672 w 67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12"/>
                <a:gd name="T14" fmla="*/ 672 w 67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12">
                  <a:moveTo>
                    <a:pt x="0" y="48"/>
                  </a:moveTo>
                  <a:cubicBezTo>
                    <a:pt x="60" y="68"/>
                    <a:pt x="120" y="88"/>
                    <a:pt x="192" y="96"/>
                  </a:cubicBezTo>
                  <a:cubicBezTo>
                    <a:pt x="264" y="104"/>
                    <a:pt x="352" y="112"/>
                    <a:pt x="432" y="96"/>
                  </a:cubicBezTo>
                  <a:cubicBezTo>
                    <a:pt x="512" y="80"/>
                    <a:pt x="592" y="40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6" name="Freeform 49">
              <a:extLst>
                <a:ext uri="{FF2B5EF4-FFF2-40B4-BE49-F238E27FC236}">
                  <a16:creationId xmlns:a16="http://schemas.microsoft.com/office/drawing/2014/main" id="{AE75E3BB-77DD-4699-8115-8F62C6779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84"/>
              <a:ext cx="336" cy="288"/>
            </a:xfrm>
            <a:custGeom>
              <a:avLst/>
              <a:gdLst>
                <a:gd name="T0" fmla="*/ 0 w 336"/>
                <a:gd name="T1" fmla="*/ 0 h 288"/>
                <a:gd name="T2" fmla="*/ 192 w 336"/>
                <a:gd name="T3" fmla="*/ 96 h 288"/>
                <a:gd name="T4" fmla="*/ 336 w 336"/>
                <a:gd name="T5" fmla="*/ 288 h 288"/>
                <a:gd name="T6" fmla="*/ 0 60000 65536"/>
                <a:gd name="T7" fmla="*/ 0 60000 65536"/>
                <a:gd name="T8" fmla="*/ 0 60000 65536"/>
                <a:gd name="T9" fmla="*/ 0 w 336"/>
                <a:gd name="T10" fmla="*/ 0 h 288"/>
                <a:gd name="T11" fmla="*/ 336 w 33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88">
                  <a:moveTo>
                    <a:pt x="0" y="0"/>
                  </a:moveTo>
                  <a:cubicBezTo>
                    <a:pt x="68" y="24"/>
                    <a:pt x="136" y="48"/>
                    <a:pt x="192" y="96"/>
                  </a:cubicBezTo>
                  <a:cubicBezTo>
                    <a:pt x="248" y="144"/>
                    <a:pt x="292" y="216"/>
                    <a:pt x="336" y="288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7" name="Freeform 50">
              <a:extLst>
                <a:ext uri="{FF2B5EF4-FFF2-40B4-BE49-F238E27FC236}">
                  <a16:creationId xmlns:a16="http://schemas.microsoft.com/office/drawing/2014/main" id="{9008495F-0474-4D74-9D52-38189CAAA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560"/>
              <a:ext cx="288" cy="112"/>
            </a:xfrm>
            <a:custGeom>
              <a:avLst/>
              <a:gdLst>
                <a:gd name="T0" fmla="*/ 0 w 288"/>
                <a:gd name="T1" fmla="*/ 16 h 112"/>
                <a:gd name="T2" fmla="*/ 96 w 288"/>
                <a:gd name="T3" fmla="*/ 16 h 112"/>
                <a:gd name="T4" fmla="*/ 288 w 288"/>
                <a:gd name="T5" fmla="*/ 112 h 112"/>
                <a:gd name="T6" fmla="*/ 0 60000 65536"/>
                <a:gd name="T7" fmla="*/ 0 60000 65536"/>
                <a:gd name="T8" fmla="*/ 0 60000 65536"/>
                <a:gd name="T9" fmla="*/ 0 w 288"/>
                <a:gd name="T10" fmla="*/ 0 h 112"/>
                <a:gd name="T11" fmla="*/ 288 w 28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12">
                  <a:moveTo>
                    <a:pt x="0" y="16"/>
                  </a:moveTo>
                  <a:cubicBezTo>
                    <a:pt x="24" y="8"/>
                    <a:pt x="48" y="0"/>
                    <a:pt x="96" y="16"/>
                  </a:cubicBezTo>
                  <a:cubicBezTo>
                    <a:pt x="144" y="32"/>
                    <a:pt x="216" y="72"/>
                    <a:pt x="288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8" name="Freeform 52">
              <a:extLst>
                <a:ext uri="{FF2B5EF4-FFF2-40B4-BE49-F238E27FC236}">
                  <a16:creationId xmlns:a16="http://schemas.microsoft.com/office/drawing/2014/main" id="{6D279DE8-8067-441B-88D9-ED83CDD1D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40"/>
              <a:ext cx="960" cy="384"/>
            </a:xfrm>
            <a:custGeom>
              <a:avLst/>
              <a:gdLst>
                <a:gd name="T0" fmla="*/ 0 w 960"/>
                <a:gd name="T1" fmla="*/ 336 h 384"/>
                <a:gd name="T2" fmla="*/ 144 w 960"/>
                <a:gd name="T3" fmla="*/ 96 h 384"/>
                <a:gd name="T4" fmla="*/ 432 w 960"/>
                <a:gd name="T5" fmla="*/ 0 h 384"/>
                <a:gd name="T6" fmla="*/ 720 w 960"/>
                <a:gd name="T7" fmla="*/ 96 h 384"/>
                <a:gd name="T8" fmla="*/ 960 w 960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384"/>
                <a:gd name="T17" fmla="*/ 960 w 960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384">
                  <a:moveTo>
                    <a:pt x="0" y="336"/>
                  </a:moveTo>
                  <a:cubicBezTo>
                    <a:pt x="36" y="244"/>
                    <a:pt x="72" y="152"/>
                    <a:pt x="144" y="96"/>
                  </a:cubicBezTo>
                  <a:cubicBezTo>
                    <a:pt x="216" y="40"/>
                    <a:pt x="336" y="0"/>
                    <a:pt x="432" y="0"/>
                  </a:cubicBezTo>
                  <a:cubicBezTo>
                    <a:pt x="528" y="0"/>
                    <a:pt x="632" y="32"/>
                    <a:pt x="720" y="96"/>
                  </a:cubicBezTo>
                  <a:cubicBezTo>
                    <a:pt x="808" y="160"/>
                    <a:pt x="884" y="272"/>
                    <a:pt x="96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79" name="Line 55">
              <a:extLst>
                <a:ext uri="{FF2B5EF4-FFF2-40B4-BE49-F238E27FC236}">
                  <a16:creationId xmlns:a16="http://schemas.microsoft.com/office/drawing/2014/main" id="{D59165E2-F6CC-4AB0-9AA2-38E116097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952"/>
              <a:ext cx="618" cy="6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80" name="Line 57">
              <a:extLst>
                <a:ext uri="{FF2B5EF4-FFF2-40B4-BE49-F238E27FC236}">
                  <a16:creationId xmlns:a16="http://schemas.microsoft.com/office/drawing/2014/main" id="{FACDD757-D3DB-4F72-94EB-98FAD1790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57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81" name="Line 58">
              <a:extLst>
                <a:ext uri="{FF2B5EF4-FFF2-40B4-BE49-F238E27FC236}">
                  <a16:creationId xmlns:a16="http://schemas.microsoft.com/office/drawing/2014/main" id="{C27702E2-6E71-4432-AB9B-9D22132AC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4" y="384"/>
              <a:ext cx="20" cy="5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82" name="Freeform 59">
              <a:extLst>
                <a:ext uri="{FF2B5EF4-FFF2-40B4-BE49-F238E27FC236}">
                  <a16:creationId xmlns:a16="http://schemas.microsoft.com/office/drawing/2014/main" id="{100CEA86-8CDE-456C-A9AF-7103A8D8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28"/>
              <a:ext cx="460" cy="348"/>
            </a:xfrm>
            <a:custGeom>
              <a:avLst/>
              <a:gdLst>
                <a:gd name="T0" fmla="*/ 0 w 480"/>
                <a:gd name="T1" fmla="*/ 156 h 348"/>
                <a:gd name="T2" fmla="*/ 96 w 480"/>
                <a:gd name="T3" fmla="*/ 60 h 348"/>
                <a:gd name="T4" fmla="*/ 228 w 480"/>
                <a:gd name="T5" fmla="*/ 48 h 348"/>
                <a:gd name="T6" fmla="*/ 480 w 480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48"/>
                <a:gd name="T14" fmla="*/ 480 w 480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48">
                  <a:moveTo>
                    <a:pt x="0" y="156"/>
                  </a:moveTo>
                  <a:cubicBezTo>
                    <a:pt x="28" y="116"/>
                    <a:pt x="58" y="78"/>
                    <a:pt x="96" y="60"/>
                  </a:cubicBezTo>
                  <a:cubicBezTo>
                    <a:pt x="134" y="42"/>
                    <a:pt x="164" y="0"/>
                    <a:pt x="228" y="48"/>
                  </a:cubicBezTo>
                  <a:cubicBezTo>
                    <a:pt x="292" y="96"/>
                    <a:pt x="427" y="285"/>
                    <a:pt x="480" y="3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083" name="Text Box 60">
              <a:extLst>
                <a:ext uri="{FF2B5EF4-FFF2-40B4-BE49-F238E27FC236}">
                  <a16:creationId xmlns:a16="http://schemas.microsoft.com/office/drawing/2014/main" id="{545C2D67-6AD2-4BB3-9F06-1FC6E7BCB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53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+mj-lt"/>
                  <a:ea typeface="+mj-ea"/>
                </a:rPr>
                <a:t>a</a:t>
              </a:r>
            </a:p>
          </p:txBody>
        </p:sp>
        <p:sp>
          <p:nvSpPr>
            <p:cNvPr id="2084" name="Text Box 61">
              <a:extLst>
                <a:ext uri="{FF2B5EF4-FFF2-40B4-BE49-F238E27FC236}">
                  <a16:creationId xmlns:a16="http://schemas.microsoft.com/office/drawing/2014/main" id="{1CA5C58F-A791-473A-8472-CB3BC15AC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58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+mj-lt"/>
                  <a:ea typeface="+mj-ea"/>
                </a:rPr>
                <a:t>b</a:t>
              </a:r>
            </a:p>
          </p:txBody>
        </p:sp>
        <p:sp>
          <p:nvSpPr>
            <p:cNvPr id="2085" name="Text Box 62">
              <a:extLst>
                <a:ext uri="{FF2B5EF4-FFF2-40B4-BE49-F238E27FC236}">
                  <a16:creationId xmlns:a16="http://schemas.microsoft.com/office/drawing/2014/main" id="{452FBFBD-6437-453E-BD85-CCB3E5124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53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+mj-lt"/>
                  <a:ea typeface="+mj-ea"/>
                </a:rPr>
                <a:t>x</a:t>
              </a:r>
            </a:p>
          </p:txBody>
        </p:sp>
        <p:sp>
          <p:nvSpPr>
            <p:cNvPr id="2086" name="Text Box 63">
              <a:extLst>
                <a:ext uri="{FF2B5EF4-FFF2-40B4-BE49-F238E27FC236}">
                  <a16:creationId xmlns:a16="http://schemas.microsoft.com/office/drawing/2014/main" id="{924F5486-6820-479B-A686-EBDE443D7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" y="146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+mj-lt"/>
                  <a:ea typeface="+mj-ea"/>
                </a:rPr>
                <a:t>x</a:t>
              </a:r>
            </a:p>
          </p:txBody>
        </p:sp>
        <p:sp>
          <p:nvSpPr>
            <p:cNvPr id="2087" name="Text Box 64">
              <a:extLst>
                <a:ext uri="{FF2B5EF4-FFF2-40B4-BE49-F238E27FC236}">
                  <a16:creationId xmlns:a16="http://schemas.microsoft.com/office/drawing/2014/main" id="{DF689ED8-B6D9-47AD-AFBF-14330305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79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+mj-lt"/>
                  <a:ea typeface="+mj-ea"/>
                </a:rPr>
                <a:t>y</a:t>
              </a:r>
            </a:p>
          </p:txBody>
        </p:sp>
        <p:sp>
          <p:nvSpPr>
            <p:cNvPr id="2088" name="Text Box 65">
              <a:extLst>
                <a:ext uri="{FF2B5EF4-FFF2-40B4-BE49-F238E27FC236}">
                  <a16:creationId xmlns:a16="http://schemas.microsoft.com/office/drawing/2014/main" id="{31585A1D-613A-4925-A63A-21E0E0C58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6"/>
              <a:ext cx="2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+mj-lt"/>
                  <a:ea typeface="+mj-ea"/>
                </a:rPr>
                <a:t>z</a:t>
              </a:r>
            </a:p>
          </p:txBody>
        </p:sp>
        <p:sp>
          <p:nvSpPr>
            <p:cNvPr id="2089" name="Text Box 67">
              <a:extLst>
                <a:ext uri="{FF2B5EF4-FFF2-40B4-BE49-F238E27FC236}">
                  <a16:creationId xmlns:a16="http://schemas.microsoft.com/office/drawing/2014/main" id="{8B1F837B-6A5D-4D22-A0BA-6DD9EF70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24"/>
              <a:ext cx="41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+mj-lt"/>
                  <a:ea typeface="+mj-ea"/>
                </a:rPr>
                <a:t>A</a:t>
              </a:r>
              <a:r>
                <a:rPr lang="en-US" altLang="zh-CN" b="1" dirty="0">
                  <a:latin typeface="+mj-lt"/>
                  <a:ea typeface="+mj-ea"/>
                </a:rPr>
                <a:t>(</a:t>
              </a:r>
              <a:r>
                <a:rPr lang="en-US" altLang="zh-CN" b="1" i="1" dirty="0">
                  <a:latin typeface="+mj-lt"/>
                  <a:ea typeface="+mj-ea"/>
                </a:rPr>
                <a:t>x</a:t>
              </a:r>
              <a:r>
                <a:rPr lang="en-US" altLang="zh-CN" b="1" dirty="0">
                  <a:latin typeface="+mj-lt"/>
                  <a:ea typeface="+mj-ea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88" name="Object 68">
                <a:extLst>
                  <a:ext uri="{FF2B5EF4-FFF2-40B4-BE49-F238E27FC236}">
                    <a16:creationId xmlns:a16="http://schemas.microsoft.com/office/drawing/2014/main" id="{45E77CA3-5186-47FA-9F77-BC53736369D3}"/>
                  </a:ext>
                </a:extLst>
              </p:cNvPr>
              <p:cNvSpPr txBox="1"/>
              <p:nvPr/>
            </p:nvSpPr>
            <p:spPr bwMode="auto">
              <a:xfrm>
                <a:off x="1633788" y="2957881"/>
                <a:ext cx="5252644" cy="9981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𝒅𝒚</m:t>
                              </m:r>
                            </m:e>
                          </m:nary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188" name="Object 68">
                <a:extLst>
                  <a:ext uri="{FF2B5EF4-FFF2-40B4-BE49-F238E27FC236}">
                    <a16:creationId xmlns:a16="http://schemas.microsoft.com/office/drawing/2014/main" id="{45E77CA3-5186-47FA-9F77-BC537363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3788" y="2957881"/>
                <a:ext cx="5252644" cy="998169"/>
              </a:xfrm>
              <a:prstGeom prst="rect">
                <a:avLst/>
              </a:prstGeom>
              <a:blipFill>
                <a:blip r:embed="rId3"/>
                <a:stretch>
                  <a:fillRect b="-79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9" name="Object 69">
                <a:extLst>
                  <a:ext uri="{FF2B5EF4-FFF2-40B4-BE49-F238E27FC236}">
                    <a16:creationId xmlns:a16="http://schemas.microsoft.com/office/drawing/2014/main" id="{BF878914-B3A3-4A5E-A8C7-17D7EEAA6067}"/>
                  </a:ext>
                </a:extLst>
              </p:cNvPr>
              <p:cNvSpPr txBox="1"/>
              <p:nvPr/>
            </p:nvSpPr>
            <p:spPr bwMode="auto">
              <a:xfrm>
                <a:off x="1862072" y="4015762"/>
                <a:ext cx="2398038" cy="9541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189" name="Object 69">
                <a:extLst>
                  <a:ext uri="{FF2B5EF4-FFF2-40B4-BE49-F238E27FC236}">
                    <a16:creationId xmlns:a16="http://schemas.microsoft.com/office/drawing/2014/main" id="{BF878914-B3A3-4A5E-A8C7-17D7EEAA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2072" y="4015762"/>
                <a:ext cx="2398038" cy="954133"/>
              </a:xfrm>
              <a:prstGeom prst="rect">
                <a:avLst/>
              </a:prstGeom>
              <a:blipFill>
                <a:blip r:embed="rId4"/>
                <a:stretch>
                  <a:fillRect r="-16497" b="-224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0" name="Object 70">
                <a:extLst>
                  <a:ext uri="{FF2B5EF4-FFF2-40B4-BE49-F238E27FC236}">
                    <a16:creationId xmlns:a16="http://schemas.microsoft.com/office/drawing/2014/main" id="{ACAC1C83-6C49-4648-B3D7-550736620848}"/>
                  </a:ext>
                </a:extLst>
              </p:cNvPr>
              <p:cNvSpPr txBox="1"/>
              <p:nvPr/>
            </p:nvSpPr>
            <p:spPr bwMode="auto">
              <a:xfrm>
                <a:off x="4683014" y="3985665"/>
                <a:ext cx="4342459" cy="11220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𝒅𝒚</m:t>
                              </m:r>
                            </m:e>
                          </m:nary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190" name="Object 70">
                <a:extLst>
                  <a:ext uri="{FF2B5EF4-FFF2-40B4-BE49-F238E27FC236}">
                    <a16:creationId xmlns:a16="http://schemas.microsoft.com/office/drawing/2014/main" id="{ACAC1C83-6C49-4648-B3D7-55073662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014" y="3985665"/>
                <a:ext cx="4342459" cy="112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74">
            <a:extLst>
              <a:ext uri="{FF2B5EF4-FFF2-40B4-BE49-F238E27FC236}">
                <a16:creationId xmlns:a16="http://schemas.microsoft.com/office/drawing/2014/main" id="{8E7FB2CB-6B33-4AC9-898B-11E9B59DFF23}"/>
              </a:ext>
            </a:extLst>
          </p:cNvPr>
          <p:cNvGrpSpPr>
            <a:grpSpLocks/>
          </p:cNvGrpSpPr>
          <p:nvPr/>
        </p:nvGrpSpPr>
        <p:grpSpPr bwMode="auto">
          <a:xfrm>
            <a:off x="2056613" y="5137297"/>
            <a:ext cx="6374270" cy="1291750"/>
            <a:chOff x="185" y="1776"/>
            <a:chExt cx="3421" cy="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4" name="Object 71">
                  <a:extLst>
                    <a:ext uri="{FF2B5EF4-FFF2-40B4-BE49-F238E27FC236}">
                      <a16:creationId xmlns:a16="http://schemas.microsoft.com/office/drawing/2014/main" id="{5E681699-88D2-4846-B8BB-D29DD51A6B3F}"/>
                    </a:ext>
                  </a:extLst>
                </p:cNvPr>
                <p:cNvSpPr txBox="1"/>
                <p:nvPr/>
              </p:nvSpPr>
              <p:spPr bwMode="auto">
                <a:xfrm>
                  <a:off x="237" y="1776"/>
                  <a:ext cx="1341" cy="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054" name="Object 71">
                  <a:extLst>
                    <a:ext uri="{FF2B5EF4-FFF2-40B4-BE49-F238E27FC236}">
                      <a16:creationId xmlns:a16="http://schemas.microsoft.com/office/drawing/2014/main" id="{5E681699-88D2-4846-B8BB-D29DD51A6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" y="1776"/>
                  <a:ext cx="1341" cy="5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5" name="Object 72">
                  <a:extLst>
                    <a:ext uri="{FF2B5EF4-FFF2-40B4-BE49-F238E27FC236}">
                      <a16:creationId xmlns:a16="http://schemas.microsoft.com/office/drawing/2014/main" id="{9E001313-8515-4452-A8A9-F81AB9857A54}"/>
                    </a:ext>
                  </a:extLst>
                </p:cNvPr>
                <p:cNvSpPr txBox="1"/>
                <p:nvPr/>
              </p:nvSpPr>
              <p:spPr bwMode="auto">
                <a:xfrm>
                  <a:off x="1584" y="1776"/>
                  <a:ext cx="2022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nary>
                          <m:nary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𝒂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sup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</m:t>
                            </m:r>
                            <m:nary>
                              <m:nary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𝒅𝒚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055" name="Object 72">
                  <a:extLst>
                    <a:ext uri="{FF2B5EF4-FFF2-40B4-BE49-F238E27FC236}">
                      <a16:creationId xmlns:a16="http://schemas.microsoft.com/office/drawing/2014/main" id="{9E001313-8515-4452-A8A9-F81AB9857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4" y="1776"/>
                  <a:ext cx="2022" cy="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1" name="Rectangle 73">
              <a:extLst>
                <a:ext uri="{FF2B5EF4-FFF2-40B4-BE49-F238E27FC236}">
                  <a16:creationId xmlns:a16="http://schemas.microsoft.com/office/drawing/2014/main" id="{7E6461F4-0F3F-4078-A7B2-C038A9BB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" y="1806"/>
              <a:ext cx="3415" cy="5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</p:grpSp>
      <p:sp>
        <p:nvSpPr>
          <p:cNvPr id="5205" name="AutoShape 85">
            <a:extLst>
              <a:ext uri="{FF2B5EF4-FFF2-40B4-BE49-F238E27FC236}">
                <a16:creationId xmlns:a16="http://schemas.microsoft.com/office/drawing/2014/main" id="{04C853E3-E2FD-44A0-B902-31648CFEE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013" y="5946093"/>
            <a:ext cx="3530735" cy="616363"/>
          </a:xfrm>
          <a:prstGeom prst="wedgeRectCallout">
            <a:avLst>
              <a:gd name="adj1" fmla="val -49995"/>
              <a:gd name="adj2" fmla="val -852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j-lt"/>
                <a:ea typeface="+mj-ea"/>
              </a:rPr>
              <a:t>先对</a:t>
            </a:r>
            <a:r>
              <a:rPr lang="en-US" altLang="zh-CN" sz="2800" b="1" i="1" dirty="0">
                <a:latin typeface="+mj-lt"/>
                <a:ea typeface="+mj-ea"/>
              </a:rPr>
              <a:t>y</a:t>
            </a:r>
            <a:r>
              <a:rPr lang="zh-CN" altLang="en-US" sz="2800" b="1" dirty="0">
                <a:latin typeface="+mj-lt"/>
                <a:ea typeface="+mj-ea"/>
              </a:rPr>
              <a:t>后对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zh-CN" altLang="en-US" sz="2800" b="1" dirty="0">
                <a:latin typeface="+mj-lt"/>
                <a:ea typeface="+mj-ea"/>
              </a:rPr>
              <a:t>的二次积分</a:t>
            </a:r>
          </a:p>
        </p:txBody>
      </p:sp>
      <p:sp>
        <p:nvSpPr>
          <p:cNvPr id="5209" name="Text Box 89">
            <a:extLst>
              <a:ext uri="{FF2B5EF4-FFF2-40B4-BE49-F238E27FC236}">
                <a16:creationId xmlns:a16="http://schemas.microsoft.com/office/drawing/2014/main" id="{50CF5D6F-E393-4854-B19B-012E6CE34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591" y="372259"/>
            <a:ext cx="5405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内任取一点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zh-CN" altLang="en-US" sz="2800" b="1" dirty="0">
                <a:latin typeface="+mj-lt"/>
                <a:ea typeface="+mj-ea"/>
              </a:rPr>
              <a:t>作平行于 </a:t>
            </a:r>
            <a:r>
              <a:rPr lang="en-US" altLang="zh-CN" sz="2800" b="1" i="1" dirty="0" err="1">
                <a:latin typeface="+mj-lt"/>
                <a:ea typeface="+mj-ea"/>
              </a:rPr>
              <a:t>yoz</a:t>
            </a:r>
            <a:r>
              <a:rPr lang="en-US" altLang="zh-CN" sz="2800" b="1" i="1" dirty="0">
                <a:latin typeface="+mj-lt"/>
                <a:ea typeface="+mj-ea"/>
              </a:rPr>
              <a:t> </a:t>
            </a:r>
            <a:r>
              <a:rPr lang="zh-CN" altLang="en-US" sz="2800" b="1" dirty="0">
                <a:latin typeface="+mj-lt"/>
                <a:ea typeface="+mj-ea"/>
              </a:rPr>
              <a:t>面</a:t>
            </a:r>
          </a:p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的截面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  <p:sp>
        <p:nvSpPr>
          <p:cNvPr id="5210" name="AutoShape 90">
            <a:extLst>
              <a:ext uri="{FF2B5EF4-FFF2-40B4-BE49-F238E27FC236}">
                <a16:creationId xmlns:a16="http://schemas.microsoft.com/office/drawing/2014/main" id="{B7BF01AD-EA21-4A96-B001-2C973BE8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174" y="915327"/>
            <a:ext cx="1819410" cy="805246"/>
          </a:xfrm>
          <a:prstGeom prst="wedgeEllipseCallout">
            <a:avLst>
              <a:gd name="adj1" fmla="val -77546"/>
              <a:gd name="adj2" fmla="val -450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j-lt"/>
                <a:ea typeface="+mj-ea"/>
              </a:rPr>
              <a:t>曲边梯形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/>
      <p:bldP spid="5188" grpId="0"/>
      <p:bldP spid="5189" grpId="0"/>
      <p:bldP spid="5190" grpId="0"/>
      <p:bldP spid="5205" grpId="0" animBg="1" autoUpdateAnimBg="0"/>
      <p:bldP spid="5209" grpId="0" autoUpdateAnimBg="0"/>
      <p:bldP spid="52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98C2DE-2BC4-426B-82EC-116FED9DA797}"/>
              </a:ext>
            </a:extLst>
          </p:cNvPr>
          <p:cNvGrpSpPr>
            <a:grpSpLocks/>
          </p:cNvGrpSpPr>
          <p:nvPr/>
        </p:nvGrpSpPr>
        <p:grpSpPr bwMode="auto">
          <a:xfrm>
            <a:off x="885827" y="583225"/>
            <a:ext cx="6391274" cy="662120"/>
            <a:chOff x="432" y="2736"/>
            <a:chExt cx="3458" cy="264"/>
          </a:xfrm>
        </p:grpSpPr>
        <p:sp>
          <p:nvSpPr>
            <p:cNvPr id="3103" name="Text Box 3">
              <a:extLst>
                <a:ext uri="{FF2B5EF4-FFF2-40B4-BE49-F238E27FC236}">
                  <a16:creationId xmlns:a16="http://schemas.microsoft.com/office/drawing/2014/main" id="{5D0C545C-6A67-41F2-9C52-2680C047E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36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j-lt"/>
                  <a:ea typeface="+mj-ea"/>
                </a:rPr>
                <a:t>2.</a:t>
              </a:r>
              <a:r>
                <a:rPr lang="zh-CN" altLang="en-US" sz="2800" b="1" dirty="0">
                  <a:latin typeface="+mj-lt"/>
                  <a:ea typeface="+mj-ea"/>
                </a:rPr>
                <a:t>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2" name="Object 4">
                  <a:extLst>
                    <a:ext uri="{FF2B5EF4-FFF2-40B4-BE49-F238E27FC236}">
                      <a16:creationId xmlns:a16="http://schemas.microsoft.com/office/drawing/2014/main" id="{E29AAEB3-E159-4A8A-BB49-8E52F29A6854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2736"/>
                  <a:ext cx="3026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𝒄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),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82" name="Object 4">
                  <a:extLst>
                    <a:ext uri="{FF2B5EF4-FFF2-40B4-BE49-F238E27FC236}">
                      <a16:creationId xmlns:a16="http://schemas.microsoft.com/office/drawing/2014/main" id="{E29AAEB3-E159-4A8A-BB49-8E52F29A6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736"/>
                  <a:ext cx="3026" cy="26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509" name="AutoShape 5">
            <a:extLst>
              <a:ext uri="{FF2B5EF4-FFF2-40B4-BE49-F238E27FC236}">
                <a16:creationId xmlns:a16="http://schemas.microsoft.com/office/drawing/2014/main" id="{AE7E4B49-CDED-40E9-BFD8-84E3D506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646" y="358140"/>
            <a:ext cx="1066800" cy="609600"/>
          </a:xfrm>
          <a:prstGeom prst="wedgeEllipseCallout">
            <a:avLst>
              <a:gd name="adj1" fmla="val -142860"/>
              <a:gd name="adj2" fmla="val 278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+mj-lt"/>
                <a:ea typeface="+mj-ea"/>
              </a:rPr>
              <a:t>Y</a:t>
            </a:r>
            <a:r>
              <a:rPr lang="zh-CN" altLang="en-US" b="1">
                <a:latin typeface="+mj-lt"/>
                <a:ea typeface="+mj-ea"/>
              </a:rPr>
              <a:t>型域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1707682B-E4A6-4492-9C64-6700B0CD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1289513"/>
            <a:ext cx="1819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同理可得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6701928E-1298-4B79-8F5F-E0E91363C348}"/>
              </a:ext>
            </a:extLst>
          </p:cNvPr>
          <p:cNvGrpSpPr>
            <a:grpSpLocks/>
          </p:cNvGrpSpPr>
          <p:nvPr/>
        </p:nvGrpSpPr>
        <p:grpSpPr bwMode="auto">
          <a:xfrm>
            <a:off x="1914461" y="2861328"/>
            <a:ext cx="5592827" cy="1185387"/>
            <a:chOff x="528" y="1248"/>
            <a:chExt cx="3241" cy="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0" name="Object 8">
                  <a:extLst>
                    <a:ext uri="{FF2B5EF4-FFF2-40B4-BE49-F238E27FC236}">
                      <a16:creationId xmlns:a16="http://schemas.microsoft.com/office/drawing/2014/main" id="{3763B396-E26E-476B-93ED-8EECD9BCCBBC}"/>
                    </a:ext>
                  </a:extLst>
                </p:cNvPr>
                <p:cNvSpPr txBox="1"/>
                <p:nvPr/>
              </p:nvSpPr>
              <p:spPr bwMode="auto">
                <a:xfrm>
                  <a:off x="576" y="1296"/>
                  <a:ext cx="1146" cy="4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80" name="Object 8">
                  <a:extLst>
                    <a:ext uri="{FF2B5EF4-FFF2-40B4-BE49-F238E27FC236}">
                      <a16:creationId xmlns:a16="http://schemas.microsoft.com/office/drawing/2014/main" id="{3763B396-E26E-476B-93ED-8EECD9BCC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296"/>
                  <a:ext cx="1146" cy="455"/>
                </a:xfrm>
                <a:prstGeom prst="rect">
                  <a:avLst/>
                </a:prstGeom>
                <a:blipFill>
                  <a:blip r:embed="rId3"/>
                  <a:stretch>
                    <a:fillRect r="-30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1" name="Object 9">
                  <a:extLst>
                    <a:ext uri="{FF2B5EF4-FFF2-40B4-BE49-F238E27FC236}">
                      <a16:creationId xmlns:a16="http://schemas.microsoft.com/office/drawing/2014/main" id="{E54DEF42-9890-42A3-9352-49D4AABF8750}"/>
                    </a:ext>
                  </a:extLst>
                </p:cNvPr>
                <p:cNvSpPr txBox="1"/>
                <p:nvPr/>
              </p:nvSpPr>
              <p:spPr bwMode="auto">
                <a:xfrm>
                  <a:off x="1728" y="1248"/>
                  <a:ext cx="2041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nary>
                          <m:nary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𝒄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</m:t>
                            </m:r>
                          </m:sup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𝒅𝒚</m:t>
                            </m:r>
                            <m:nary>
                              <m:nary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𝒅𝒙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81" name="Object 9">
                  <a:extLst>
                    <a:ext uri="{FF2B5EF4-FFF2-40B4-BE49-F238E27FC236}">
                      <a16:creationId xmlns:a16="http://schemas.microsoft.com/office/drawing/2014/main" id="{E54DEF42-9890-42A3-9352-49D4AABF8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1248"/>
                  <a:ext cx="2041" cy="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2" name="Rectangle 10">
              <a:extLst>
                <a:ext uri="{FF2B5EF4-FFF2-40B4-BE49-F238E27FC236}">
                  <a16:creationId xmlns:a16="http://schemas.microsoft.com/office/drawing/2014/main" id="{E9A949B3-B9DC-4AC5-818B-FB9399C1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321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</p:grp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224B7DC9-21B2-4AD4-B218-C0B18E547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806" y="4308190"/>
            <a:ext cx="3977843" cy="457200"/>
          </a:xfrm>
          <a:prstGeom prst="wedgeRectCallout">
            <a:avLst>
              <a:gd name="adj1" fmla="val -1630"/>
              <a:gd name="adj2" fmla="val -1024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j-lt"/>
                <a:ea typeface="+mj-ea"/>
              </a:rPr>
              <a:t>先对</a:t>
            </a:r>
            <a:r>
              <a:rPr lang="en-US" altLang="zh-CN" sz="2800" b="1" i="1" dirty="0">
                <a:latin typeface="+mj-lt"/>
                <a:ea typeface="+mj-ea"/>
              </a:rPr>
              <a:t>x </a:t>
            </a:r>
            <a:r>
              <a:rPr lang="zh-CN" altLang="en-US" sz="2800" b="1" dirty="0">
                <a:latin typeface="+mj-lt"/>
                <a:ea typeface="+mj-ea"/>
              </a:rPr>
              <a:t>后对</a:t>
            </a:r>
            <a:r>
              <a:rPr lang="en-US" altLang="zh-CN" sz="2800" b="1" i="1" dirty="0">
                <a:latin typeface="+mj-lt"/>
                <a:ea typeface="+mj-ea"/>
              </a:rPr>
              <a:t>y </a:t>
            </a:r>
            <a:r>
              <a:rPr lang="zh-CN" altLang="en-US" sz="2800" b="1" dirty="0">
                <a:latin typeface="+mj-lt"/>
                <a:ea typeface="+mj-ea"/>
              </a:rPr>
              <a:t>的二次积分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61E26B25-4BB3-488C-85A8-FF88F13B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804" y="4973053"/>
            <a:ext cx="72146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注</a:t>
            </a:r>
            <a:r>
              <a:rPr lang="en-US" altLang="zh-CN" sz="2800" b="1" dirty="0">
                <a:latin typeface="+mj-lt"/>
                <a:ea typeface="+mj-ea"/>
              </a:rPr>
              <a:t>:(1).</a:t>
            </a:r>
            <a:r>
              <a:rPr lang="zh-CN" altLang="en-US" sz="2800" b="1" dirty="0">
                <a:latin typeface="+mj-lt"/>
                <a:ea typeface="+mj-ea"/>
              </a:rPr>
              <a:t>如果</a:t>
            </a:r>
            <a:r>
              <a:rPr lang="en-US" altLang="zh-CN" sz="2800" b="1" i="1" dirty="0">
                <a:latin typeface="+mj-lt"/>
                <a:ea typeface="+mj-ea"/>
              </a:rPr>
              <a:t>D </a:t>
            </a:r>
            <a:r>
              <a:rPr lang="zh-CN" altLang="en-US" sz="2800" b="1" dirty="0">
                <a:latin typeface="+mj-lt"/>
                <a:ea typeface="+mj-ea"/>
              </a:rPr>
              <a:t>既是</a:t>
            </a:r>
            <a:r>
              <a:rPr lang="en-US" altLang="zh-CN" sz="2800" b="1" i="1" dirty="0">
                <a:latin typeface="+mj-lt"/>
                <a:ea typeface="+mj-ea"/>
              </a:rPr>
              <a:t>X </a:t>
            </a:r>
            <a:r>
              <a:rPr lang="zh-CN" altLang="en-US" sz="2800" b="1" dirty="0">
                <a:latin typeface="+mj-lt"/>
                <a:ea typeface="+mj-ea"/>
              </a:rPr>
              <a:t>型域又是</a:t>
            </a:r>
            <a:r>
              <a:rPr lang="en-US" altLang="zh-CN" sz="2800" b="1" i="1" dirty="0">
                <a:latin typeface="+mj-lt"/>
                <a:ea typeface="+mj-ea"/>
              </a:rPr>
              <a:t>Y </a:t>
            </a:r>
            <a:r>
              <a:rPr lang="zh-CN" altLang="en-US" sz="2800" b="1" dirty="0">
                <a:latin typeface="+mj-lt"/>
                <a:ea typeface="+mj-ea"/>
              </a:rPr>
              <a:t>型域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zh-CN" altLang="en-US" sz="2800" b="1" dirty="0">
                <a:latin typeface="+mj-lt"/>
                <a:ea typeface="+mj-ea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7" name="Object 13">
                <a:extLst>
                  <a:ext uri="{FF2B5EF4-FFF2-40B4-BE49-F238E27FC236}">
                    <a16:creationId xmlns:a16="http://schemas.microsoft.com/office/drawing/2014/main" id="{CAA74958-36B0-4A00-9F52-E137B40D38CD}"/>
                  </a:ext>
                </a:extLst>
              </p:cNvPr>
              <p:cNvSpPr txBox="1"/>
              <p:nvPr/>
            </p:nvSpPr>
            <p:spPr bwMode="auto">
              <a:xfrm>
                <a:off x="6500435" y="5659094"/>
                <a:ext cx="4024690" cy="10624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𝒄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17" name="Object 13">
                <a:extLst>
                  <a:ext uri="{FF2B5EF4-FFF2-40B4-BE49-F238E27FC236}">
                    <a16:creationId xmlns:a16="http://schemas.microsoft.com/office/drawing/2014/main" id="{CAA74958-36B0-4A00-9F52-E137B40D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0435" y="5659094"/>
                <a:ext cx="4024690" cy="106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8" name="Object 14">
                <a:extLst>
                  <a:ext uri="{FF2B5EF4-FFF2-40B4-BE49-F238E27FC236}">
                    <a16:creationId xmlns:a16="http://schemas.microsoft.com/office/drawing/2014/main" id="{9C3DDE90-6B95-4EAA-A5E4-29A923E578B6}"/>
                  </a:ext>
                </a:extLst>
              </p:cNvPr>
              <p:cNvSpPr txBox="1"/>
              <p:nvPr/>
            </p:nvSpPr>
            <p:spPr bwMode="auto">
              <a:xfrm>
                <a:off x="2857500" y="5599069"/>
                <a:ext cx="3413851" cy="9595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18" name="Object 14">
                <a:extLst>
                  <a:ext uri="{FF2B5EF4-FFF2-40B4-BE49-F238E27FC236}">
                    <a16:creationId xmlns:a16="http://schemas.microsoft.com/office/drawing/2014/main" id="{9C3DDE90-6B95-4EAA-A5E4-29A923E5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00" y="5599069"/>
                <a:ext cx="3413851" cy="959599"/>
              </a:xfrm>
              <a:prstGeom prst="rect">
                <a:avLst/>
              </a:prstGeom>
              <a:blipFill>
                <a:blip r:embed="rId6"/>
                <a:stretch>
                  <a:fillRect r="-2857" b="-126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3">
            <a:extLst>
              <a:ext uri="{FF2B5EF4-FFF2-40B4-BE49-F238E27FC236}">
                <a16:creationId xmlns:a16="http://schemas.microsoft.com/office/drawing/2014/main" id="{5534A928-FFD6-444D-9466-DDF16A9CEAAE}"/>
              </a:ext>
            </a:extLst>
          </p:cNvPr>
          <p:cNvGrpSpPr>
            <a:grpSpLocks/>
          </p:cNvGrpSpPr>
          <p:nvPr/>
        </p:nvGrpSpPr>
        <p:grpSpPr bwMode="auto">
          <a:xfrm>
            <a:off x="2175419" y="1812733"/>
            <a:ext cx="5347745" cy="1108074"/>
            <a:chOff x="288" y="1872"/>
            <a:chExt cx="3299" cy="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8" name="Object 31">
                  <a:extLst>
                    <a:ext uri="{FF2B5EF4-FFF2-40B4-BE49-F238E27FC236}">
                      <a16:creationId xmlns:a16="http://schemas.microsoft.com/office/drawing/2014/main" id="{ED764FF1-F3E7-42B9-A6B3-60E5B3EC7071}"/>
                    </a:ext>
                  </a:extLst>
                </p:cNvPr>
                <p:cNvSpPr txBox="1"/>
                <p:nvPr/>
              </p:nvSpPr>
              <p:spPr bwMode="auto">
                <a:xfrm>
                  <a:off x="1431" y="1872"/>
                  <a:ext cx="2156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nary>
                          <m:nary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𝒄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</m:t>
                            </m:r>
                          </m:sup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[</m:t>
                            </m:r>
                            <m:nary>
                              <m:nary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𝒅𝒙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78" name="Object 31">
                  <a:extLst>
                    <a:ext uri="{FF2B5EF4-FFF2-40B4-BE49-F238E27FC236}">
                      <a16:creationId xmlns:a16="http://schemas.microsoft.com/office/drawing/2014/main" id="{ED764FF1-F3E7-42B9-A6B3-60E5B3EC7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31" y="1872"/>
                  <a:ext cx="2156" cy="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9" name="Object 32">
                  <a:extLst>
                    <a:ext uri="{FF2B5EF4-FFF2-40B4-BE49-F238E27FC236}">
                      <a16:creationId xmlns:a16="http://schemas.microsoft.com/office/drawing/2014/main" id="{EAF20B1C-DE98-4053-9D52-AB93BCFA576D}"/>
                    </a:ext>
                  </a:extLst>
                </p:cNvPr>
                <p:cNvSpPr txBox="1"/>
                <p:nvPr/>
              </p:nvSpPr>
              <p:spPr bwMode="auto">
                <a:xfrm>
                  <a:off x="288" y="1920"/>
                  <a:ext cx="1146" cy="4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sub>
                          <m:sup/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79" name="Object 32">
                  <a:extLst>
                    <a:ext uri="{FF2B5EF4-FFF2-40B4-BE49-F238E27FC236}">
                      <a16:creationId xmlns:a16="http://schemas.microsoft.com/office/drawing/2014/main" id="{EAF20B1C-DE98-4053-9D52-AB93BCFA5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" y="1920"/>
                  <a:ext cx="1146" cy="4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5">
            <a:extLst>
              <a:ext uri="{FF2B5EF4-FFF2-40B4-BE49-F238E27FC236}">
                <a16:creationId xmlns:a16="http://schemas.microsoft.com/office/drawing/2014/main" id="{71606852-508A-44DC-AAD6-E4057884DFDB}"/>
              </a:ext>
            </a:extLst>
          </p:cNvPr>
          <p:cNvGrpSpPr>
            <a:grpSpLocks/>
          </p:cNvGrpSpPr>
          <p:nvPr/>
        </p:nvGrpSpPr>
        <p:grpSpPr bwMode="auto">
          <a:xfrm>
            <a:off x="7599365" y="1419970"/>
            <a:ext cx="3744910" cy="2563115"/>
            <a:chOff x="3474" y="954"/>
            <a:chExt cx="2209" cy="1210"/>
          </a:xfrm>
        </p:grpSpPr>
        <p:sp>
          <p:nvSpPr>
            <p:cNvPr id="3091" name="Line 19">
              <a:extLst>
                <a:ext uri="{FF2B5EF4-FFF2-40B4-BE49-F238E27FC236}">
                  <a16:creationId xmlns:a16="http://schemas.microsoft.com/office/drawing/2014/main" id="{0D73EA72-EE17-45A2-9B5F-2C7D808C4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954"/>
              <a:ext cx="0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3092" name="Text Box 26">
              <a:extLst>
                <a:ext uri="{FF2B5EF4-FFF2-40B4-BE49-F238E27FC236}">
                  <a16:creationId xmlns:a16="http://schemas.microsoft.com/office/drawing/2014/main" id="{5B7B3EE2-E57F-45E2-AE42-22E3C9A15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36"/>
              <a:ext cx="20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+mj-lt"/>
                  <a:ea typeface="+mj-ea"/>
                </a:rPr>
                <a:t>c</a:t>
              </a:r>
            </a:p>
          </p:txBody>
        </p:sp>
        <p:sp>
          <p:nvSpPr>
            <p:cNvPr id="3093" name="Text Box 27">
              <a:extLst>
                <a:ext uri="{FF2B5EF4-FFF2-40B4-BE49-F238E27FC236}">
                  <a16:creationId xmlns:a16="http://schemas.microsoft.com/office/drawing/2014/main" id="{DBEDB911-B4E3-43C3-988F-E2039E89F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08"/>
              <a:ext cx="21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+mj-lt"/>
                  <a:ea typeface="+mj-ea"/>
                </a:rPr>
                <a:t>d</a:t>
              </a:r>
            </a:p>
          </p:txBody>
        </p:sp>
        <p:sp>
          <p:nvSpPr>
            <p:cNvPr id="3094" name="Text Box 28">
              <a:extLst>
                <a:ext uri="{FF2B5EF4-FFF2-40B4-BE49-F238E27FC236}">
                  <a16:creationId xmlns:a16="http://schemas.microsoft.com/office/drawing/2014/main" id="{C53EAE39-103A-45BB-92EB-1A9D703F3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296"/>
              <a:ext cx="25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+mj-lt"/>
                  <a:ea typeface="+mj-ea"/>
                </a:rPr>
                <a:t>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6" name="Object 29">
                  <a:extLst>
                    <a:ext uri="{FF2B5EF4-FFF2-40B4-BE49-F238E27FC236}">
                      <a16:creationId xmlns:a16="http://schemas.microsoft.com/office/drawing/2014/main" id="{AFD5BD87-668F-4454-A987-8640594A2275}"/>
                    </a:ext>
                  </a:extLst>
                </p:cNvPr>
                <p:cNvSpPr txBox="1"/>
                <p:nvPr/>
              </p:nvSpPr>
              <p:spPr bwMode="auto">
                <a:xfrm>
                  <a:off x="3474" y="1338"/>
                  <a:ext cx="84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16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76" name="Object 29">
                  <a:extLst>
                    <a:ext uri="{FF2B5EF4-FFF2-40B4-BE49-F238E27FC236}">
                      <a16:creationId xmlns:a16="http://schemas.microsoft.com/office/drawing/2014/main" id="{AFD5BD87-668F-4454-A987-8640594A2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4" y="1338"/>
                  <a:ext cx="846" cy="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" name="Object 30">
                  <a:extLst>
                    <a:ext uri="{FF2B5EF4-FFF2-40B4-BE49-F238E27FC236}">
                      <a16:creationId xmlns:a16="http://schemas.microsoft.com/office/drawing/2014/main" id="{2BFBBD4B-6355-4299-9A2D-71268BB033DA}"/>
                    </a:ext>
                  </a:extLst>
                </p:cNvPr>
                <p:cNvSpPr txBox="1"/>
                <p:nvPr/>
              </p:nvSpPr>
              <p:spPr bwMode="auto">
                <a:xfrm>
                  <a:off x="4848" y="1344"/>
                  <a:ext cx="835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77" name="Object 30">
                  <a:extLst>
                    <a:ext uri="{FF2B5EF4-FFF2-40B4-BE49-F238E27FC236}">
                      <a16:creationId xmlns:a16="http://schemas.microsoft.com/office/drawing/2014/main" id="{2BFBBD4B-6355-4299-9A2D-71268BB03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48" y="1344"/>
                  <a:ext cx="835" cy="2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5" name="Line 35">
              <a:extLst>
                <a:ext uri="{FF2B5EF4-FFF2-40B4-BE49-F238E27FC236}">
                  <a16:creationId xmlns:a16="http://schemas.microsoft.com/office/drawing/2014/main" id="{B0874B45-2F3D-436B-A45E-48C19755F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3096" name="Line 36">
              <a:extLst>
                <a:ext uri="{FF2B5EF4-FFF2-40B4-BE49-F238E27FC236}">
                  <a16:creationId xmlns:a16="http://schemas.microsoft.com/office/drawing/2014/main" id="{C5263980-62D5-4B70-AFF1-0BC835368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3097" name="Freeform 38">
              <a:extLst>
                <a:ext uri="{FF2B5EF4-FFF2-40B4-BE49-F238E27FC236}">
                  <a16:creationId xmlns:a16="http://schemas.microsoft.com/office/drawing/2014/main" id="{33679250-3416-42EF-8ACC-BC926144E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152"/>
              <a:ext cx="152" cy="576"/>
            </a:xfrm>
            <a:custGeom>
              <a:avLst/>
              <a:gdLst>
                <a:gd name="T0" fmla="*/ 104 w 152"/>
                <a:gd name="T1" fmla="*/ 0 h 576"/>
                <a:gd name="T2" fmla="*/ 8 w 152"/>
                <a:gd name="T3" fmla="*/ 288 h 576"/>
                <a:gd name="T4" fmla="*/ 152 w 152"/>
                <a:gd name="T5" fmla="*/ 576 h 576"/>
                <a:gd name="T6" fmla="*/ 0 60000 65536"/>
                <a:gd name="T7" fmla="*/ 0 60000 65536"/>
                <a:gd name="T8" fmla="*/ 0 60000 65536"/>
                <a:gd name="T9" fmla="*/ 0 w 152"/>
                <a:gd name="T10" fmla="*/ 0 h 576"/>
                <a:gd name="T11" fmla="*/ 152 w 15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576">
                  <a:moveTo>
                    <a:pt x="104" y="0"/>
                  </a:moveTo>
                  <a:cubicBezTo>
                    <a:pt x="52" y="96"/>
                    <a:pt x="0" y="192"/>
                    <a:pt x="8" y="288"/>
                  </a:cubicBezTo>
                  <a:cubicBezTo>
                    <a:pt x="16" y="384"/>
                    <a:pt x="84" y="480"/>
                    <a:pt x="152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3098" name="Freeform 40">
              <a:extLst>
                <a:ext uri="{FF2B5EF4-FFF2-40B4-BE49-F238E27FC236}">
                  <a16:creationId xmlns:a16="http://schemas.microsoft.com/office/drawing/2014/main" id="{1762D407-3F05-4703-AE59-E92A0035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152"/>
              <a:ext cx="216" cy="576"/>
            </a:xfrm>
            <a:custGeom>
              <a:avLst/>
              <a:gdLst>
                <a:gd name="T0" fmla="*/ 192 w 216"/>
                <a:gd name="T1" fmla="*/ 0 h 576"/>
                <a:gd name="T2" fmla="*/ 0 w 216"/>
                <a:gd name="T3" fmla="*/ 192 h 576"/>
                <a:gd name="T4" fmla="*/ 192 w 216"/>
                <a:gd name="T5" fmla="*/ 384 h 576"/>
                <a:gd name="T6" fmla="*/ 144 w 216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76"/>
                <a:gd name="T14" fmla="*/ 216 w 21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76">
                  <a:moveTo>
                    <a:pt x="192" y="0"/>
                  </a:moveTo>
                  <a:cubicBezTo>
                    <a:pt x="96" y="64"/>
                    <a:pt x="0" y="128"/>
                    <a:pt x="0" y="192"/>
                  </a:cubicBezTo>
                  <a:cubicBezTo>
                    <a:pt x="0" y="256"/>
                    <a:pt x="168" y="320"/>
                    <a:pt x="192" y="384"/>
                  </a:cubicBezTo>
                  <a:cubicBezTo>
                    <a:pt x="216" y="448"/>
                    <a:pt x="180" y="512"/>
                    <a:pt x="144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3099" name="Line 42">
              <a:extLst>
                <a:ext uri="{FF2B5EF4-FFF2-40B4-BE49-F238E27FC236}">
                  <a16:creationId xmlns:a16="http://schemas.microsoft.com/office/drawing/2014/main" id="{72E618F9-2777-4F7C-AE25-18D161A2E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52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3100" name="Line 43">
              <a:extLst>
                <a:ext uri="{FF2B5EF4-FFF2-40B4-BE49-F238E27FC236}">
                  <a16:creationId xmlns:a16="http://schemas.microsoft.com/office/drawing/2014/main" id="{F573DD98-9624-4F17-A0E8-9882BC7D2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72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3101" name="Line 44">
              <a:extLst>
                <a:ext uri="{FF2B5EF4-FFF2-40B4-BE49-F238E27FC236}">
                  <a16:creationId xmlns:a16="http://schemas.microsoft.com/office/drawing/2014/main" id="{0333A06C-0B71-495F-B2B6-49364A261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92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 autoUpdateAnimBg="0"/>
      <p:bldP spid="21510" grpId="0" autoUpdateAnimBg="0"/>
      <p:bldP spid="21515" grpId="0" animBg="1" autoUpdateAnimBg="0"/>
      <p:bldP spid="21516" grpId="0" autoUpdateAnimBg="0"/>
      <p:bldP spid="21517" grpId="0"/>
      <p:bldP spid="215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1D1D9025-EC45-4756-9071-25755240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153" y="303193"/>
            <a:ext cx="942225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(2). </a:t>
            </a:r>
            <a:r>
              <a:rPr lang="zh-CN" altLang="en-US" sz="2800" b="1" dirty="0">
                <a:latin typeface="+mj-lt"/>
                <a:ea typeface="+mj-ea"/>
              </a:rPr>
              <a:t>如果</a:t>
            </a:r>
            <a:r>
              <a:rPr lang="en-US" altLang="zh-CN" sz="2800" b="1" i="1" dirty="0">
                <a:latin typeface="+mj-lt"/>
                <a:ea typeface="+mj-ea"/>
              </a:rPr>
              <a:t>D </a:t>
            </a:r>
            <a:r>
              <a:rPr lang="zh-CN" altLang="en-US" sz="2800" b="1" dirty="0">
                <a:latin typeface="+mj-lt"/>
                <a:ea typeface="+mj-ea"/>
              </a:rPr>
              <a:t>既不是</a:t>
            </a:r>
            <a:r>
              <a:rPr lang="en-US" altLang="zh-CN" sz="2800" b="1" i="1" dirty="0">
                <a:latin typeface="+mj-lt"/>
                <a:ea typeface="+mj-ea"/>
              </a:rPr>
              <a:t>X </a:t>
            </a:r>
            <a:r>
              <a:rPr lang="zh-CN" altLang="en-US" sz="2800" b="1" dirty="0">
                <a:latin typeface="+mj-lt"/>
                <a:ea typeface="+mj-ea"/>
              </a:rPr>
              <a:t>型域又不是</a:t>
            </a:r>
            <a:r>
              <a:rPr lang="en-US" altLang="zh-CN" sz="2800" b="1" i="1" dirty="0">
                <a:latin typeface="+mj-lt"/>
                <a:ea typeface="+mj-ea"/>
              </a:rPr>
              <a:t>Y </a:t>
            </a:r>
            <a:r>
              <a:rPr lang="zh-CN" altLang="en-US" sz="2800" b="1" dirty="0">
                <a:latin typeface="+mj-lt"/>
                <a:ea typeface="+mj-ea"/>
              </a:rPr>
              <a:t>型域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zh-CN" altLang="en-US" sz="2800" b="1" dirty="0">
                <a:latin typeface="+mj-lt"/>
                <a:ea typeface="+mj-ea"/>
              </a:rPr>
              <a:t>则用平行于坐标轴的</a:t>
            </a:r>
          </a:p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      直线将</a:t>
            </a:r>
            <a:r>
              <a:rPr lang="en-US" altLang="zh-CN" sz="2800" b="1" i="1" dirty="0">
                <a:latin typeface="+mj-lt"/>
                <a:ea typeface="+mj-ea"/>
              </a:rPr>
              <a:t>D </a:t>
            </a:r>
            <a:r>
              <a:rPr lang="zh-CN" altLang="en-US" sz="2800" b="1" dirty="0">
                <a:latin typeface="+mj-lt"/>
                <a:ea typeface="+mj-ea"/>
              </a:rPr>
              <a:t>分成若干子域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利用积分的可加性进行计算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  <p:sp>
        <p:nvSpPr>
          <p:cNvPr id="23555" name="AutoShape 3">
            <a:extLst>
              <a:ext uri="{FF2B5EF4-FFF2-40B4-BE49-F238E27FC236}">
                <a16:creationId xmlns:a16="http://schemas.microsoft.com/office/drawing/2014/main" id="{EBFFAAE2-5727-4D6D-AEE9-AD4A45CF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2" y="4343400"/>
            <a:ext cx="6057898" cy="609600"/>
          </a:xfrm>
          <a:prstGeom prst="wedgeRectCallout">
            <a:avLst>
              <a:gd name="adj1" fmla="val -10449"/>
              <a:gd name="adj2" fmla="val -236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j-lt"/>
                <a:ea typeface="+mj-ea"/>
              </a:rPr>
              <a:t>选择积分域和积分次序是计算的关键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33D5F7D1-348D-47FE-977B-B03F9BDB0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52600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例如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DCF5B85-CE2B-459C-9D6C-562177E07D3C}"/>
              </a:ext>
            </a:extLst>
          </p:cNvPr>
          <p:cNvGrpSpPr/>
          <p:nvPr/>
        </p:nvGrpSpPr>
        <p:grpSpPr>
          <a:xfrm>
            <a:off x="4238625" y="1733550"/>
            <a:ext cx="3352800" cy="2133600"/>
            <a:chOff x="4267200" y="1828800"/>
            <a:chExt cx="3352800" cy="2133600"/>
          </a:xfrm>
        </p:grpSpPr>
        <p:grpSp>
          <p:nvGrpSpPr>
            <p:cNvPr id="2" name="Group 11">
              <a:extLst>
                <a:ext uri="{FF2B5EF4-FFF2-40B4-BE49-F238E27FC236}">
                  <a16:creationId xmlns:a16="http://schemas.microsoft.com/office/drawing/2014/main" id="{E426409A-128A-413E-85E9-08417666C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1828800"/>
              <a:ext cx="3352800" cy="2133600"/>
              <a:chOff x="1680" y="1008"/>
              <a:chExt cx="2112" cy="1344"/>
            </a:xfrm>
          </p:grpSpPr>
          <p:sp>
            <p:nvSpPr>
              <p:cNvPr id="4108" name="Line 5">
                <a:extLst>
                  <a:ext uri="{FF2B5EF4-FFF2-40B4-BE49-F238E27FC236}">
                    <a16:creationId xmlns:a16="http://schemas.microsoft.com/office/drawing/2014/main" id="{A846DFD1-5CCB-45EA-A15F-4B2EB0340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4109" name="Line 6">
                <a:extLst>
                  <a:ext uri="{FF2B5EF4-FFF2-40B4-BE49-F238E27FC236}">
                    <a16:creationId xmlns:a16="http://schemas.microsoft.com/office/drawing/2014/main" id="{260A2BBF-3397-4346-9F9F-734B72548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00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4110" name="Line 9">
                <a:extLst>
                  <a:ext uri="{FF2B5EF4-FFF2-40B4-BE49-F238E27FC236}">
                    <a16:creationId xmlns:a16="http://schemas.microsoft.com/office/drawing/2014/main" id="{063DACB5-182D-4116-A0E0-48E2071FE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24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4111" name="Freeform 10">
                <a:extLst>
                  <a:ext uri="{FF2B5EF4-FFF2-40B4-BE49-F238E27FC236}">
                    <a16:creationId xmlns:a16="http://schemas.microsoft.com/office/drawing/2014/main" id="{A85E8F1E-6EC0-480C-89D9-55C9E5C3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" y="1104"/>
                <a:ext cx="883" cy="898"/>
              </a:xfrm>
              <a:custGeom>
                <a:avLst/>
                <a:gdLst>
                  <a:gd name="T0" fmla="*/ 11 w 883"/>
                  <a:gd name="T1" fmla="*/ 344 h 898"/>
                  <a:gd name="T2" fmla="*/ 23 w 883"/>
                  <a:gd name="T3" fmla="*/ 212 h 898"/>
                  <a:gd name="T4" fmla="*/ 107 w 883"/>
                  <a:gd name="T5" fmla="*/ 104 h 898"/>
                  <a:gd name="T6" fmla="*/ 443 w 883"/>
                  <a:gd name="T7" fmla="*/ 8 h 898"/>
                  <a:gd name="T8" fmla="*/ 671 w 883"/>
                  <a:gd name="T9" fmla="*/ 56 h 898"/>
                  <a:gd name="T10" fmla="*/ 827 w 883"/>
                  <a:gd name="T11" fmla="*/ 248 h 898"/>
                  <a:gd name="T12" fmla="*/ 827 w 883"/>
                  <a:gd name="T13" fmla="*/ 680 h 898"/>
                  <a:gd name="T14" fmla="*/ 491 w 883"/>
                  <a:gd name="T15" fmla="*/ 872 h 898"/>
                  <a:gd name="T16" fmla="*/ 299 w 883"/>
                  <a:gd name="T17" fmla="*/ 836 h 898"/>
                  <a:gd name="T18" fmla="*/ 155 w 883"/>
                  <a:gd name="T19" fmla="*/ 728 h 898"/>
                  <a:gd name="T20" fmla="*/ 155 w 883"/>
                  <a:gd name="T21" fmla="*/ 536 h 898"/>
                  <a:gd name="T22" fmla="*/ 251 w 883"/>
                  <a:gd name="T23" fmla="*/ 500 h 898"/>
                  <a:gd name="T24" fmla="*/ 299 w 883"/>
                  <a:gd name="T25" fmla="*/ 512 h 898"/>
                  <a:gd name="T26" fmla="*/ 443 w 883"/>
                  <a:gd name="T27" fmla="*/ 548 h 898"/>
                  <a:gd name="T28" fmla="*/ 491 w 883"/>
                  <a:gd name="T29" fmla="*/ 392 h 898"/>
                  <a:gd name="T30" fmla="*/ 395 w 883"/>
                  <a:gd name="T31" fmla="*/ 320 h 898"/>
                  <a:gd name="T32" fmla="*/ 215 w 883"/>
                  <a:gd name="T33" fmla="*/ 344 h 898"/>
                  <a:gd name="T34" fmla="*/ 95 w 883"/>
                  <a:gd name="T35" fmla="*/ 380 h 898"/>
                  <a:gd name="T36" fmla="*/ 11 w 883"/>
                  <a:gd name="T37" fmla="*/ 344 h 8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83"/>
                  <a:gd name="T58" fmla="*/ 0 h 898"/>
                  <a:gd name="T59" fmla="*/ 883 w 883"/>
                  <a:gd name="T60" fmla="*/ 898 h 8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83" h="898">
                    <a:moveTo>
                      <a:pt x="11" y="344"/>
                    </a:moveTo>
                    <a:cubicBezTo>
                      <a:pt x="0" y="320"/>
                      <a:pt x="7" y="252"/>
                      <a:pt x="23" y="212"/>
                    </a:cubicBezTo>
                    <a:cubicBezTo>
                      <a:pt x="39" y="172"/>
                      <a:pt x="37" y="138"/>
                      <a:pt x="107" y="104"/>
                    </a:cubicBezTo>
                    <a:cubicBezTo>
                      <a:pt x="177" y="70"/>
                      <a:pt x="349" y="16"/>
                      <a:pt x="443" y="8"/>
                    </a:cubicBezTo>
                    <a:cubicBezTo>
                      <a:pt x="537" y="0"/>
                      <a:pt x="607" y="16"/>
                      <a:pt x="671" y="56"/>
                    </a:cubicBezTo>
                    <a:cubicBezTo>
                      <a:pt x="735" y="96"/>
                      <a:pt x="801" y="144"/>
                      <a:pt x="827" y="248"/>
                    </a:cubicBezTo>
                    <a:cubicBezTo>
                      <a:pt x="853" y="352"/>
                      <a:pt x="883" y="576"/>
                      <a:pt x="827" y="680"/>
                    </a:cubicBezTo>
                    <a:cubicBezTo>
                      <a:pt x="771" y="784"/>
                      <a:pt x="579" y="846"/>
                      <a:pt x="491" y="872"/>
                    </a:cubicBezTo>
                    <a:cubicBezTo>
                      <a:pt x="403" y="898"/>
                      <a:pt x="355" y="860"/>
                      <a:pt x="299" y="836"/>
                    </a:cubicBezTo>
                    <a:cubicBezTo>
                      <a:pt x="243" y="812"/>
                      <a:pt x="179" y="778"/>
                      <a:pt x="155" y="728"/>
                    </a:cubicBezTo>
                    <a:cubicBezTo>
                      <a:pt x="131" y="678"/>
                      <a:pt x="139" y="574"/>
                      <a:pt x="155" y="536"/>
                    </a:cubicBezTo>
                    <a:cubicBezTo>
                      <a:pt x="171" y="498"/>
                      <a:pt x="227" y="504"/>
                      <a:pt x="251" y="500"/>
                    </a:cubicBezTo>
                    <a:cubicBezTo>
                      <a:pt x="275" y="496"/>
                      <a:pt x="267" y="504"/>
                      <a:pt x="299" y="512"/>
                    </a:cubicBezTo>
                    <a:cubicBezTo>
                      <a:pt x="331" y="520"/>
                      <a:pt x="411" y="568"/>
                      <a:pt x="443" y="548"/>
                    </a:cubicBezTo>
                    <a:cubicBezTo>
                      <a:pt x="475" y="528"/>
                      <a:pt x="499" y="430"/>
                      <a:pt x="491" y="392"/>
                    </a:cubicBezTo>
                    <a:cubicBezTo>
                      <a:pt x="483" y="354"/>
                      <a:pt x="441" y="328"/>
                      <a:pt x="395" y="320"/>
                    </a:cubicBezTo>
                    <a:cubicBezTo>
                      <a:pt x="349" y="312"/>
                      <a:pt x="265" y="334"/>
                      <a:pt x="215" y="344"/>
                    </a:cubicBezTo>
                    <a:cubicBezTo>
                      <a:pt x="165" y="354"/>
                      <a:pt x="129" y="380"/>
                      <a:pt x="95" y="380"/>
                    </a:cubicBezTo>
                    <a:cubicBezTo>
                      <a:pt x="61" y="380"/>
                      <a:pt x="29" y="352"/>
                      <a:pt x="11" y="34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id="{1F4A9D5D-D901-4D98-B376-CFF2830B7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1981200"/>
              <a:ext cx="0" cy="1447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65" name="Object 13">
                  <a:extLst>
                    <a:ext uri="{FF2B5EF4-FFF2-40B4-BE49-F238E27FC236}">
                      <a16:creationId xmlns:a16="http://schemas.microsoft.com/office/drawing/2014/main" id="{14C121BF-E03D-4875-8478-6AAC74E11CF6}"/>
                    </a:ext>
                  </a:extLst>
                </p:cNvPr>
                <p:cNvSpPr txBox="1"/>
                <p:nvPr/>
              </p:nvSpPr>
              <p:spPr bwMode="auto">
                <a:xfrm>
                  <a:off x="6248400" y="2514600"/>
                  <a:ext cx="338138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3565" name="Object 13">
                  <a:extLst>
                    <a:ext uri="{FF2B5EF4-FFF2-40B4-BE49-F238E27FC236}">
                      <a16:creationId xmlns:a16="http://schemas.microsoft.com/office/drawing/2014/main" id="{14C121BF-E03D-4875-8478-6AAC74E11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8400" y="2514600"/>
                  <a:ext cx="338138" cy="381000"/>
                </a:xfrm>
                <a:prstGeom prst="rect">
                  <a:avLst/>
                </a:prstGeom>
                <a:blipFill>
                  <a:blip r:embed="rId2"/>
                  <a:stretch>
                    <a:fillRect r="-2678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66" name="Object 14">
                  <a:extLst>
                    <a:ext uri="{FF2B5EF4-FFF2-40B4-BE49-F238E27FC236}">
                      <a16:creationId xmlns:a16="http://schemas.microsoft.com/office/drawing/2014/main" id="{367F06EC-0A56-44D5-9C79-C1FB3C463BE0}"/>
                    </a:ext>
                  </a:extLst>
                </p:cNvPr>
                <p:cNvSpPr txBox="1"/>
                <p:nvPr/>
              </p:nvSpPr>
              <p:spPr bwMode="auto">
                <a:xfrm>
                  <a:off x="5715000" y="2895600"/>
                  <a:ext cx="40005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3566" name="Object 14">
                  <a:extLst>
                    <a:ext uri="{FF2B5EF4-FFF2-40B4-BE49-F238E27FC236}">
                      <a16:creationId xmlns:a16="http://schemas.microsoft.com/office/drawing/2014/main" id="{367F06EC-0A56-44D5-9C79-C1FB3C463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5000" y="2895600"/>
                  <a:ext cx="400050" cy="457200"/>
                </a:xfrm>
                <a:prstGeom prst="rect">
                  <a:avLst/>
                </a:prstGeom>
                <a:blipFill>
                  <a:blip r:embed="rId3"/>
                  <a:stretch>
                    <a:fillRect r="-1692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67" name="Object 15">
                  <a:extLst>
                    <a:ext uri="{FF2B5EF4-FFF2-40B4-BE49-F238E27FC236}">
                      <a16:creationId xmlns:a16="http://schemas.microsoft.com/office/drawing/2014/main" id="{096CCE1C-0A29-41C1-907C-BC20FFBAC5C1}"/>
                    </a:ext>
                  </a:extLst>
                </p:cNvPr>
                <p:cNvSpPr txBox="1"/>
                <p:nvPr/>
              </p:nvSpPr>
              <p:spPr bwMode="auto">
                <a:xfrm>
                  <a:off x="5638800" y="2133600"/>
                  <a:ext cx="357188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3567" name="Object 15">
                  <a:extLst>
                    <a:ext uri="{FF2B5EF4-FFF2-40B4-BE49-F238E27FC236}">
                      <a16:creationId xmlns:a16="http://schemas.microsoft.com/office/drawing/2014/main" id="{096CCE1C-0A29-41C1-907C-BC20FFBAC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2133600"/>
                  <a:ext cx="357188" cy="381000"/>
                </a:xfrm>
                <a:prstGeom prst="rect">
                  <a:avLst/>
                </a:prstGeom>
                <a:blipFill>
                  <a:blip r:embed="rId4"/>
                  <a:stretch>
                    <a:fillRect r="-2033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E32B5ED0-51D6-4FAC-903F-22075011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648981"/>
            <a:ext cx="2316956" cy="685800"/>
          </a:xfrm>
          <a:prstGeom prst="wedgeRectCallout">
            <a:avLst>
              <a:gd name="adj1" fmla="val -926"/>
              <a:gd name="adj2" fmla="val -877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j-lt"/>
                <a:ea typeface="+mj-ea"/>
              </a:rPr>
              <a:t>分块越少越好</a:t>
            </a:r>
          </a:p>
        </p:txBody>
      </p: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EA169678-A3CB-47E6-B17E-F7FC864E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5638800"/>
            <a:ext cx="3714750" cy="685800"/>
          </a:xfrm>
          <a:prstGeom prst="wedgeRectCallout">
            <a:avLst>
              <a:gd name="adj1" fmla="val -34782"/>
              <a:gd name="adj2" fmla="val -9050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+mj-lt"/>
                <a:ea typeface="+mj-ea"/>
              </a:rPr>
              <a:t>第一次积分要易于计算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nimBg="1" autoUpdateAnimBg="0"/>
      <p:bldP spid="23556" grpId="0" autoUpdateAnimBg="0"/>
      <p:bldP spid="23568" grpId="0" animBg="1" autoUpdateAnimBg="0"/>
      <p:bldP spid="2356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>
            <a:extLst>
              <a:ext uri="{FF2B5EF4-FFF2-40B4-BE49-F238E27FC236}">
                <a16:creationId xmlns:a16="http://schemas.microsoft.com/office/drawing/2014/main" id="{C32707EE-6CA8-4130-93CC-7BC28C9B306B}"/>
              </a:ext>
            </a:extLst>
          </p:cNvPr>
          <p:cNvGrpSpPr>
            <a:grpSpLocks/>
          </p:cNvGrpSpPr>
          <p:nvPr/>
        </p:nvGrpSpPr>
        <p:grpSpPr bwMode="auto">
          <a:xfrm>
            <a:off x="1200028" y="208473"/>
            <a:ext cx="8138735" cy="910472"/>
            <a:chOff x="288" y="2196"/>
            <a:chExt cx="4644" cy="457"/>
          </a:xfrm>
        </p:grpSpPr>
        <p:sp>
          <p:nvSpPr>
            <p:cNvPr id="5147" name="Text Box 46">
              <a:extLst>
                <a:ext uri="{FF2B5EF4-FFF2-40B4-BE49-F238E27FC236}">
                  <a16:creationId xmlns:a16="http://schemas.microsoft.com/office/drawing/2014/main" id="{560C15F9-C7EE-4F11-9869-B65D0C7CE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56"/>
              <a:ext cx="10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j-lt"/>
                  <a:ea typeface="+mj-ea"/>
                </a:rPr>
                <a:t> </a:t>
              </a:r>
              <a:r>
                <a:rPr lang="zh-CN" altLang="en-US" sz="2800" b="1">
                  <a:latin typeface="+mj-lt"/>
                  <a:ea typeface="+mj-ea"/>
                </a:rPr>
                <a:t>例</a:t>
              </a:r>
              <a:r>
                <a:rPr lang="en-US" altLang="zh-CN" sz="2800" b="1">
                  <a:latin typeface="+mj-lt"/>
                  <a:ea typeface="+mj-ea"/>
                </a:rPr>
                <a:t>1 </a:t>
              </a:r>
              <a:r>
                <a:rPr lang="zh-CN" altLang="en-US" sz="2800" b="1">
                  <a:latin typeface="+mj-lt"/>
                  <a:ea typeface="+mj-ea"/>
                </a:rPr>
                <a:t>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0" name="Object 8">
                  <a:extLst>
                    <a:ext uri="{FF2B5EF4-FFF2-40B4-BE49-F238E27FC236}">
                      <a16:creationId xmlns:a16="http://schemas.microsoft.com/office/drawing/2014/main" id="{9E480A42-12DE-4EF8-87D8-4250A07FD49C}"/>
                    </a:ext>
                  </a:extLst>
                </p:cNvPr>
                <p:cNvSpPr txBox="1"/>
                <p:nvPr/>
              </p:nvSpPr>
              <p:spPr bwMode="auto">
                <a:xfrm>
                  <a:off x="1170" y="2196"/>
                  <a:ext cx="864" cy="4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0" name="Object 8">
                  <a:extLst>
                    <a:ext uri="{FF2B5EF4-FFF2-40B4-BE49-F238E27FC236}">
                      <a16:creationId xmlns:a16="http://schemas.microsoft.com/office/drawing/2014/main" id="{9E480A42-12DE-4EF8-87D8-4250A07FD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0" y="2196"/>
                  <a:ext cx="864" cy="4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8" name="Text Box 49">
                  <a:extLst>
                    <a:ext uri="{FF2B5EF4-FFF2-40B4-BE49-F238E27FC236}">
                      <a16:creationId xmlns:a16="http://schemas.microsoft.com/office/drawing/2014/main" id="{E41AE996-ED89-4A85-AA44-116B982A51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3" y="2273"/>
                  <a:ext cx="2729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 dirty="0">
                      <a:latin typeface="+mj-lt"/>
                      <a:ea typeface="+mj-ea"/>
                    </a:rPr>
                    <a:t>D</a:t>
                  </a:r>
                  <a:r>
                    <a:rPr lang="zh-CN" altLang="en-US" sz="2800" b="1" dirty="0">
                      <a:latin typeface="+mj-lt"/>
                      <a:ea typeface="+mj-ea"/>
                    </a:rPr>
                    <a:t>由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800" b="1" dirty="0">
                      <a:latin typeface="+mj-lt"/>
                      <a:ea typeface="+mj-ea"/>
                    </a:rPr>
                    <a:t> 围成</a:t>
                  </a:r>
                  <a:r>
                    <a:rPr lang="en-US" altLang="zh-CN" sz="2800" b="1" dirty="0">
                      <a:latin typeface="+mj-lt"/>
                      <a:ea typeface="+mj-ea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148" name="Text Box 49">
                  <a:extLst>
                    <a:ext uri="{FF2B5EF4-FFF2-40B4-BE49-F238E27FC236}">
                      <a16:creationId xmlns:a16="http://schemas.microsoft.com/office/drawing/2014/main" id="{E41AE996-ED89-4A85-AA44-116B982A5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3" y="2273"/>
                  <a:ext cx="2729" cy="263"/>
                </a:xfrm>
                <a:prstGeom prst="rect">
                  <a:avLst/>
                </a:prstGeom>
                <a:blipFill>
                  <a:blip r:embed="rId3"/>
                  <a:stretch>
                    <a:fillRect l="-2548" t="-15116" b="-325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69">
            <a:extLst>
              <a:ext uri="{FF2B5EF4-FFF2-40B4-BE49-F238E27FC236}">
                <a16:creationId xmlns:a16="http://schemas.microsoft.com/office/drawing/2014/main" id="{009420EF-529D-4234-81F3-E302E2AE0A60}"/>
              </a:ext>
            </a:extLst>
          </p:cNvPr>
          <p:cNvGrpSpPr>
            <a:grpSpLocks/>
          </p:cNvGrpSpPr>
          <p:nvPr/>
        </p:nvGrpSpPr>
        <p:grpSpPr bwMode="auto">
          <a:xfrm>
            <a:off x="8458086" y="1448821"/>
            <a:ext cx="1976313" cy="2332958"/>
            <a:chOff x="3984" y="2788"/>
            <a:chExt cx="1248" cy="1171"/>
          </a:xfrm>
        </p:grpSpPr>
        <p:sp>
          <p:nvSpPr>
            <p:cNvPr id="5138" name="Line 51">
              <a:extLst>
                <a:ext uri="{FF2B5EF4-FFF2-40B4-BE49-F238E27FC236}">
                  <a16:creationId xmlns:a16="http://schemas.microsoft.com/office/drawing/2014/main" id="{0F98DF52-CAB8-4E75-BD48-CFEF3D879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2788"/>
              <a:ext cx="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139" name="Line 52">
              <a:extLst>
                <a:ext uri="{FF2B5EF4-FFF2-40B4-BE49-F238E27FC236}">
                  <a16:creationId xmlns:a16="http://schemas.microsoft.com/office/drawing/2014/main" id="{3A560FC2-40A5-4F9E-B9F8-5528E00B1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7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140" name="Line 53">
              <a:extLst>
                <a:ext uri="{FF2B5EF4-FFF2-40B4-BE49-F238E27FC236}">
                  <a16:creationId xmlns:a16="http://schemas.microsoft.com/office/drawing/2014/main" id="{3F50219D-6615-4DC1-826F-93B8AB7F1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141" name="Line 54">
              <a:extLst>
                <a:ext uri="{FF2B5EF4-FFF2-40B4-BE49-F238E27FC236}">
                  <a16:creationId xmlns:a16="http://schemas.microsoft.com/office/drawing/2014/main" id="{17D46AD7-6ACF-4E6E-B88C-61057780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142" name="Line 55">
              <a:extLst>
                <a:ext uri="{FF2B5EF4-FFF2-40B4-BE49-F238E27FC236}">
                  <a16:creationId xmlns:a16="http://schemas.microsoft.com/office/drawing/2014/main" id="{4E8E02FB-066A-4E35-B786-E2A51568B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97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143" name="Line 56">
              <a:extLst>
                <a:ext uri="{FF2B5EF4-FFF2-40B4-BE49-F238E27FC236}">
                  <a16:creationId xmlns:a16="http://schemas.microsoft.com/office/drawing/2014/main" id="{CAF958F4-DACC-439E-A6A3-EEDB300B5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08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144" name="Line 57">
              <a:extLst>
                <a:ext uri="{FF2B5EF4-FFF2-40B4-BE49-F238E27FC236}">
                  <a16:creationId xmlns:a16="http://schemas.microsoft.com/office/drawing/2014/main" id="{883E9961-E3BF-4AC6-A815-7AF0D883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408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145" name="Text Box 58">
              <a:extLst>
                <a:ext uri="{FF2B5EF4-FFF2-40B4-BE49-F238E27FC236}">
                  <a16:creationId xmlns:a16="http://schemas.microsoft.com/office/drawing/2014/main" id="{8D32A7CF-96EF-4888-A69F-CAFE63A41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96"/>
              <a:ext cx="23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j-lt"/>
                  <a:ea typeface="+mj-ea"/>
                </a:rPr>
                <a:t>1</a:t>
              </a:r>
            </a:p>
          </p:txBody>
        </p:sp>
        <p:sp>
          <p:nvSpPr>
            <p:cNvPr id="5146" name="Text Box 59">
              <a:extLst>
                <a:ext uri="{FF2B5EF4-FFF2-40B4-BE49-F238E27FC236}">
                  <a16:creationId xmlns:a16="http://schemas.microsoft.com/office/drawing/2014/main" id="{47B67B0D-66A2-4471-ABD8-340522E3B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696"/>
              <a:ext cx="23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j-lt"/>
                  <a:ea typeface="+mj-ea"/>
                </a:rPr>
                <a:t>2</a:t>
              </a:r>
            </a:p>
          </p:txBody>
        </p:sp>
      </p:grpSp>
      <p:sp>
        <p:nvSpPr>
          <p:cNvPr id="7228" name="Text Box 60">
            <a:extLst>
              <a:ext uri="{FF2B5EF4-FFF2-40B4-BE49-F238E27FC236}">
                <a16:creationId xmlns:a16="http://schemas.microsoft.com/office/drawing/2014/main" id="{E2F0AF05-347E-4C94-8D65-C304B4A5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057" y="1153179"/>
            <a:ext cx="999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解一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2" name="Object 0">
                <a:extLst>
                  <a:ext uri="{FF2B5EF4-FFF2-40B4-BE49-F238E27FC236}">
                    <a16:creationId xmlns:a16="http://schemas.microsoft.com/office/drawing/2014/main" id="{DCA6C511-9EE0-49E2-ABFE-B9C2A641120A}"/>
                  </a:ext>
                </a:extLst>
              </p:cNvPr>
              <p:cNvSpPr txBox="1"/>
              <p:nvPr/>
            </p:nvSpPr>
            <p:spPr bwMode="auto">
              <a:xfrm>
                <a:off x="2718923" y="1216938"/>
                <a:ext cx="4114631" cy="643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792" name="Object 0">
                <a:extLst>
                  <a:ext uri="{FF2B5EF4-FFF2-40B4-BE49-F238E27FC236}">
                    <a16:creationId xmlns:a16="http://schemas.microsoft.com/office/drawing/2014/main" id="{DCA6C511-9EE0-49E2-ABFE-B9C2A6411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8923" y="1216938"/>
                <a:ext cx="4114631" cy="643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32" name="AutoShape 64">
            <a:extLst>
              <a:ext uri="{FF2B5EF4-FFF2-40B4-BE49-F238E27FC236}">
                <a16:creationId xmlns:a16="http://schemas.microsoft.com/office/drawing/2014/main" id="{5520E652-230C-4CB3-8AC4-6DBCA9E8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425" y="1584891"/>
            <a:ext cx="1212022" cy="765035"/>
          </a:xfrm>
          <a:prstGeom prst="wedgeEllipseCallout">
            <a:avLst>
              <a:gd name="adj1" fmla="val -95572"/>
              <a:gd name="adj2" fmla="val -222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 dirty="0">
                <a:latin typeface="+mj-lt"/>
                <a:ea typeface="+mj-ea"/>
              </a:rPr>
              <a:t>X </a:t>
            </a:r>
            <a:r>
              <a:rPr lang="zh-CN" altLang="en-US" sz="2800" b="1" dirty="0">
                <a:latin typeface="+mj-lt"/>
                <a:ea typeface="+mj-ea"/>
              </a:rPr>
              <a:t>型域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3" name="Object 1">
                <a:extLst>
                  <a:ext uri="{FF2B5EF4-FFF2-40B4-BE49-F238E27FC236}">
                    <a16:creationId xmlns:a16="http://schemas.microsoft.com/office/drawing/2014/main" id="{68EF6E93-E1D6-4AF9-AE35-CDF0CFBC9E21}"/>
                  </a:ext>
                </a:extLst>
              </p:cNvPr>
              <p:cNvSpPr txBox="1"/>
              <p:nvPr/>
            </p:nvSpPr>
            <p:spPr bwMode="auto">
              <a:xfrm>
                <a:off x="2304312" y="2037620"/>
                <a:ext cx="5188197" cy="10610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793" name="Object 1">
                <a:extLst>
                  <a:ext uri="{FF2B5EF4-FFF2-40B4-BE49-F238E27FC236}">
                    <a16:creationId xmlns:a16="http://schemas.microsoft.com/office/drawing/2014/main" id="{68EF6E93-E1D6-4AF9-AE35-CDF0CFBC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4312" y="2037620"/>
                <a:ext cx="5188197" cy="1061003"/>
              </a:xfrm>
              <a:prstGeom prst="rect">
                <a:avLst/>
              </a:prstGeom>
              <a:blipFill>
                <a:blip r:embed="rId5"/>
                <a:stretch>
                  <a:fillRect b="-109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Object 2">
                <a:extLst>
                  <a:ext uri="{FF2B5EF4-FFF2-40B4-BE49-F238E27FC236}">
                    <a16:creationId xmlns:a16="http://schemas.microsoft.com/office/drawing/2014/main" id="{A0FF7415-0330-48FA-B520-02D013619314}"/>
                  </a:ext>
                </a:extLst>
              </p:cNvPr>
              <p:cNvSpPr txBox="1"/>
              <p:nvPr/>
            </p:nvSpPr>
            <p:spPr bwMode="auto">
              <a:xfrm>
                <a:off x="2745757" y="3281615"/>
                <a:ext cx="2797787" cy="12046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794" name="Object 2">
                <a:extLst>
                  <a:ext uri="{FF2B5EF4-FFF2-40B4-BE49-F238E27FC236}">
                    <a16:creationId xmlns:a16="http://schemas.microsoft.com/office/drawing/2014/main" id="{A0FF7415-0330-48FA-B520-02D01361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5757" y="3281615"/>
                <a:ext cx="2797787" cy="12046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Object 3">
                <a:extLst>
                  <a:ext uri="{FF2B5EF4-FFF2-40B4-BE49-F238E27FC236}">
                    <a16:creationId xmlns:a16="http://schemas.microsoft.com/office/drawing/2014/main" id="{9B22172D-EA47-4F8C-8F3E-30977A0A1CF6}"/>
                  </a:ext>
                </a:extLst>
              </p:cNvPr>
              <p:cNvSpPr txBox="1"/>
              <p:nvPr/>
            </p:nvSpPr>
            <p:spPr bwMode="auto">
              <a:xfrm>
                <a:off x="5775738" y="3380670"/>
                <a:ext cx="1297772" cy="9562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𝟐𝟗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795" name="Object 3">
                <a:extLst>
                  <a:ext uri="{FF2B5EF4-FFF2-40B4-BE49-F238E27FC236}">
                    <a16:creationId xmlns:a16="http://schemas.microsoft.com/office/drawing/2014/main" id="{9B22172D-EA47-4F8C-8F3E-30977A0A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5738" y="3380670"/>
                <a:ext cx="1297772" cy="956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Object 4">
                <a:extLst>
                  <a:ext uri="{FF2B5EF4-FFF2-40B4-BE49-F238E27FC236}">
                    <a16:creationId xmlns:a16="http://schemas.microsoft.com/office/drawing/2014/main" id="{F1BCEDA2-1359-4EC6-8E09-BC2259EC1C39}"/>
                  </a:ext>
                </a:extLst>
              </p:cNvPr>
              <p:cNvSpPr txBox="1"/>
              <p:nvPr/>
            </p:nvSpPr>
            <p:spPr bwMode="auto">
              <a:xfrm>
                <a:off x="2066925" y="5334000"/>
                <a:ext cx="4766630" cy="11959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796" name="Object 4">
                <a:extLst>
                  <a:ext uri="{FF2B5EF4-FFF2-40B4-BE49-F238E27FC236}">
                    <a16:creationId xmlns:a16="http://schemas.microsoft.com/office/drawing/2014/main" id="{F1BCEDA2-1359-4EC6-8E09-BC2259EC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6925" y="5334000"/>
                <a:ext cx="4766630" cy="119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Object 5">
                <a:extLst>
                  <a:ext uri="{FF2B5EF4-FFF2-40B4-BE49-F238E27FC236}">
                    <a16:creationId xmlns:a16="http://schemas.microsoft.com/office/drawing/2014/main" id="{897FEB2D-0CC1-4AE9-8134-60E9B18EF3AE}"/>
                  </a:ext>
                </a:extLst>
              </p:cNvPr>
              <p:cNvSpPr txBox="1"/>
              <p:nvPr/>
            </p:nvSpPr>
            <p:spPr bwMode="auto">
              <a:xfrm>
                <a:off x="6833554" y="5452499"/>
                <a:ext cx="2869006" cy="11249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𝟖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797" name="Object 5">
                <a:extLst>
                  <a:ext uri="{FF2B5EF4-FFF2-40B4-BE49-F238E27FC236}">
                    <a16:creationId xmlns:a16="http://schemas.microsoft.com/office/drawing/2014/main" id="{897FEB2D-0CC1-4AE9-8134-60E9B18EF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3554" y="5452499"/>
                <a:ext cx="2869006" cy="11249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Object 6">
                <a:extLst>
                  <a:ext uri="{FF2B5EF4-FFF2-40B4-BE49-F238E27FC236}">
                    <a16:creationId xmlns:a16="http://schemas.microsoft.com/office/drawing/2014/main" id="{1C06DAEC-F0AE-4F8F-9DB3-77AD333B855D}"/>
                  </a:ext>
                </a:extLst>
              </p:cNvPr>
              <p:cNvSpPr txBox="1"/>
              <p:nvPr/>
            </p:nvSpPr>
            <p:spPr bwMode="auto">
              <a:xfrm>
                <a:off x="9702560" y="5495335"/>
                <a:ext cx="1213090" cy="956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𝟐𝟗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798" name="Object 6">
                <a:extLst>
                  <a:ext uri="{FF2B5EF4-FFF2-40B4-BE49-F238E27FC236}">
                    <a16:creationId xmlns:a16="http://schemas.microsoft.com/office/drawing/2014/main" id="{1C06DAEC-F0AE-4F8F-9DB3-77AD333B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02560" y="5495335"/>
                <a:ext cx="1213090" cy="9562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43" name="Text Box 75">
            <a:extLst>
              <a:ext uri="{FF2B5EF4-FFF2-40B4-BE49-F238E27FC236}">
                <a16:creationId xmlns:a16="http://schemas.microsoft.com/office/drawing/2014/main" id="{25541E3B-3760-44CB-ACE0-CB09BE946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88" y="4554768"/>
            <a:ext cx="999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解二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9" name="Object 7">
                <a:extLst>
                  <a:ext uri="{FF2B5EF4-FFF2-40B4-BE49-F238E27FC236}">
                    <a16:creationId xmlns:a16="http://schemas.microsoft.com/office/drawing/2014/main" id="{9798B70E-A832-4CC1-BC0B-6B045A5B4B08}"/>
                  </a:ext>
                </a:extLst>
              </p:cNvPr>
              <p:cNvSpPr txBox="1"/>
              <p:nvPr/>
            </p:nvSpPr>
            <p:spPr bwMode="auto">
              <a:xfrm>
                <a:off x="3229241" y="4590434"/>
                <a:ext cx="4647934" cy="8928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799" name="Object 7">
                <a:extLst>
                  <a:ext uri="{FF2B5EF4-FFF2-40B4-BE49-F238E27FC236}">
                    <a16:creationId xmlns:a16="http://schemas.microsoft.com/office/drawing/2014/main" id="{9798B70E-A832-4CC1-BC0B-6B045A5B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9241" y="4590434"/>
                <a:ext cx="4647934" cy="892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45" name="AutoShape 77">
            <a:extLst>
              <a:ext uri="{FF2B5EF4-FFF2-40B4-BE49-F238E27FC236}">
                <a16:creationId xmlns:a16="http://schemas.microsoft.com/office/drawing/2014/main" id="{3B3C0D61-26EF-4102-9594-3110EC900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175" y="4197136"/>
            <a:ext cx="1569068" cy="765035"/>
          </a:xfrm>
          <a:prstGeom prst="wedgeEllipseCallout">
            <a:avLst>
              <a:gd name="adj1" fmla="val -80356"/>
              <a:gd name="adj2" fmla="val 294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 dirty="0">
                <a:latin typeface="+mj-lt"/>
                <a:ea typeface="+mj-ea"/>
              </a:rPr>
              <a:t>Y </a:t>
            </a:r>
            <a:r>
              <a:rPr lang="zh-CN" altLang="en-US" sz="2800" b="1" dirty="0">
                <a:latin typeface="+mj-lt"/>
                <a:ea typeface="+mj-ea"/>
              </a:rPr>
              <a:t>型域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8" grpId="0" autoUpdateAnimBg="0"/>
      <p:bldP spid="33792" grpId="0"/>
      <p:bldP spid="7232" grpId="0" animBg="1" autoUpdateAnimBg="0"/>
      <p:bldP spid="33793" grpId="0"/>
      <p:bldP spid="33794" grpId="0"/>
      <p:bldP spid="33795" grpId="0"/>
      <p:bldP spid="33796" grpId="0"/>
      <p:bldP spid="33797" grpId="0"/>
      <p:bldP spid="33798" grpId="0"/>
      <p:bldP spid="7243" grpId="0" autoUpdateAnimBg="0"/>
      <p:bldP spid="33799" grpId="0"/>
      <p:bldP spid="724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>
            <a:extLst>
              <a:ext uri="{FF2B5EF4-FFF2-40B4-BE49-F238E27FC236}">
                <a16:creationId xmlns:a16="http://schemas.microsoft.com/office/drawing/2014/main" id="{AD7AB2C5-E5CF-4DDF-A207-5DA94198E477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303895"/>
            <a:ext cx="8098389" cy="1102431"/>
            <a:chOff x="432" y="1324"/>
            <a:chExt cx="4636" cy="489"/>
          </a:xfrm>
        </p:grpSpPr>
        <p:sp>
          <p:nvSpPr>
            <p:cNvPr id="6167" name="Text Box 66">
              <a:extLst>
                <a:ext uri="{FF2B5EF4-FFF2-40B4-BE49-F238E27FC236}">
                  <a16:creationId xmlns:a16="http://schemas.microsoft.com/office/drawing/2014/main" id="{0599414E-355D-4814-8A56-4B3501E8F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440"/>
              <a:ext cx="93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j-lt"/>
                  <a:ea typeface="+mj-ea"/>
                </a:rPr>
                <a:t> </a:t>
              </a:r>
              <a:r>
                <a:rPr lang="zh-CN" altLang="en-US" sz="2800" b="1" dirty="0">
                  <a:latin typeface="+mj-lt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2 </a:t>
              </a:r>
              <a:r>
                <a:rPr lang="zh-CN" altLang="en-US" sz="2800" b="1" dirty="0">
                  <a:latin typeface="+mj-lt"/>
                  <a:ea typeface="+mj-ea"/>
                </a:rPr>
                <a:t>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0" name="Object 67">
                  <a:extLst>
                    <a:ext uri="{FF2B5EF4-FFF2-40B4-BE49-F238E27FC236}">
                      <a16:creationId xmlns:a16="http://schemas.microsoft.com/office/drawing/2014/main" id="{1C21F8BE-92B6-41B3-9207-FD25046EBD79}"/>
                    </a:ext>
                  </a:extLst>
                </p:cNvPr>
                <p:cNvSpPr txBox="1"/>
                <p:nvPr/>
              </p:nvSpPr>
              <p:spPr bwMode="auto">
                <a:xfrm>
                  <a:off x="1363" y="1324"/>
                  <a:ext cx="121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𝒙𝒚𝒅𝒙𝒅𝒚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150" name="Object 67">
                  <a:extLst>
                    <a:ext uri="{FF2B5EF4-FFF2-40B4-BE49-F238E27FC236}">
                      <a16:creationId xmlns:a16="http://schemas.microsoft.com/office/drawing/2014/main" id="{1C21F8BE-92B6-41B3-9207-FD25046EB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63" y="1324"/>
                  <a:ext cx="1217" cy="4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1" name="Object 68">
                  <a:extLst>
                    <a:ext uri="{FF2B5EF4-FFF2-40B4-BE49-F238E27FC236}">
                      <a16:creationId xmlns:a16="http://schemas.microsoft.com/office/drawing/2014/main" id="{86FFD17E-8CA4-42B7-9D17-DF032AC4CA52}"/>
                    </a:ext>
                  </a:extLst>
                </p:cNvPr>
                <p:cNvSpPr txBox="1"/>
                <p:nvPr/>
              </p:nvSpPr>
              <p:spPr bwMode="auto">
                <a:xfrm>
                  <a:off x="2390" y="1432"/>
                  <a:ext cx="235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/>
                            <m:e/>
                          </m:mr>
                        </m: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151" name="Object 68">
                  <a:extLst>
                    <a:ext uri="{FF2B5EF4-FFF2-40B4-BE49-F238E27FC236}">
                      <a16:creationId xmlns:a16="http://schemas.microsoft.com/office/drawing/2014/main" id="{86FFD17E-8CA4-42B7-9D17-DF032AC4C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90" y="1432"/>
                  <a:ext cx="2355" cy="2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68" name="Text Box 69">
              <a:extLst>
                <a:ext uri="{FF2B5EF4-FFF2-40B4-BE49-F238E27FC236}">
                  <a16:creationId xmlns:a16="http://schemas.microsoft.com/office/drawing/2014/main" id="{2764F48A-E6A3-43D7-9409-7A8725EAD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440"/>
              <a:ext cx="25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由                                  围成</a:t>
              </a:r>
              <a:r>
                <a:rPr lang="en-US" altLang="zh-CN" sz="2800" b="1" dirty="0">
                  <a:latin typeface="+mj-lt"/>
                  <a:ea typeface="+mj-ea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63" name="Object 71">
                <a:extLst>
                  <a:ext uri="{FF2B5EF4-FFF2-40B4-BE49-F238E27FC236}">
                    <a16:creationId xmlns:a16="http://schemas.microsoft.com/office/drawing/2014/main" id="{A69E1B88-9DAA-41C2-B03B-EDB9654247FC}"/>
                  </a:ext>
                </a:extLst>
              </p:cNvPr>
              <p:cNvSpPr txBox="1"/>
              <p:nvPr/>
            </p:nvSpPr>
            <p:spPr bwMode="auto">
              <a:xfrm>
                <a:off x="1817177" y="2236366"/>
                <a:ext cx="4793498" cy="11610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63" name="Object 71">
                <a:extLst>
                  <a:ext uri="{FF2B5EF4-FFF2-40B4-BE49-F238E27FC236}">
                    <a16:creationId xmlns:a16="http://schemas.microsoft.com/office/drawing/2014/main" id="{A69E1B88-9DAA-41C2-B03B-EDB965424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7177" y="2236366"/>
                <a:ext cx="4793498" cy="1161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89">
            <a:extLst>
              <a:ext uri="{FF2B5EF4-FFF2-40B4-BE49-F238E27FC236}">
                <a16:creationId xmlns:a16="http://schemas.microsoft.com/office/drawing/2014/main" id="{59348D76-DCD4-4D94-8616-D073A3B05950}"/>
              </a:ext>
            </a:extLst>
          </p:cNvPr>
          <p:cNvGrpSpPr>
            <a:grpSpLocks/>
          </p:cNvGrpSpPr>
          <p:nvPr/>
        </p:nvGrpSpPr>
        <p:grpSpPr bwMode="auto">
          <a:xfrm>
            <a:off x="8533674" y="1554865"/>
            <a:ext cx="3036023" cy="2737382"/>
            <a:chOff x="3398" y="1680"/>
            <a:chExt cx="1738" cy="1104"/>
          </a:xfrm>
        </p:grpSpPr>
        <p:sp>
          <p:nvSpPr>
            <p:cNvPr id="6158" name="Line 75">
              <a:extLst>
                <a:ext uri="{FF2B5EF4-FFF2-40B4-BE49-F238E27FC236}">
                  <a16:creationId xmlns:a16="http://schemas.microsoft.com/office/drawing/2014/main" id="{59215D98-3F11-4BDB-A6A0-67440F6CB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68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159" name="Line 76">
              <a:extLst>
                <a:ext uri="{FF2B5EF4-FFF2-40B4-BE49-F238E27FC236}">
                  <a16:creationId xmlns:a16="http://schemas.microsoft.com/office/drawing/2014/main" id="{D3AB0645-F93E-4DD1-8908-9708C7BD0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160" name="Arc 77">
              <a:extLst>
                <a:ext uri="{FF2B5EF4-FFF2-40B4-BE49-F238E27FC236}">
                  <a16:creationId xmlns:a16="http://schemas.microsoft.com/office/drawing/2014/main" id="{2F9C28FC-1F93-4E76-A190-C7437190D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1875"/>
              <a:ext cx="1306" cy="833"/>
            </a:xfrm>
            <a:custGeom>
              <a:avLst/>
              <a:gdLst>
                <a:gd name="T0" fmla="*/ 22 w 22139"/>
                <a:gd name="T1" fmla="*/ 19 h 36797"/>
                <a:gd name="T2" fmla="*/ 77 w 22139"/>
                <a:gd name="T3" fmla="*/ 0 h 36797"/>
                <a:gd name="T4" fmla="*/ 75 w 22139"/>
                <a:gd name="T5" fmla="*/ 11 h 36797"/>
                <a:gd name="T6" fmla="*/ 0 60000 65536"/>
                <a:gd name="T7" fmla="*/ 0 60000 65536"/>
                <a:gd name="T8" fmla="*/ 0 60000 65536"/>
                <a:gd name="T9" fmla="*/ 0 w 22139"/>
                <a:gd name="T10" fmla="*/ 0 h 36797"/>
                <a:gd name="T11" fmla="*/ 22139 w 22139"/>
                <a:gd name="T12" fmla="*/ 36797 h 36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39" h="36797" fill="none" extrusionOk="0">
                  <a:moveTo>
                    <a:pt x="6250" y="36797"/>
                  </a:moveTo>
                  <a:cubicBezTo>
                    <a:pt x="2246" y="32752"/>
                    <a:pt x="0" y="272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79" y="-1"/>
                    <a:pt x="21959" y="2"/>
                    <a:pt x="22139" y="6"/>
                  </a:cubicBezTo>
                </a:path>
                <a:path w="22139" h="36797" stroke="0" extrusionOk="0">
                  <a:moveTo>
                    <a:pt x="6250" y="36797"/>
                  </a:moveTo>
                  <a:cubicBezTo>
                    <a:pt x="2246" y="32752"/>
                    <a:pt x="0" y="272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79" y="-1"/>
                    <a:pt x="21959" y="2"/>
                    <a:pt x="22139" y="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161" name="Line 78">
              <a:extLst>
                <a:ext uri="{FF2B5EF4-FFF2-40B4-BE49-F238E27FC236}">
                  <a16:creationId xmlns:a16="http://schemas.microsoft.com/office/drawing/2014/main" id="{98A49717-42E0-45D1-8731-BC989CF59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872"/>
              <a:ext cx="96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162" name="Line 81">
              <a:extLst>
                <a:ext uri="{FF2B5EF4-FFF2-40B4-BE49-F238E27FC236}">
                  <a16:creationId xmlns:a16="http://schemas.microsoft.com/office/drawing/2014/main" id="{F2F9EA06-2815-4868-A2DD-EEEED26BC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36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163" name="Line 82">
              <a:extLst>
                <a:ext uri="{FF2B5EF4-FFF2-40B4-BE49-F238E27FC236}">
                  <a16:creationId xmlns:a16="http://schemas.microsoft.com/office/drawing/2014/main" id="{7D7E0D1A-E42C-4583-B9D4-441070C07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872"/>
              <a:ext cx="13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164" name="Text Box 83">
              <a:extLst>
                <a:ext uri="{FF2B5EF4-FFF2-40B4-BE49-F238E27FC236}">
                  <a16:creationId xmlns:a16="http://schemas.microsoft.com/office/drawing/2014/main" id="{9A2A650E-E505-419C-9955-F6A4A8AAF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570"/>
              <a:ext cx="27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j-lt"/>
                  <a:ea typeface="+mj-ea"/>
                </a:rPr>
                <a:t>-1</a:t>
              </a:r>
            </a:p>
          </p:txBody>
        </p:sp>
        <p:sp>
          <p:nvSpPr>
            <p:cNvPr id="6165" name="Text Box 84">
              <a:extLst>
                <a:ext uri="{FF2B5EF4-FFF2-40B4-BE49-F238E27FC236}">
                  <a16:creationId xmlns:a16="http://schemas.microsoft.com/office/drawing/2014/main" id="{366708C4-873D-44C9-8395-26C17DD2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j-lt"/>
                  <a:ea typeface="+mj-ea"/>
                </a:rPr>
                <a:t>2</a:t>
              </a:r>
            </a:p>
          </p:txBody>
        </p:sp>
        <p:sp>
          <p:nvSpPr>
            <p:cNvPr id="6166" name="Line 85">
              <a:extLst>
                <a:ext uri="{FF2B5EF4-FFF2-40B4-BE49-F238E27FC236}">
                  <a16:creationId xmlns:a16="http://schemas.microsoft.com/office/drawing/2014/main" id="{7D421256-3A02-4064-A694-571DB9ED4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016"/>
              <a:ext cx="0" cy="7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p:sp>
        <p:nvSpPr>
          <p:cNvPr id="8278" name="Text Box 86">
            <a:extLst>
              <a:ext uri="{FF2B5EF4-FFF2-40B4-BE49-F238E27FC236}">
                <a16:creationId xmlns:a16="http://schemas.microsoft.com/office/drawing/2014/main" id="{333A20D1-E90F-4CCF-BE37-A13968C9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90" y="1518617"/>
            <a:ext cx="9740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解一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79" name="Object 87">
                <a:extLst>
                  <a:ext uri="{FF2B5EF4-FFF2-40B4-BE49-F238E27FC236}">
                    <a16:creationId xmlns:a16="http://schemas.microsoft.com/office/drawing/2014/main" id="{A45F7CD4-E3AA-49D5-8FDB-6016080F37CF}"/>
                  </a:ext>
                </a:extLst>
              </p:cNvPr>
              <p:cNvSpPr txBox="1"/>
              <p:nvPr/>
            </p:nvSpPr>
            <p:spPr bwMode="auto">
              <a:xfrm>
                <a:off x="2496420" y="1518617"/>
                <a:ext cx="5180725" cy="6816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79" name="Object 87">
                <a:extLst>
                  <a:ext uri="{FF2B5EF4-FFF2-40B4-BE49-F238E27FC236}">
                    <a16:creationId xmlns:a16="http://schemas.microsoft.com/office/drawing/2014/main" id="{A45F7CD4-E3AA-49D5-8FDB-6016080F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420" y="1518617"/>
                <a:ext cx="5180725" cy="6816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80" name="AutoShape 88">
            <a:extLst>
              <a:ext uri="{FF2B5EF4-FFF2-40B4-BE49-F238E27FC236}">
                <a16:creationId xmlns:a16="http://schemas.microsoft.com/office/drawing/2014/main" id="{36A179EC-90E8-47F8-A52C-8230CF51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034" y="2017357"/>
            <a:ext cx="1173882" cy="865712"/>
          </a:xfrm>
          <a:prstGeom prst="wedgeEllipseCallout">
            <a:avLst>
              <a:gd name="adj1" fmla="val -101288"/>
              <a:gd name="adj2" fmla="val -304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 dirty="0">
                <a:latin typeface="+mj-lt"/>
                <a:ea typeface="+mj-ea"/>
              </a:rPr>
              <a:t>Y</a:t>
            </a:r>
            <a:r>
              <a:rPr lang="zh-CN" altLang="en-US" sz="2800" b="1" dirty="0">
                <a:latin typeface="+mj-lt"/>
                <a:ea typeface="+mj-ea"/>
              </a:rPr>
              <a:t>型域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82" name="Object 90">
                <a:extLst>
                  <a:ext uri="{FF2B5EF4-FFF2-40B4-BE49-F238E27FC236}">
                    <a16:creationId xmlns:a16="http://schemas.microsoft.com/office/drawing/2014/main" id="{A4960EE7-1287-43FC-9EC6-68EE844A6361}"/>
                  </a:ext>
                </a:extLst>
              </p:cNvPr>
              <p:cNvSpPr txBox="1"/>
              <p:nvPr/>
            </p:nvSpPr>
            <p:spPr bwMode="auto">
              <a:xfrm>
                <a:off x="1886018" y="3429000"/>
                <a:ext cx="4389775" cy="10866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𝟓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82" name="Object 90">
                <a:extLst>
                  <a:ext uri="{FF2B5EF4-FFF2-40B4-BE49-F238E27FC236}">
                    <a16:creationId xmlns:a16="http://schemas.microsoft.com/office/drawing/2014/main" id="{A4960EE7-1287-43FC-9EC6-68EE844A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018" y="3429000"/>
                <a:ext cx="4389775" cy="1086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83" name="Object 91">
                <a:extLst>
                  <a:ext uri="{FF2B5EF4-FFF2-40B4-BE49-F238E27FC236}">
                    <a16:creationId xmlns:a16="http://schemas.microsoft.com/office/drawing/2014/main" id="{D33C5DA3-36F7-40A5-9811-FFE6DF995F3E}"/>
                  </a:ext>
                </a:extLst>
              </p:cNvPr>
              <p:cNvSpPr txBox="1"/>
              <p:nvPr/>
            </p:nvSpPr>
            <p:spPr bwMode="auto">
              <a:xfrm>
                <a:off x="6356128" y="3460587"/>
                <a:ext cx="1590606" cy="10821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𝟒𝟓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83" name="Object 91">
                <a:extLst>
                  <a:ext uri="{FF2B5EF4-FFF2-40B4-BE49-F238E27FC236}">
                    <a16:creationId xmlns:a16="http://schemas.microsoft.com/office/drawing/2014/main" id="{D33C5DA3-36F7-40A5-9811-FFE6DF99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6128" y="3460587"/>
                <a:ext cx="1590606" cy="10821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84" name="Text Box 92">
            <a:extLst>
              <a:ext uri="{FF2B5EF4-FFF2-40B4-BE49-F238E27FC236}">
                <a16:creationId xmlns:a16="http://schemas.microsoft.com/office/drawing/2014/main" id="{D44843ED-42ED-40C6-BEA2-BA278184B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637" y="4760916"/>
            <a:ext cx="89056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解二</a:t>
            </a:r>
            <a:r>
              <a:rPr lang="en-US" altLang="zh-CN" sz="2800" b="1" dirty="0">
                <a:latin typeface="+mj-lt"/>
                <a:ea typeface="+mj-ea"/>
              </a:rPr>
              <a:t>: </a:t>
            </a:r>
            <a:r>
              <a:rPr lang="zh-CN" altLang="en-US" sz="2800" b="1" dirty="0">
                <a:latin typeface="+mj-lt"/>
                <a:ea typeface="+mj-ea"/>
              </a:rPr>
              <a:t>如果选择 </a:t>
            </a:r>
            <a:r>
              <a:rPr lang="en-US" altLang="zh-CN" sz="2800" b="1" i="1" dirty="0">
                <a:latin typeface="+mj-lt"/>
                <a:ea typeface="+mj-ea"/>
              </a:rPr>
              <a:t>X </a:t>
            </a:r>
            <a:r>
              <a:rPr lang="zh-CN" altLang="en-US" sz="2800" b="1" dirty="0">
                <a:latin typeface="+mj-lt"/>
                <a:ea typeface="+mj-ea"/>
              </a:rPr>
              <a:t>型域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zh-CN" altLang="en-US" sz="2800" b="1" dirty="0">
                <a:latin typeface="+mj-lt"/>
                <a:ea typeface="+mj-ea"/>
              </a:rPr>
              <a:t>需要将 </a:t>
            </a:r>
            <a:r>
              <a:rPr lang="en-US" altLang="zh-CN" sz="2800" b="1" i="1" dirty="0">
                <a:latin typeface="+mj-lt"/>
                <a:ea typeface="+mj-ea"/>
              </a:rPr>
              <a:t>D </a:t>
            </a:r>
            <a:r>
              <a:rPr lang="zh-CN" altLang="en-US" sz="2800" b="1" dirty="0">
                <a:latin typeface="+mj-lt"/>
                <a:ea typeface="+mj-ea"/>
              </a:rPr>
              <a:t>分成两部分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zh-CN" altLang="en-US" sz="2800" b="1" dirty="0">
                <a:latin typeface="+mj-lt"/>
                <a:ea typeface="+mj-ea"/>
              </a:rPr>
              <a:t>显然复杂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  <p:sp>
        <p:nvSpPr>
          <p:cNvPr id="8285" name="AutoShape 93">
            <a:extLst>
              <a:ext uri="{FF2B5EF4-FFF2-40B4-BE49-F238E27FC236}">
                <a16:creationId xmlns:a16="http://schemas.microsoft.com/office/drawing/2014/main" id="{0BF027B3-7B33-4AFB-97C9-E096DBAF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16" y="5490902"/>
            <a:ext cx="3139086" cy="757498"/>
          </a:xfrm>
          <a:prstGeom prst="wedgeRectCallout">
            <a:avLst>
              <a:gd name="adj1" fmla="val -49213"/>
              <a:gd name="adj2" fmla="val -486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+mj-lt"/>
                <a:ea typeface="+mj-ea"/>
              </a:rPr>
              <a:t>分块越少越好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" grpId="0"/>
      <p:bldP spid="8278" grpId="0" autoUpdateAnimBg="0"/>
      <p:bldP spid="8279" grpId="0"/>
      <p:bldP spid="8280" grpId="0" animBg="1" autoUpdateAnimBg="0"/>
      <p:bldP spid="8282" grpId="0"/>
      <p:bldP spid="8283" grpId="0"/>
      <p:bldP spid="8284" grpId="0" autoUpdateAnimBg="0"/>
      <p:bldP spid="828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EDC59968-4643-4DAD-A195-DF2BF63C3329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171450"/>
            <a:ext cx="9246873" cy="1034355"/>
            <a:chOff x="288" y="1200"/>
            <a:chExt cx="4374" cy="563"/>
          </a:xfrm>
        </p:grpSpPr>
        <p:sp>
          <p:nvSpPr>
            <p:cNvPr id="7189" name="Text Box 46">
              <a:extLst>
                <a:ext uri="{FF2B5EF4-FFF2-40B4-BE49-F238E27FC236}">
                  <a16:creationId xmlns:a16="http://schemas.microsoft.com/office/drawing/2014/main" id="{32010C47-AE19-460D-8C73-26CE0E468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96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j-lt"/>
                  <a:ea typeface="+mj-ea"/>
                </a:rPr>
                <a:t> </a:t>
              </a:r>
              <a:r>
                <a:rPr lang="zh-CN" altLang="en-US" sz="2800" b="1" dirty="0">
                  <a:latin typeface="+mj-lt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3 </a:t>
              </a:r>
              <a:r>
                <a:rPr lang="zh-CN" altLang="en-US" sz="2800" b="1" dirty="0">
                  <a:latin typeface="+mj-lt"/>
                  <a:ea typeface="+mj-ea"/>
                </a:rPr>
                <a:t>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4" name="Object 47">
                  <a:extLst>
                    <a:ext uri="{FF2B5EF4-FFF2-40B4-BE49-F238E27FC236}">
                      <a16:creationId xmlns:a16="http://schemas.microsoft.com/office/drawing/2014/main" id="{2EDF542F-34E1-4E24-8F6D-67D24E35576D}"/>
                    </a:ext>
                  </a:extLst>
                </p:cNvPr>
                <p:cNvSpPr txBox="1"/>
                <p:nvPr/>
              </p:nvSpPr>
              <p:spPr bwMode="auto">
                <a:xfrm>
                  <a:off x="1094" y="1200"/>
                  <a:ext cx="1145" cy="5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𝒚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74" name="Object 47">
                  <a:extLst>
                    <a:ext uri="{FF2B5EF4-FFF2-40B4-BE49-F238E27FC236}">
                      <a16:creationId xmlns:a16="http://schemas.microsoft.com/office/drawing/2014/main" id="{2EDF542F-34E1-4E24-8F6D-67D24E355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4" y="1200"/>
                  <a:ext cx="1145" cy="5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5" name="Object 48">
                  <a:extLst>
                    <a:ext uri="{FF2B5EF4-FFF2-40B4-BE49-F238E27FC236}">
                      <a16:creationId xmlns:a16="http://schemas.microsoft.com/office/drawing/2014/main" id="{26A2B746-CB91-4307-BE85-6F58589BA336}"/>
                    </a:ext>
                  </a:extLst>
                </p:cNvPr>
                <p:cNvSpPr txBox="1"/>
                <p:nvPr/>
              </p:nvSpPr>
              <p:spPr bwMode="auto">
                <a:xfrm>
                  <a:off x="2369" y="1288"/>
                  <a:ext cx="1502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/>
                            <m:e/>
                          </m:mr>
                        </m: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75" name="Object 48">
                  <a:extLst>
                    <a:ext uri="{FF2B5EF4-FFF2-40B4-BE49-F238E27FC236}">
                      <a16:creationId xmlns:a16="http://schemas.microsoft.com/office/drawing/2014/main" id="{26A2B746-CB91-4307-BE85-6F58589BA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9" y="1288"/>
                  <a:ext cx="1502" cy="2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90" name="Text Box 49">
              <a:extLst>
                <a:ext uri="{FF2B5EF4-FFF2-40B4-BE49-F238E27FC236}">
                  <a16:creationId xmlns:a16="http://schemas.microsoft.com/office/drawing/2014/main" id="{5C038EB8-069F-40D7-9117-54392ECED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65"/>
              <a:ext cx="2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由                       围成</a:t>
              </a:r>
              <a:r>
                <a:rPr lang="en-US" altLang="zh-CN" sz="2800" b="1" dirty="0">
                  <a:latin typeface="+mj-lt"/>
                  <a:ea typeface="+mj-ea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66" name="Object 50">
                <a:extLst>
                  <a:ext uri="{FF2B5EF4-FFF2-40B4-BE49-F238E27FC236}">
                    <a16:creationId xmlns:a16="http://schemas.microsoft.com/office/drawing/2014/main" id="{226E0743-E812-4261-95A8-6D692150935B}"/>
                  </a:ext>
                </a:extLst>
              </p:cNvPr>
              <p:cNvSpPr txBox="1"/>
              <p:nvPr/>
            </p:nvSpPr>
            <p:spPr bwMode="auto">
              <a:xfrm>
                <a:off x="2699969" y="2599701"/>
                <a:ext cx="5901106" cy="1171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266" name="Object 50">
                <a:extLst>
                  <a:ext uri="{FF2B5EF4-FFF2-40B4-BE49-F238E27FC236}">
                    <a16:creationId xmlns:a16="http://schemas.microsoft.com/office/drawing/2014/main" id="{226E0743-E812-4261-95A8-6D692150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969" y="2599701"/>
                <a:ext cx="5901106" cy="1171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60">
            <a:extLst>
              <a:ext uri="{FF2B5EF4-FFF2-40B4-BE49-F238E27FC236}">
                <a16:creationId xmlns:a16="http://schemas.microsoft.com/office/drawing/2014/main" id="{EB0B4F4C-40ED-41C8-9981-21FE1FA6F1F9}"/>
              </a:ext>
            </a:extLst>
          </p:cNvPr>
          <p:cNvGrpSpPr>
            <a:grpSpLocks/>
          </p:cNvGrpSpPr>
          <p:nvPr/>
        </p:nvGrpSpPr>
        <p:grpSpPr bwMode="auto">
          <a:xfrm>
            <a:off x="8654529" y="1094098"/>
            <a:ext cx="2359710" cy="2334902"/>
            <a:chOff x="3936" y="576"/>
            <a:chExt cx="1152" cy="1110"/>
          </a:xfrm>
        </p:grpSpPr>
        <p:grpSp>
          <p:nvGrpSpPr>
            <p:cNvPr id="7183" name="Group 58">
              <a:extLst>
                <a:ext uri="{FF2B5EF4-FFF2-40B4-BE49-F238E27FC236}">
                  <a16:creationId xmlns:a16="http://schemas.microsoft.com/office/drawing/2014/main" id="{26B684A3-224A-4E07-A754-808B4242C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576"/>
              <a:ext cx="1152" cy="1110"/>
              <a:chOff x="3936" y="720"/>
              <a:chExt cx="1152" cy="1110"/>
            </a:xfrm>
          </p:grpSpPr>
          <p:sp>
            <p:nvSpPr>
              <p:cNvPr id="7185" name="Line 53">
                <a:extLst>
                  <a:ext uri="{FF2B5EF4-FFF2-40B4-BE49-F238E27FC236}">
                    <a16:creationId xmlns:a16="http://schemas.microsoft.com/office/drawing/2014/main" id="{4924D932-180B-437A-9361-400C50940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72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7186" name="Arc 54">
                <a:extLst>
                  <a:ext uri="{FF2B5EF4-FFF2-40B4-BE49-F238E27FC236}">
                    <a16:creationId xmlns:a16="http://schemas.microsoft.com/office/drawing/2014/main" id="{9F5B37EE-AA3F-48AE-AC64-C567259FA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1104"/>
                <a:ext cx="1054" cy="726"/>
              </a:xfrm>
              <a:custGeom>
                <a:avLst/>
                <a:gdLst>
                  <a:gd name="T0" fmla="*/ 0 w 21361"/>
                  <a:gd name="T1" fmla="*/ 21 h 21246"/>
                  <a:gd name="T2" fmla="*/ 43 w 21361"/>
                  <a:gd name="T3" fmla="*/ 0 h 21246"/>
                  <a:gd name="T4" fmla="*/ 52 w 21361"/>
                  <a:gd name="T5" fmla="*/ 25 h 21246"/>
                  <a:gd name="T6" fmla="*/ 0 60000 65536"/>
                  <a:gd name="T7" fmla="*/ 0 60000 65536"/>
                  <a:gd name="T8" fmla="*/ 0 60000 65536"/>
                  <a:gd name="T9" fmla="*/ 0 w 21361"/>
                  <a:gd name="T10" fmla="*/ 0 h 21246"/>
                  <a:gd name="T11" fmla="*/ 21361 w 21361"/>
                  <a:gd name="T12" fmla="*/ 21246 h 212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61" h="21246" fill="none" extrusionOk="0">
                    <a:moveTo>
                      <a:pt x="-1" y="18043"/>
                    </a:moveTo>
                    <a:cubicBezTo>
                      <a:pt x="1368" y="8915"/>
                      <a:pt x="8386" y="1664"/>
                      <a:pt x="17466" y="0"/>
                    </a:cubicBezTo>
                  </a:path>
                  <a:path w="21361" h="21246" stroke="0" extrusionOk="0">
                    <a:moveTo>
                      <a:pt x="-1" y="18043"/>
                    </a:moveTo>
                    <a:cubicBezTo>
                      <a:pt x="1368" y="8915"/>
                      <a:pt x="8386" y="1664"/>
                      <a:pt x="17466" y="0"/>
                    </a:cubicBezTo>
                    <a:lnTo>
                      <a:pt x="21361" y="2124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7187" name="Line 56">
                <a:extLst>
                  <a:ext uri="{FF2B5EF4-FFF2-40B4-BE49-F238E27FC236}">
                    <a16:creationId xmlns:a16="http://schemas.microsoft.com/office/drawing/2014/main" id="{C5CD253C-A07A-443C-9ACC-E08E7E0F3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1104"/>
                <a:ext cx="86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  <p:sp>
            <p:nvSpPr>
              <p:cNvPr id="7188" name="Line 57">
                <a:extLst>
                  <a:ext uri="{FF2B5EF4-FFF2-40B4-BE49-F238E27FC236}">
                    <a16:creationId xmlns:a16="http://schemas.microsoft.com/office/drawing/2014/main" id="{E48AABF9-8396-4785-B89E-258A61463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sp>
          <p:nvSpPr>
            <p:cNvPr id="7184" name="Text Box 59">
              <a:extLst>
                <a:ext uri="{FF2B5EF4-FFF2-40B4-BE49-F238E27FC236}">
                  <a16:creationId xmlns:a16="http://schemas.microsoft.com/office/drawing/2014/main" id="{DF06777B-C6D3-4AB1-96FE-116AF8E34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650"/>
              <a:ext cx="5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j-lt"/>
                  <a:ea typeface="+mj-ea"/>
                </a:rPr>
                <a:t>(1,1)</a:t>
              </a:r>
            </a:p>
          </p:txBody>
        </p:sp>
      </p:grpSp>
      <p:sp>
        <p:nvSpPr>
          <p:cNvPr id="9277" name="Text Box 61">
            <a:extLst>
              <a:ext uri="{FF2B5EF4-FFF2-40B4-BE49-F238E27FC236}">
                <a16:creationId xmlns:a16="http://schemas.microsoft.com/office/drawing/2014/main" id="{EF5F4DA7-6384-4E35-9F74-A246F0F1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386" y="1323697"/>
            <a:ext cx="3005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如果先对 </a:t>
            </a:r>
            <a:r>
              <a:rPr lang="en-US" altLang="zh-CN" sz="2800" b="1" i="1" dirty="0">
                <a:latin typeface="+mj-lt"/>
                <a:ea typeface="+mj-ea"/>
              </a:rPr>
              <a:t>y </a:t>
            </a:r>
            <a:r>
              <a:rPr lang="zh-CN" altLang="en-US" sz="2800" b="1" dirty="0">
                <a:latin typeface="+mj-lt"/>
                <a:ea typeface="+mj-ea"/>
              </a:rPr>
              <a:t>积分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</a:p>
        </p:txBody>
      </p:sp>
      <p:grpSp>
        <p:nvGrpSpPr>
          <p:cNvPr id="5" name="Group 64">
            <a:extLst>
              <a:ext uri="{FF2B5EF4-FFF2-40B4-BE49-F238E27FC236}">
                <a16:creationId xmlns:a16="http://schemas.microsoft.com/office/drawing/2014/main" id="{19210353-2415-4EE2-A432-43A0D72B7EC4}"/>
              </a:ext>
            </a:extLst>
          </p:cNvPr>
          <p:cNvGrpSpPr>
            <a:grpSpLocks/>
          </p:cNvGrpSpPr>
          <p:nvPr/>
        </p:nvGrpSpPr>
        <p:grpSpPr bwMode="auto">
          <a:xfrm>
            <a:off x="4333825" y="1013145"/>
            <a:ext cx="3574483" cy="955355"/>
            <a:chOff x="1872" y="576"/>
            <a:chExt cx="2073" cy="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3" name="Object 62">
                  <a:extLst>
                    <a:ext uri="{FF2B5EF4-FFF2-40B4-BE49-F238E27FC236}">
                      <a16:creationId xmlns:a16="http://schemas.microsoft.com/office/drawing/2014/main" id="{3EA09807-3087-4878-8004-A342CAF9F8BA}"/>
                    </a:ext>
                  </a:extLst>
                </p:cNvPr>
                <p:cNvSpPr txBox="1"/>
                <p:nvPr/>
              </p:nvSpPr>
              <p:spPr bwMode="auto">
                <a:xfrm>
                  <a:off x="1872" y="576"/>
                  <a:ext cx="1021" cy="5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𝒚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73" name="Object 62">
                  <a:extLst>
                    <a:ext uri="{FF2B5EF4-FFF2-40B4-BE49-F238E27FC236}">
                      <a16:creationId xmlns:a16="http://schemas.microsoft.com/office/drawing/2014/main" id="{3EA09807-3087-4878-8004-A342CAF9F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576"/>
                  <a:ext cx="1021" cy="5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2" name="Text Box 63">
              <a:extLst>
                <a:ext uri="{FF2B5EF4-FFF2-40B4-BE49-F238E27FC236}">
                  <a16:creationId xmlns:a16="http://schemas.microsoft.com/office/drawing/2014/main" id="{37ECADD3-9883-4608-8DDE-DB7424AC3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4" y="652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无法进行</a:t>
              </a:r>
            </a:p>
          </p:txBody>
        </p:sp>
      </p:grpSp>
      <p:sp>
        <p:nvSpPr>
          <p:cNvPr id="9281" name="Text Box 65">
            <a:extLst>
              <a:ext uri="{FF2B5EF4-FFF2-40B4-BE49-F238E27FC236}">
                <a16:creationId xmlns:a16="http://schemas.microsoft.com/office/drawing/2014/main" id="{20A0CF10-6BBA-42E1-8018-B099FB9F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718" y="2051295"/>
            <a:ext cx="30386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因此先对 </a:t>
            </a:r>
            <a:r>
              <a:rPr lang="en-US" altLang="zh-CN" sz="2800" b="1" i="1" dirty="0">
                <a:latin typeface="+mj-lt"/>
                <a:ea typeface="+mj-ea"/>
              </a:rPr>
              <a:t>x </a:t>
            </a:r>
            <a:r>
              <a:rPr lang="zh-CN" altLang="en-US" sz="2800" b="1" dirty="0">
                <a:latin typeface="+mj-lt"/>
                <a:ea typeface="+mj-ea"/>
              </a:rPr>
              <a:t>积分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82" name="Object 66">
                <a:extLst>
                  <a:ext uri="{FF2B5EF4-FFF2-40B4-BE49-F238E27FC236}">
                    <a16:creationId xmlns:a16="http://schemas.microsoft.com/office/drawing/2014/main" id="{1A5D3068-C8E2-464D-A2AC-884B85F02AE7}"/>
                  </a:ext>
                </a:extLst>
              </p:cNvPr>
              <p:cNvSpPr txBox="1"/>
              <p:nvPr/>
            </p:nvSpPr>
            <p:spPr bwMode="auto">
              <a:xfrm>
                <a:off x="4531369" y="3462283"/>
                <a:ext cx="3907781" cy="104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282" name="Object 66">
                <a:extLst>
                  <a:ext uri="{FF2B5EF4-FFF2-40B4-BE49-F238E27FC236}">
                    <a16:creationId xmlns:a16="http://schemas.microsoft.com/office/drawing/2014/main" id="{1A5D3068-C8E2-464D-A2AC-884B85F02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1369" y="3462283"/>
                <a:ext cx="3907781" cy="1045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83" name="Object 67">
                <a:extLst>
                  <a:ext uri="{FF2B5EF4-FFF2-40B4-BE49-F238E27FC236}">
                    <a16:creationId xmlns:a16="http://schemas.microsoft.com/office/drawing/2014/main" id="{45F3BF00-BBEC-413F-B6CC-E7A80A34204C}"/>
                  </a:ext>
                </a:extLst>
              </p:cNvPr>
              <p:cNvSpPr txBox="1"/>
              <p:nvPr/>
            </p:nvSpPr>
            <p:spPr bwMode="auto">
              <a:xfrm>
                <a:off x="4531369" y="4611578"/>
                <a:ext cx="2451824" cy="4703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283" name="Object 67">
                <a:extLst>
                  <a:ext uri="{FF2B5EF4-FFF2-40B4-BE49-F238E27FC236}">
                    <a16:creationId xmlns:a16="http://schemas.microsoft.com/office/drawing/2014/main" id="{45F3BF00-BBEC-413F-B6CC-E7A80A34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1369" y="4611578"/>
                <a:ext cx="2451824" cy="47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4" name="AutoShape 68">
            <a:extLst>
              <a:ext uri="{FF2B5EF4-FFF2-40B4-BE49-F238E27FC236}">
                <a16:creationId xmlns:a16="http://schemas.microsoft.com/office/drawing/2014/main" id="{23DA48A1-BE49-45E9-AC18-FFC928F50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236" y="5448015"/>
            <a:ext cx="3807264" cy="793679"/>
          </a:xfrm>
          <a:prstGeom prst="wedgeRectCallout">
            <a:avLst>
              <a:gd name="adj1" fmla="val -48718"/>
              <a:gd name="adj2" fmla="val 397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+mj-lt"/>
                <a:ea typeface="+mj-ea"/>
              </a:rPr>
              <a:t>第一次积分要易于计算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6" grpId="0"/>
      <p:bldP spid="9277" grpId="0" autoUpdateAnimBg="0"/>
      <p:bldP spid="9281" grpId="0" autoUpdateAnimBg="0"/>
      <p:bldP spid="9282" grpId="0"/>
      <p:bldP spid="9283" grpId="0"/>
      <p:bldP spid="928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Object 4">
                <a:extLst>
                  <a:ext uri="{FF2B5EF4-FFF2-40B4-BE49-F238E27FC236}">
                    <a16:creationId xmlns:a16="http://schemas.microsoft.com/office/drawing/2014/main" id="{58F0EDCC-8A08-47D4-81DB-1C3B6F4C0527}"/>
                  </a:ext>
                </a:extLst>
              </p:cNvPr>
              <p:cNvSpPr txBox="1"/>
              <p:nvPr/>
            </p:nvSpPr>
            <p:spPr bwMode="auto">
              <a:xfrm>
                <a:off x="361950" y="92076"/>
                <a:ext cx="11706225" cy="9905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例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是由点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𝑶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和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𝑩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为顶点的三角形区域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求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𝒙𝒅𝒙𝒅𝒚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4580" name="Object 4">
                <a:extLst>
                  <a:ext uri="{FF2B5EF4-FFF2-40B4-BE49-F238E27FC236}">
                    <a16:creationId xmlns:a16="http://schemas.microsoft.com/office/drawing/2014/main" id="{58F0EDCC-8A08-47D4-81DB-1C3B6F4C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950" y="92076"/>
                <a:ext cx="11706225" cy="990599"/>
              </a:xfrm>
              <a:prstGeom prst="rect">
                <a:avLst/>
              </a:prstGeom>
              <a:blipFill>
                <a:blip r:embed="rId3"/>
                <a:stretch>
                  <a:fillRect b="-12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Object 5">
                <a:extLst>
                  <a:ext uri="{FF2B5EF4-FFF2-40B4-BE49-F238E27FC236}">
                    <a16:creationId xmlns:a16="http://schemas.microsoft.com/office/drawing/2014/main" id="{B326722F-DDCF-4C6C-B3FA-6D1D7DA2C88B}"/>
                  </a:ext>
                </a:extLst>
              </p:cNvPr>
              <p:cNvSpPr txBox="1"/>
              <p:nvPr/>
            </p:nvSpPr>
            <p:spPr bwMode="auto">
              <a:xfrm>
                <a:off x="476249" y="923925"/>
                <a:ext cx="10801351" cy="847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解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直线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𝑶𝑨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𝑶𝑩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的方程相应为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4581" name="Object 5">
                <a:extLst>
                  <a:ext uri="{FF2B5EF4-FFF2-40B4-BE49-F238E27FC236}">
                    <a16:creationId xmlns:a16="http://schemas.microsoft.com/office/drawing/2014/main" id="{B326722F-DDCF-4C6C-B3FA-6D1D7DA2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49" y="923925"/>
                <a:ext cx="10801351" cy="847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Object 6">
                <a:extLst>
                  <a:ext uri="{FF2B5EF4-FFF2-40B4-BE49-F238E27FC236}">
                    <a16:creationId xmlns:a16="http://schemas.microsoft.com/office/drawing/2014/main" id="{7AF53F39-1E6A-421F-843A-7EAB95829DC5}"/>
                  </a:ext>
                </a:extLst>
              </p:cNvPr>
              <p:cNvSpPr txBox="1"/>
              <p:nvPr/>
            </p:nvSpPr>
            <p:spPr bwMode="auto">
              <a:xfrm>
                <a:off x="1066798" y="1824037"/>
                <a:ext cx="9610727" cy="528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过点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轴作垂线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它将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分成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两个区域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4582" name="Object 6">
                <a:extLst>
                  <a:ext uri="{FF2B5EF4-FFF2-40B4-BE49-F238E27FC236}">
                    <a16:creationId xmlns:a16="http://schemas.microsoft.com/office/drawing/2014/main" id="{7AF53F39-1E6A-421F-843A-7EAB95829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798" y="1824037"/>
                <a:ext cx="9610727" cy="528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3" name="Object 7">
                <a:extLst>
                  <a:ext uri="{FF2B5EF4-FFF2-40B4-BE49-F238E27FC236}">
                    <a16:creationId xmlns:a16="http://schemas.microsoft.com/office/drawing/2014/main" id="{3C8039B8-EBE3-41A1-8CCE-7BFB59A94968}"/>
                  </a:ext>
                </a:extLst>
              </p:cNvPr>
              <p:cNvSpPr txBox="1"/>
              <p:nvPr/>
            </p:nvSpPr>
            <p:spPr bwMode="auto">
              <a:xfrm>
                <a:off x="1524000" y="2275681"/>
                <a:ext cx="6096000" cy="12572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ea typeface="+mj-ea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  <a:ea typeface="+mj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800" b="1">
                              <a:solidFill>
                                <a:srgbClr val="000000"/>
                              </a:solidFill>
                              <a:ea typeface="+mj-ea"/>
                            </a:rPr>
                            <m:t>dxdy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4583" name="Object 7">
                <a:extLst>
                  <a:ext uri="{FF2B5EF4-FFF2-40B4-BE49-F238E27FC236}">
                    <a16:creationId xmlns:a16="http://schemas.microsoft.com/office/drawing/2014/main" id="{3C8039B8-EBE3-41A1-8CCE-7BFB59A94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275681"/>
                <a:ext cx="6096000" cy="1257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4" name="Object 8">
                <a:extLst>
                  <a:ext uri="{FF2B5EF4-FFF2-40B4-BE49-F238E27FC236}">
                    <a16:creationId xmlns:a16="http://schemas.microsoft.com/office/drawing/2014/main" id="{438A6E87-D197-44E8-B918-0266FE80AF5D}"/>
                  </a:ext>
                </a:extLst>
              </p:cNvPr>
              <p:cNvSpPr txBox="1"/>
              <p:nvPr/>
            </p:nvSpPr>
            <p:spPr bwMode="auto">
              <a:xfrm>
                <a:off x="1400176" y="3505201"/>
                <a:ext cx="6296024" cy="12572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  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  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4584" name="Object 8">
                <a:extLst>
                  <a:ext uri="{FF2B5EF4-FFF2-40B4-BE49-F238E27FC236}">
                    <a16:creationId xmlns:a16="http://schemas.microsoft.com/office/drawing/2014/main" id="{438A6E87-D197-44E8-B918-0266FE80A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0176" y="3505201"/>
                <a:ext cx="6296024" cy="1257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5" name="Object 9">
                <a:extLst>
                  <a:ext uri="{FF2B5EF4-FFF2-40B4-BE49-F238E27FC236}">
                    <a16:creationId xmlns:a16="http://schemas.microsoft.com/office/drawing/2014/main" id="{552637E3-EC7A-45C9-B6DF-DE45A91E03E3}"/>
                  </a:ext>
                </a:extLst>
              </p:cNvPr>
              <p:cNvSpPr txBox="1"/>
              <p:nvPr/>
            </p:nvSpPr>
            <p:spPr bwMode="auto">
              <a:xfrm>
                <a:off x="1400176" y="4762500"/>
                <a:ext cx="5876925" cy="11128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4585" name="Object 9">
                <a:extLst>
                  <a:ext uri="{FF2B5EF4-FFF2-40B4-BE49-F238E27FC236}">
                    <a16:creationId xmlns:a16="http://schemas.microsoft.com/office/drawing/2014/main" id="{552637E3-EC7A-45C9-B6DF-DE45A91E0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0176" y="4762500"/>
                <a:ext cx="5876925" cy="1112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6" name="Object 10">
                <a:extLst>
                  <a:ext uri="{FF2B5EF4-FFF2-40B4-BE49-F238E27FC236}">
                    <a16:creationId xmlns:a16="http://schemas.microsoft.com/office/drawing/2014/main" id="{DFA5C92B-36BC-4852-B794-8C6B699A8F55}"/>
                  </a:ext>
                </a:extLst>
              </p:cNvPr>
              <p:cNvSpPr txBox="1"/>
              <p:nvPr/>
            </p:nvSpPr>
            <p:spPr bwMode="auto">
              <a:xfrm>
                <a:off x="1524000" y="5903915"/>
                <a:ext cx="5981701" cy="9445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</m:t>
                                  </m:r>
                                </m:e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4586" name="Object 10">
                <a:extLst>
                  <a:ext uri="{FF2B5EF4-FFF2-40B4-BE49-F238E27FC236}">
                    <a16:creationId xmlns:a16="http://schemas.microsoft.com/office/drawing/2014/main" id="{DFA5C92B-36BC-4852-B794-8C6B699A8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903915"/>
                <a:ext cx="5981701" cy="944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77289F-9CC9-48E9-A9DE-DD22D3B99134}"/>
              </a:ext>
            </a:extLst>
          </p:cNvPr>
          <p:cNvGrpSpPr/>
          <p:nvPr/>
        </p:nvGrpSpPr>
        <p:grpSpPr>
          <a:xfrm>
            <a:off x="8077202" y="2676865"/>
            <a:ext cx="2993771" cy="2642055"/>
            <a:chOff x="8190552" y="3486148"/>
            <a:chExt cx="2993771" cy="2642055"/>
          </a:xfrm>
        </p:grpSpPr>
        <p:sp>
          <p:nvSpPr>
            <p:cNvPr id="26" name="Line 53">
              <a:extLst>
                <a:ext uri="{FF2B5EF4-FFF2-40B4-BE49-F238E27FC236}">
                  <a16:creationId xmlns:a16="http://schemas.microsoft.com/office/drawing/2014/main" id="{B3DB2CF3-76B1-4D2A-BE38-CA03B4625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42400" y="3486148"/>
              <a:ext cx="32620" cy="232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8" name="Line 56">
              <a:extLst>
                <a:ext uri="{FF2B5EF4-FFF2-40B4-BE49-F238E27FC236}">
                  <a16:creationId xmlns:a16="http://schemas.microsoft.com/office/drawing/2014/main" id="{F7FD2321-A484-48E7-8336-DB42061EB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75020" y="5029217"/>
              <a:ext cx="1635768" cy="666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9" name="Line 57">
              <a:extLst>
                <a:ext uri="{FF2B5EF4-FFF2-40B4-BE49-F238E27FC236}">
                  <a16:creationId xmlns:a16="http://schemas.microsoft.com/office/drawing/2014/main" id="{BA3DC03E-91CA-4EE0-BBC7-4FAC05D8E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7725" y="5695504"/>
              <a:ext cx="2575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5" name="Text Box 59">
              <a:extLst>
                <a:ext uri="{FF2B5EF4-FFF2-40B4-BE49-F238E27FC236}">
                  <a16:creationId xmlns:a16="http://schemas.microsoft.com/office/drawing/2014/main" id="{A6F439EC-B4C4-4FCA-A622-75C514D26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2782" y="4632626"/>
              <a:ext cx="1021541" cy="52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+mj-lt"/>
                  <a:ea typeface="+mj-ea"/>
                </a:rPr>
                <a:t>B</a:t>
              </a:r>
              <a:r>
                <a:rPr lang="en-US" altLang="zh-CN" sz="2800" b="1" dirty="0">
                  <a:latin typeface="+mj-lt"/>
                  <a:ea typeface="+mj-ea"/>
                </a:rPr>
                <a:t>(2,1)</a:t>
              </a:r>
            </a:p>
          </p:txBody>
        </p:sp>
        <p:sp>
          <p:nvSpPr>
            <p:cNvPr id="30" name="Text Box 59">
              <a:extLst>
                <a:ext uri="{FF2B5EF4-FFF2-40B4-BE49-F238E27FC236}">
                  <a16:creationId xmlns:a16="http://schemas.microsoft.com/office/drawing/2014/main" id="{60FCB435-C35B-46CC-8603-1CD97F47C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3069" y="3575147"/>
              <a:ext cx="1021541" cy="52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+mj-lt"/>
                  <a:ea typeface="+mj-ea"/>
                </a:rPr>
                <a:t>A</a:t>
              </a:r>
              <a:r>
                <a:rPr lang="en-US" altLang="zh-CN" sz="2800" b="1" dirty="0">
                  <a:latin typeface="+mj-lt"/>
                  <a:ea typeface="+mj-ea"/>
                </a:rPr>
                <a:t>(1,2)</a:t>
              </a:r>
            </a:p>
          </p:txBody>
        </p:sp>
        <p:sp>
          <p:nvSpPr>
            <p:cNvPr id="31" name="Line 56">
              <a:extLst>
                <a:ext uri="{FF2B5EF4-FFF2-40B4-BE49-F238E27FC236}">
                  <a16:creationId xmlns:a16="http://schemas.microsoft.com/office/drawing/2014/main" id="{FC5F2F32-38A4-4A10-85EA-A3F217BC7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2171" y="4236039"/>
              <a:ext cx="871669" cy="1459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2" name="Text Box 59">
              <a:extLst>
                <a:ext uri="{FF2B5EF4-FFF2-40B4-BE49-F238E27FC236}">
                  <a16:creationId xmlns:a16="http://schemas.microsoft.com/office/drawing/2014/main" id="{FD1CF190-265F-4454-AC6A-3782287BC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0552" y="5599608"/>
              <a:ext cx="554346" cy="52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j-lt"/>
                  <a:ea typeface="+mj-ea"/>
                </a:rPr>
                <a:t>o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8639D0AF-8873-4C62-AFC4-4451E4227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460990" y="4236037"/>
              <a:ext cx="749797" cy="793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4" name="Line 56">
              <a:extLst>
                <a:ext uri="{FF2B5EF4-FFF2-40B4-BE49-F238E27FC236}">
                  <a16:creationId xmlns:a16="http://schemas.microsoft.com/office/drawing/2014/main" id="{B9CA6B28-77C9-4D8D-98CF-7266F5894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453840" y="4236035"/>
              <a:ext cx="7149" cy="1459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5" name="Text Box 59">
              <a:extLst>
                <a:ext uri="{FF2B5EF4-FFF2-40B4-BE49-F238E27FC236}">
                  <a16:creationId xmlns:a16="http://schemas.microsoft.com/office/drawing/2014/main" id="{E9EB6928-404C-4728-A482-72721D1E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5070" y="4957402"/>
              <a:ext cx="6549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+mj-lt"/>
                  <a:ea typeface="+mj-ea"/>
                </a:rPr>
                <a:t>D</a:t>
              </a:r>
              <a:r>
                <a:rPr lang="en-US" altLang="zh-CN" sz="2800" b="1" baseline="-25000" dirty="0">
                  <a:latin typeface="+mj-lt"/>
                  <a:ea typeface="+mj-ea"/>
                </a:rPr>
                <a:t>1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70349529-9E0C-4DA7-97A9-8982E9CCE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6046" y="4593100"/>
              <a:ext cx="6549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+mj-lt"/>
                  <a:ea typeface="+mj-ea"/>
                </a:rPr>
                <a:t>D</a:t>
              </a:r>
              <a:r>
                <a:rPr lang="en-US" altLang="zh-CN" sz="2800" b="1" baseline="-25000" dirty="0">
                  <a:latin typeface="+mj-lt"/>
                  <a:ea typeface="+mj-ea"/>
                </a:rPr>
                <a:t>2</a:t>
              </a:r>
            </a:p>
          </p:txBody>
        </p:sp>
        <p:sp>
          <p:nvSpPr>
            <p:cNvPr id="38" name="Text Box 59">
              <a:extLst>
                <a:ext uri="{FF2B5EF4-FFF2-40B4-BE49-F238E27FC236}">
                  <a16:creationId xmlns:a16="http://schemas.microsoft.com/office/drawing/2014/main" id="{A337FB9D-138C-480B-851F-A2FFACA2D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0989" y="5599608"/>
              <a:ext cx="6549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+mj-lt"/>
                  <a:ea typeface="+mj-ea"/>
                </a:rPr>
                <a:t>P</a:t>
              </a:r>
              <a:endParaRPr lang="en-US" altLang="zh-CN" sz="2800" b="1" baseline="-25000" dirty="0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/>
      <p:bldP spid="24584" grpId="0"/>
      <p:bldP spid="24585" grpId="0"/>
      <p:bldP spid="2458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</TotalTime>
  <Words>1698</Words>
  <Application>Microsoft Office PowerPoint</Application>
  <PresentationFormat>宽屏</PresentationFormat>
  <Paragraphs>253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Arial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304</cp:revision>
  <dcterms:created xsi:type="dcterms:W3CDTF">2020-02-21T07:30:31Z</dcterms:created>
  <dcterms:modified xsi:type="dcterms:W3CDTF">2020-04-20T01:58:22Z</dcterms:modified>
</cp:coreProperties>
</file>