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C1DF78E-71C5-4B39-9017-571C764D7353}"/>
              </a:ext>
            </a:extLst>
          </p:cNvPr>
          <p:cNvSpPr txBox="1"/>
          <p:nvPr/>
        </p:nvSpPr>
        <p:spPr>
          <a:xfrm>
            <a:off x="123826" y="723543"/>
            <a:ext cx="1084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求到两定点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,0,0)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,0,0)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距离之和为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的动点的轨迹方程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(a&gt;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c&gt;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A17E87-F521-4461-9F51-8FC280DE3C5B}"/>
              </a:ext>
            </a:extLst>
          </p:cNvPr>
          <p:cNvSpPr txBox="1"/>
          <p:nvPr/>
        </p:nvSpPr>
        <p:spPr>
          <a:xfrm>
            <a:off x="528233" y="1309149"/>
            <a:ext cx="453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设动点的坐标为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/>
              <p:nvPr/>
            </p:nvSpPr>
            <p:spPr>
              <a:xfrm>
                <a:off x="915937" y="2024984"/>
                <a:ext cx="7802036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由题意得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7" y="2024984"/>
                <a:ext cx="7802036" cy="614142"/>
              </a:xfrm>
              <a:prstGeom prst="rect">
                <a:avLst/>
              </a:prstGeom>
              <a:blipFill>
                <a:blip r:embed="rId2"/>
                <a:stretch>
                  <a:fillRect t="-3960" b="-2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/>
              <p:nvPr/>
            </p:nvSpPr>
            <p:spPr>
              <a:xfrm>
                <a:off x="915937" y="2726903"/>
                <a:ext cx="6657336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7" y="2726903"/>
                <a:ext cx="6657336" cy="614142"/>
              </a:xfrm>
              <a:prstGeom prst="rect">
                <a:avLst/>
              </a:prstGeom>
              <a:blipFill>
                <a:blip r:embed="rId3"/>
                <a:stretch>
                  <a:fillRect l="-1832" t="-3960" b="-22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555E0A-A7A6-4000-A268-78362A0AA473}"/>
                  </a:ext>
                </a:extLst>
              </p:cNvPr>
              <p:cNvSpPr txBox="1"/>
              <p:nvPr/>
            </p:nvSpPr>
            <p:spPr>
              <a:xfrm>
                <a:off x="915937" y="3553955"/>
                <a:ext cx="9728294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两边平方得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8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baseline="30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555E0A-A7A6-4000-A268-78362A0A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7" y="3553955"/>
                <a:ext cx="9728294" cy="614142"/>
              </a:xfrm>
              <a:prstGeom prst="rect">
                <a:avLst/>
              </a:prstGeom>
              <a:blipFill>
                <a:blip r:embed="rId4"/>
                <a:stretch>
                  <a:fillRect l="-1253" t="-4950" b="-22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EAB5B4-F9DE-419C-B30A-4426A1F226AF}"/>
                  </a:ext>
                </a:extLst>
              </p:cNvPr>
              <p:cNvSpPr txBox="1"/>
              <p:nvPr/>
            </p:nvSpPr>
            <p:spPr>
              <a:xfrm>
                <a:off x="1068337" y="4058693"/>
                <a:ext cx="4600737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xc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EAB5B4-F9DE-419C-B30A-4426A1F2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37" y="4058693"/>
                <a:ext cx="4600737" cy="614142"/>
              </a:xfrm>
              <a:prstGeom prst="rect">
                <a:avLst/>
              </a:prstGeom>
              <a:blipFill>
                <a:blip r:embed="rId5"/>
                <a:stretch>
                  <a:fillRect l="-2649" t="-4950" b="-2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3D5B92-0F74-434B-B93A-251F48FC1A4B}"/>
                  </a:ext>
                </a:extLst>
              </p:cNvPr>
              <p:cNvSpPr txBox="1"/>
              <p:nvPr/>
            </p:nvSpPr>
            <p:spPr>
              <a:xfrm>
                <a:off x="1068337" y="4737355"/>
                <a:ext cx="7459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两边平方得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xc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3D5B92-0F74-434B-B93A-251F48FC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37" y="4737355"/>
                <a:ext cx="7459646" cy="523220"/>
              </a:xfrm>
              <a:prstGeom prst="rect">
                <a:avLst/>
              </a:prstGeom>
              <a:blipFill>
                <a:blip r:embed="rId6"/>
                <a:stretch>
                  <a:fillRect l="-1634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F1335D-35BB-401A-A806-20650C54B049}"/>
                  </a:ext>
                </a:extLst>
              </p:cNvPr>
              <p:cNvSpPr txBox="1"/>
              <p:nvPr/>
            </p:nvSpPr>
            <p:spPr>
              <a:xfrm>
                <a:off x="1100576" y="5906833"/>
                <a:ext cx="9543655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所以动点的轨迹方程为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1, 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F1335D-35BB-401A-A806-20650C54B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76" y="5906833"/>
                <a:ext cx="9543655" cy="707951"/>
              </a:xfrm>
              <a:prstGeom prst="rect">
                <a:avLst/>
              </a:prstGeom>
              <a:blipFill>
                <a:blip r:embed="rId7"/>
                <a:stretch>
                  <a:fillRect l="-1342" t="-2586"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114638-F87E-4B6E-8E33-4D80158AAE1F}"/>
                  </a:ext>
                </a:extLst>
              </p:cNvPr>
              <p:cNvSpPr txBox="1"/>
              <p:nvPr/>
            </p:nvSpPr>
            <p:spPr>
              <a:xfrm>
                <a:off x="1068337" y="5300517"/>
                <a:ext cx="63912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整理得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114638-F87E-4B6E-8E33-4D80158A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37" y="5300517"/>
                <a:ext cx="6391242" cy="523220"/>
              </a:xfrm>
              <a:prstGeom prst="rect">
                <a:avLst/>
              </a:prstGeom>
              <a:blipFill>
                <a:blip r:embed="rId8"/>
                <a:stretch>
                  <a:fillRect l="-1907"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2148E58-66BA-460F-ADA3-2E442805B124}"/>
              </a:ext>
            </a:extLst>
          </p:cNvPr>
          <p:cNvSpPr txBox="1"/>
          <p:nvPr/>
        </p:nvSpPr>
        <p:spPr>
          <a:xfrm>
            <a:off x="4018327" y="65054"/>
            <a:ext cx="208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9" grpId="0"/>
      <p:bldP spid="16" grpId="0"/>
      <p:bldP spid="17" grpId="0"/>
      <p:bldP spid="18" grpId="0"/>
      <p:bldP spid="19" grpId="0"/>
      <p:bldP spid="2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C1DF78E-71C5-4B39-9017-571C764D7353}"/>
              </a:ext>
            </a:extLst>
          </p:cNvPr>
          <p:cNvSpPr txBox="1"/>
          <p:nvPr/>
        </p:nvSpPr>
        <p:spPr>
          <a:xfrm>
            <a:off x="459681" y="407836"/>
            <a:ext cx="1127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动点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到原点和到点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 -3, 1)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等距离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的轨迹方程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A17E87-F521-4461-9F51-8FC280DE3C5B}"/>
              </a:ext>
            </a:extLst>
          </p:cNvPr>
          <p:cNvSpPr txBox="1"/>
          <p:nvPr/>
        </p:nvSpPr>
        <p:spPr>
          <a:xfrm>
            <a:off x="385619" y="1193887"/>
            <a:ext cx="5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设动点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的点坐标为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,0,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/>
              <p:nvPr/>
            </p:nvSpPr>
            <p:spPr>
              <a:xfrm>
                <a:off x="1079061" y="1963096"/>
                <a:ext cx="7470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由题意得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−5)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+3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+(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61" y="1963096"/>
                <a:ext cx="7470302" cy="523220"/>
              </a:xfrm>
              <a:prstGeom prst="rect">
                <a:avLst/>
              </a:prstGeom>
              <a:blipFill>
                <a:blip r:embed="rId2"/>
                <a:stretch>
                  <a:fillRect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/>
              <p:nvPr/>
            </p:nvSpPr>
            <p:spPr>
              <a:xfrm>
                <a:off x="1139008" y="2795161"/>
                <a:ext cx="3927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整理得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 10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08" y="2795161"/>
                <a:ext cx="3927942" cy="523220"/>
              </a:xfrm>
              <a:prstGeom prst="rect">
                <a:avLst/>
              </a:prstGeom>
              <a:blipFill>
                <a:blip r:embed="rId3"/>
                <a:stretch>
                  <a:fillRect l="-3261"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6B09E2-66DC-4B65-B0CF-19F2F2249953}"/>
                  </a:ext>
                </a:extLst>
              </p:cNvPr>
              <p:cNvSpPr txBox="1"/>
              <p:nvPr/>
            </p:nvSpPr>
            <p:spPr>
              <a:xfrm>
                <a:off x="1579709" y="3491957"/>
                <a:ext cx="6025817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的轨迹方程为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：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−35=0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6B09E2-66DC-4B65-B0CF-19F2F224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09" y="3491957"/>
                <a:ext cx="6025817" cy="1053494"/>
              </a:xfrm>
              <a:prstGeom prst="rect">
                <a:avLst/>
              </a:prstGeom>
              <a:blipFill>
                <a:blip r:embed="rId4"/>
                <a:stretch>
                  <a:fillRect l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9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602000" y="323946"/>
                <a:ext cx="8507778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11.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求空间曲线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800" b="1" i="0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0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800" b="1" i="0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在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面上的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投影曲线方程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00" y="323946"/>
                <a:ext cx="8507778" cy="1053494"/>
              </a:xfrm>
              <a:prstGeom prst="rect">
                <a:avLst/>
              </a:prstGeom>
              <a:blipFill>
                <a:blip r:embed="rId2"/>
                <a:stretch>
                  <a:fillRect l="-1505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3A17E87-F521-4461-9F51-8FC280DE3C5B}"/>
              </a:ext>
            </a:extLst>
          </p:cNvPr>
          <p:cNvSpPr txBox="1"/>
          <p:nvPr/>
        </p:nvSpPr>
        <p:spPr>
          <a:xfrm>
            <a:off x="704401" y="1567396"/>
            <a:ext cx="524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消掉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投影平面方程为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/>
              <p:nvPr/>
            </p:nvSpPr>
            <p:spPr>
              <a:xfrm>
                <a:off x="5675576" y="1513008"/>
                <a:ext cx="25753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+2=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76" y="1513008"/>
                <a:ext cx="2575310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6B09E2-66DC-4B65-B0CF-19F2F2249953}"/>
                  </a:ext>
                </a:extLst>
              </p:cNvPr>
              <p:cNvSpPr txBox="1"/>
              <p:nvPr/>
            </p:nvSpPr>
            <p:spPr>
              <a:xfrm>
                <a:off x="1325105" y="2507445"/>
                <a:ext cx="5492016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投影曲线方程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为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：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+2=0</m:t>
                            </m:r>
                            <m:r>
                              <m:rPr>
                                <m:nor/>
                              </m:rPr>
                              <a:rPr lang="zh-CN" altLang="en-US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i="0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800" b="1" i="0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6B09E2-66DC-4B65-B0CF-19F2F224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05" y="2507445"/>
                <a:ext cx="5492016" cy="1053494"/>
              </a:xfrm>
              <a:prstGeom prst="rect">
                <a:avLst/>
              </a:prstGeom>
              <a:blipFill>
                <a:blip r:embed="rId4"/>
                <a:stretch>
                  <a:fillRect l="-2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8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602000" y="323946"/>
                <a:ext cx="9676560" cy="146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补例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求直线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绕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轴旋转所得旋转曲面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的方程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00" y="323946"/>
                <a:ext cx="9676560" cy="1467966"/>
              </a:xfrm>
              <a:prstGeom prst="rect">
                <a:avLst/>
              </a:prstGeom>
              <a:blipFill>
                <a:blip r:embed="rId2"/>
                <a:stretch>
                  <a:fillRect l="-1323" r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3A17E87-F521-4461-9F51-8FC280DE3C5B}"/>
              </a:ext>
            </a:extLst>
          </p:cNvPr>
          <p:cNvSpPr txBox="1"/>
          <p:nvPr/>
        </p:nvSpPr>
        <p:spPr>
          <a:xfrm>
            <a:off x="670845" y="1824308"/>
            <a:ext cx="949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旋转曲面上的点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是由直线上的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旋转所得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/>
              <p:nvPr/>
            </p:nvSpPr>
            <p:spPr>
              <a:xfrm>
                <a:off x="1121006" y="3035362"/>
                <a:ext cx="4671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则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z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z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y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06" y="3035362"/>
                <a:ext cx="4671768" cy="523220"/>
              </a:xfrm>
              <a:prstGeom prst="rect">
                <a:avLst/>
              </a:prstGeom>
              <a:blipFill>
                <a:blip r:embed="rId3"/>
                <a:stretch>
                  <a:fillRect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D5220E0-23C7-4015-BAAE-9581437CFB9F}"/>
              </a:ext>
            </a:extLst>
          </p:cNvPr>
          <p:cNvSpPr txBox="1"/>
          <p:nvPr/>
        </p:nvSpPr>
        <p:spPr>
          <a:xfrm>
            <a:off x="1667514" y="4375462"/>
            <a:ext cx="665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消掉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得旋转曲面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的方程为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FA79CC-65C6-4AF4-9C1F-339DCD446067}"/>
                  </a:ext>
                </a:extLst>
              </p:cNvPr>
              <p:cNvSpPr txBox="1"/>
              <p:nvPr/>
            </p:nvSpPr>
            <p:spPr>
              <a:xfrm>
                <a:off x="2835368" y="4995149"/>
                <a:ext cx="4600737" cy="778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z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FA79CC-65C6-4AF4-9C1F-339DCD44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68" y="4995149"/>
                <a:ext cx="4600737" cy="778483"/>
              </a:xfrm>
              <a:prstGeom prst="rect">
                <a:avLst/>
              </a:prstGeom>
              <a:blipFill>
                <a:blip r:embed="rId4"/>
                <a:stretch>
                  <a:fillRect l="-2649" b="-8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6B09E2-66DC-4B65-B0CF-19F2F2249953}"/>
                  </a:ext>
                </a:extLst>
              </p:cNvPr>
              <p:cNvSpPr txBox="1"/>
              <p:nvPr/>
            </p:nvSpPr>
            <p:spPr>
              <a:xfrm>
                <a:off x="5569935" y="2695017"/>
                <a:ext cx="3046540" cy="146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baseline="-25000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baseline="-25000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baseline="-25000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baseline="-25000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6B09E2-66DC-4B65-B0CF-19F2F224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35" y="2695017"/>
                <a:ext cx="3046540" cy="1467966"/>
              </a:xfrm>
              <a:prstGeom prst="rect">
                <a:avLst/>
              </a:prstGeom>
              <a:blipFill>
                <a:blip r:embed="rId5"/>
                <a:stretch>
                  <a:fillRect l="-4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1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9" grpId="0"/>
      <p:bldP spid="10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364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160</cp:revision>
  <dcterms:created xsi:type="dcterms:W3CDTF">2020-02-21T07:30:31Z</dcterms:created>
  <dcterms:modified xsi:type="dcterms:W3CDTF">2020-04-08T04:15:53Z</dcterms:modified>
</cp:coreProperties>
</file>