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53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50000"/>
                <a:alpha val="77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: </a:t>
            </a:r>
            <a:r>
              <a:rPr lang="ru-RU" dirty="0" smtClean="0"/>
              <a:t>Финансовый Чат-Бот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Сделал: Белов Эмиль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проекта: Создать удобную справочную систему, которая сможет помочь пользователю в финансовых вопросах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I: </a:t>
            </a:r>
            <a:r>
              <a:rPr lang="ru-RU" dirty="0" smtClean="0"/>
              <a:t>Для работы с чат ботом </a:t>
            </a:r>
            <a:r>
              <a:rPr lang="ru-RU" dirty="0" err="1" smtClean="0"/>
              <a:t>Вконтакте</a:t>
            </a:r>
            <a:r>
              <a:rPr lang="ru-RU" dirty="0" smtClean="0"/>
              <a:t> я использовал библиотеку </a:t>
            </a:r>
            <a:r>
              <a:rPr lang="en-US" dirty="0" err="1" smtClean="0"/>
              <a:t>vk_api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II: </a:t>
            </a:r>
            <a:r>
              <a:rPr lang="ru-RU" dirty="0" smtClean="0"/>
              <a:t>Для конвертера валют я использовал библиотеку </a:t>
            </a:r>
            <a:r>
              <a:rPr lang="en-US" dirty="0" err="1" smtClean="0"/>
              <a:t>currency_converter</a:t>
            </a:r>
            <a:r>
              <a:rPr lang="ru-RU" dirty="0" smtClean="0"/>
              <a:t> и </a:t>
            </a:r>
            <a:r>
              <a:rPr lang="ru-RU" dirty="0" err="1" smtClean="0"/>
              <a:t>фуекцию</a:t>
            </a:r>
            <a:r>
              <a:rPr lang="ru-RU" dirty="0" smtClean="0"/>
              <a:t> оттуда </a:t>
            </a:r>
            <a:r>
              <a:rPr lang="en-US" dirty="0" err="1" smtClean="0"/>
              <a:t>CurrencyConverter</a:t>
            </a:r>
            <a:endParaRPr lang="ru-RU" dirty="0" smtClean="0"/>
          </a:p>
          <a:p>
            <a:r>
              <a:rPr lang="ru-RU" dirty="0" smtClean="0"/>
              <a:t>Пример запроса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err="1" smtClean="0"/>
              <a:t>c.convert</a:t>
            </a:r>
            <a:r>
              <a:rPr lang="en-US" dirty="0" smtClean="0"/>
              <a:t>(150, USD, RUB)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составления карты я использовал </a:t>
            </a:r>
          </a:p>
          <a:p>
            <a:pPr>
              <a:buNone/>
            </a:pPr>
            <a:r>
              <a:rPr lang="en-US" b="1" dirty="0" err="1" smtClean="0"/>
              <a:t>Yandex.Maps</a:t>
            </a:r>
            <a:r>
              <a:rPr lang="en-US" b="1" dirty="0" smtClean="0"/>
              <a:t> Static API</a:t>
            </a:r>
          </a:p>
          <a:p>
            <a:r>
              <a:rPr lang="ru-RU" dirty="0" smtClean="0"/>
              <a:t>Для нахождения координат </a:t>
            </a:r>
            <a:r>
              <a:rPr lang="ru-RU" dirty="0" err="1" smtClean="0"/>
              <a:t>местарасположения</a:t>
            </a:r>
            <a:r>
              <a:rPr lang="ru-RU" dirty="0" smtClean="0"/>
              <a:t> пользователя – </a:t>
            </a:r>
          </a:p>
          <a:p>
            <a:pPr>
              <a:buNone/>
            </a:pPr>
            <a:r>
              <a:rPr lang="en-US" b="1" dirty="0" err="1" smtClean="0"/>
              <a:t>Yandex</a:t>
            </a:r>
            <a:r>
              <a:rPr lang="ru-RU" b="1" dirty="0" smtClean="0"/>
              <a:t> </a:t>
            </a:r>
            <a:r>
              <a:rPr lang="ru-RU" dirty="0" err="1" smtClean="0"/>
              <a:t>Геокодер</a:t>
            </a:r>
            <a:endParaRPr lang="ru-RU" dirty="0" smtClean="0"/>
          </a:p>
          <a:p>
            <a:r>
              <a:rPr lang="ru-RU" dirty="0" smtClean="0"/>
              <a:t>Для нахождения ближайшего банкомата – </a:t>
            </a:r>
          </a:p>
          <a:p>
            <a:pPr>
              <a:buNone/>
            </a:pPr>
            <a:r>
              <a:rPr lang="en-US" b="1" dirty="0" err="1" smtClean="0"/>
              <a:t>Yandex</a:t>
            </a:r>
            <a:r>
              <a:rPr lang="ru-RU" b="1" dirty="0" smtClean="0"/>
              <a:t> Поиск организаций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Идеи развития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Выводить несколько банкоматов</a:t>
            </a:r>
          </a:p>
          <a:p>
            <a:r>
              <a:rPr lang="ru-RU" dirty="0" smtClean="0"/>
              <a:t>Расстояние до банкомата</a:t>
            </a:r>
          </a:p>
          <a:p>
            <a:r>
              <a:rPr lang="ru-RU" dirty="0" smtClean="0"/>
              <a:t>Выстраивать маршрут до банкомата</a:t>
            </a:r>
          </a:p>
          <a:p>
            <a:r>
              <a:rPr lang="ru-RU" dirty="0" smtClean="0"/>
              <a:t>Давать пользователю более подробную информацию </a:t>
            </a:r>
            <a:r>
              <a:rPr lang="ru-RU" smtClean="0"/>
              <a:t>о найденных банках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</Words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Проект: Финансовый Чат-Бот</vt:lpstr>
      <vt:lpstr>Введение</vt:lpstr>
      <vt:lpstr>Описание реализации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Финансовый Чат-Бот</dc:title>
  <dc:creator>Эмиль Белов</dc:creator>
  <cp:lastModifiedBy>Эмиль Белов</cp:lastModifiedBy>
  <cp:revision>2</cp:revision>
  <dcterms:created xsi:type="dcterms:W3CDTF">2021-04-20T15:09:56Z</dcterms:created>
  <dcterms:modified xsi:type="dcterms:W3CDTF">2021-04-21T11:31:05Z</dcterms:modified>
</cp:coreProperties>
</file>