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Lazydog" panose="020B0604020202020204" charset="0"/>
      <p:regular r:id="rId23"/>
    </p:embeddedFont>
    <p:embeddedFont>
      <p:font typeface="Poppins" panose="00000500000000000000" pitchFamily="2" charset="0"/>
      <p:regular r:id="rId24"/>
    </p:embeddedFont>
    <p:embeddedFont>
      <p:font typeface="Poppins Light" panose="00000400000000000000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-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761345" y="574815"/>
            <a:ext cx="14765311" cy="9137371"/>
            <a:chOff x="0" y="0"/>
            <a:chExt cx="19687081" cy="121831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7081" cy="12183161"/>
            </a:xfrm>
            <a:custGeom>
              <a:avLst/>
              <a:gdLst/>
              <a:ahLst/>
              <a:cxnLst/>
              <a:rect l="l" t="t" r="r" b="b"/>
              <a:pathLst>
                <a:path w="19687081" h="12183161">
                  <a:moveTo>
                    <a:pt x="0" y="0"/>
                  </a:moveTo>
                  <a:lnTo>
                    <a:pt x="19687081" y="0"/>
                  </a:lnTo>
                  <a:lnTo>
                    <a:pt x="19687081" y="12183161"/>
                  </a:lnTo>
                  <a:lnTo>
                    <a:pt x="0" y="12183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6636" b="-88635"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6"/>
            <p:cNvGrpSpPr/>
            <p:nvPr/>
          </p:nvGrpSpPr>
          <p:grpSpPr>
            <a:xfrm rot="-847417">
              <a:off x="11578504" y="3416174"/>
              <a:ext cx="2305965" cy="5581109"/>
              <a:chOff x="0" y="0"/>
              <a:chExt cx="455499" cy="110244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5499" cy="1102441"/>
              </a:xfrm>
              <a:custGeom>
                <a:avLst/>
                <a:gdLst/>
                <a:ahLst/>
                <a:cxnLst/>
                <a:rect l="l" t="t" r="r" b="b"/>
                <a:pathLst>
                  <a:path w="455499" h="1102441">
                    <a:moveTo>
                      <a:pt x="0" y="0"/>
                    </a:moveTo>
                    <a:lnTo>
                      <a:pt x="455499" y="0"/>
                    </a:lnTo>
                    <a:lnTo>
                      <a:pt x="455499" y="1102441"/>
                    </a:lnTo>
                    <a:lnTo>
                      <a:pt x="0" y="1102441"/>
                    </a:lnTo>
                    <a:close/>
                  </a:path>
                </a:pathLst>
              </a:custGeom>
              <a:solidFill>
                <a:srgbClr val="CAEEE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455499" cy="11405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9" name="Freeform 9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flipH="1">
            <a:off x="-1892126" y="-264531"/>
            <a:ext cx="8981032" cy="4490516"/>
          </a:xfrm>
          <a:custGeom>
            <a:avLst/>
            <a:gdLst/>
            <a:ahLst/>
            <a:cxnLst/>
            <a:rect l="l" t="t" r="r" b="b"/>
            <a:pathLst>
              <a:path w="8981032" h="4490516">
                <a:moveTo>
                  <a:pt x="8981032" y="0"/>
                </a:moveTo>
                <a:lnTo>
                  <a:pt x="0" y="0"/>
                </a:lnTo>
                <a:lnTo>
                  <a:pt x="0" y="4490516"/>
                </a:lnTo>
                <a:lnTo>
                  <a:pt x="8981032" y="4490516"/>
                </a:lnTo>
                <a:lnTo>
                  <a:pt x="8981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 rot="-787823">
            <a:off x="4542326" y="4347507"/>
            <a:ext cx="8990426" cy="272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1"/>
              </a:lnSpc>
            </a:pPr>
            <a:r>
              <a:rPr lang="en-US" sz="9954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SKYOPT-BOOK YOUR FLIGHT!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924109" y="2751340"/>
            <a:ext cx="11301259" cy="5466984"/>
          </a:xfrm>
          <a:custGeom>
            <a:avLst/>
            <a:gdLst/>
            <a:ahLst/>
            <a:cxnLst/>
            <a:rect l="l" t="t" r="r" b="b"/>
            <a:pathLst>
              <a:path w="11301259" h="5466984">
                <a:moveTo>
                  <a:pt x="0" y="0"/>
                </a:moveTo>
                <a:lnTo>
                  <a:pt x="11301259" y="0"/>
                </a:lnTo>
                <a:lnTo>
                  <a:pt x="11301259" y="5466984"/>
                </a:lnTo>
                <a:lnTo>
                  <a:pt x="0" y="5466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39617" y="3034700"/>
            <a:ext cx="11301259" cy="5636503"/>
          </a:xfrm>
          <a:custGeom>
            <a:avLst/>
            <a:gdLst/>
            <a:ahLst/>
            <a:cxnLst/>
            <a:rect l="l" t="t" r="r" b="b"/>
            <a:pathLst>
              <a:path w="11301259" h="5636503">
                <a:moveTo>
                  <a:pt x="0" y="0"/>
                </a:moveTo>
                <a:lnTo>
                  <a:pt x="11301259" y="0"/>
                </a:lnTo>
                <a:lnTo>
                  <a:pt x="11301259" y="5636502"/>
                </a:lnTo>
                <a:lnTo>
                  <a:pt x="0" y="56365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39617" y="2944120"/>
            <a:ext cx="11301259" cy="5212706"/>
          </a:xfrm>
          <a:custGeom>
            <a:avLst/>
            <a:gdLst/>
            <a:ahLst/>
            <a:cxnLst/>
            <a:rect l="l" t="t" r="r" b="b"/>
            <a:pathLst>
              <a:path w="11301259" h="5212706">
                <a:moveTo>
                  <a:pt x="0" y="0"/>
                </a:moveTo>
                <a:lnTo>
                  <a:pt x="11301259" y="0"/>
                </a:lnTo>
                <a:lnTo>
                  <a:pt x="11301259" y="5212706"/>
                </a:lnTo>
                <a:lnTo>
                  <a:pt x="0" y="5212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871274" y="3108493"/>
            <a:ext cx="11301259" cy="5523490"/>
          </a:xfrm>
          <a:custGeom>
            <a:avLst/>
            <a:gdLst/>
            <a:ahLst/>
            <a:cxnLst/>
            <a:rect l="l" t="t" r="r" b="b"/>
            <a:pathLst>
              <a:path w="11301259" h="5523490">
                <a:moveTo>
                  <a:pt x="0" y="0"/>
                </a:moveTo>
                <a:lnTo>
                  <a:pt x="11301259" y="0"/>
                </a:lnTo>
                <a:lnTo>
                  <a:pt x="11301259" y="5523490"/>
                </a:lnTo>
                <a:lnTo>
                  <a:pt x="0" y="55234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39617" y="2763707"/>
            <a:ext cx="11301259" cy="5212706"/>
          </a:xfrm>
          <a:custGeom>
            <a:avLst/>
            <a:gdLst/>
            <a:ahLst/>
            <a:cxnLst/>
            <a:rect l="l" t="t" r="r" b="b"/>
            <a:pathLst>
              <a:path w="11301259" h="5212706">
                <a:moveTo>
                  <a:pt x="0" y="0"/>
                </a:moveTo>
                <a:lnTo>
                  <a:pt x="11301259" y="0"/>
                </a:lnTo>
                <a:lnTo>
                  <a:pt x="11301259" y="5212705"/>
                </a:lnTo>
                <a:lnTo>
                  <a:pt x="0" y="52127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743360" y="2394820"/>
            <a:ext cx="11301259" cy="6201566"/>
          </a:xfrm>
          <a:custGeom>
            <a:avLst/>
            <a:gdLst/>
            <a:ahLst/>
            <a:cxnLst/>
            <a:rect l="l" t="t" r="r" b="b"/>
            <a:pathLst>
              <a:path w="11301259" h="6201566">
                <a:moveTo>
                  <a:pt x="0" y="0"/>
                </a:moveTo>
                <a:lnTo>
                  <a:pt x="11301259" y="0"/>
                </a:lnTo>
                <a:lnTo>
                  <a:pt x="11301259" y="6201566"/>
                </a:lnTo>
                <a:lnTo>
                  <a:pt x="0" y="62015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336387" y="2394820"/>
            <a:ext cx="11301259" cy="6300452"/>
          </a:xfrm>
          <a:custGeom>
            <a:avLst/>
            <a:gdLst/>
            <a:ahLst/>
            <a:cxnLst/>
            <a:rect l="l" t="t" r="r" b="b"/>
            <a:pathLst>
              <a:path w="11301259" h="6300452">
                <a:moveTo>
                  <a:pt x="0" y="0"/>
                </a:moveTo>
                <a:lnTo>
                  <a:pt x="11301259" y="0"/>
                </a:lnTo>
                <a:lnTo>
                  <a:pt x="11301259" y="6300452"/>
                </a:lnTo>
                <a:lnTo>
                  <a:pt x="0" y="63004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39617" y="2926196"/>
            <a:ext cx="11301259" cy="5481111"/>
          </a:xfrm>
          <a:custGeom>
            <a:avLst/>
            <a:gdLst/>
            <a:ahLst/>
            <a:cxnLst/>
            <a:rect l="l" t="t" r="r" b="b"/>
            <a:pathLst>
              <a:path w="11301259" h="5481111">
                <a:moveTo>
                  <a:pt x="0" y="0"/>
                </a:moveTo>
                <a:lnTo>
                  <a:pt x="11301259" y="0"/>
                </a:lnTo>
                <a:lnTo>
                  <a:pt x="11301259" y="5481111"/>
                </a:lnTo>
                <a:lnTo>
                  <a:pt x="0" y="548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39617" y="3302283"/>
            <a:ext cx="11301259" cy="4195592"/>
          </a:xfrm>
          <a:custGeom>
            <a:avLst/>
            <a:gdLst/>
            <a:ahLst/>
            <a:cxnLst/>
            <a:rect l="l" t="t" r="r" b="b"/>
            <a:pathLst>
              <a:path w="11301259" h="4195592">
                <a:moveTo>
                  <a:pt x="0" y="0"/>
                </a:moveTo>
                <a:lnTo>
                  <a:pt x="11301259" y="0"/>
                </a:lnTo>
                <a:lnTo>
                  <a:pt x="11301259" y="4195592"/>
                </a:lnTo>
                <a:lnTo>
                  <a:pt x="0" y="41955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493371" y="3024514"/>
            <a:ext cx="12616954" cy="4731358"/>
          </a:xfrm>
          <a:custGeom>
            <a:avLst/>
            <a:gdLst/>
            <a:ahLst/>
            <a:cxnLst/>
            <a:rect l="l" t="t" r="r" b="b"/>
            <a:pathLst>
              <a:path w="12616954" h="4731358">
                <a:moveTo>
                  <a:pt x="0" y="0"/>
                </a:moveTo>
                <a:lnTo>
                  <a:pt x="12616953" y="0"/>
                </a:lnTo>
                <a:lnTo>
                  <a:pt x="12616953" y="4731358"/>
                </a:lnTo>
                <a:lnTo>
                  <a:pt x="0" y="47313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728606" y="696010"/>
            <a:ext cx="8336054" cy="310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0"/>
              </a:lnSpc>
            </a:pPr>
            <a:r>
              <a:rPr lang="en-US" sz="11386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TEAM MEMBERS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39617" y="4241956"/>
            <a:ext cx="10346208" cy="3734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4600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Poorvika Girish Babu</a:t>
            </a:r>
          </a:p>
          <a:p>
            <a:pPr algn="ctr">
              <a:lnSpc>
                <a:spcPts val="4877"/>
              </a:lnSpc>
            </a:pPr>
            <a:r>
              <a:rPr lang="en-US" sz="4600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Sakshi Parikh</a:t>
            </a:r>
          </a:p>
          <a:p>
            <a:pPr algn="ctr">
              <a:lnSpc>
                <a:spcPts val="4877"/>
              </a:lnSpc>
            </a:pPr>
            <a:r>
              <a:rPr lang="en-US" sz="4600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Dhruv Desai</a:t>
            </a:r>
          </a:p>
          <a:p>
            <a:pPr algn="ctr">
              <a:lnSpc>
                <a:spcPts val="4877"/>
              </a:lnSpc>
            </a:pPr>
            <a:r>
              <a:rPr lang="en-US" sz="4600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Fenil Vaghasiya</a:t>
            </a:r>
          </a:p>
          <a:p>
            <a:pPr algn="ctr">
              <a:lnSpc>
                <a:spcPts val="4877"/>
              </a:lnSpc>
            </a:pPr>
            <a:endParaRPr lang="en-US" sz="4600">
              <a:solidFill>
                <a:srgbClr val="1128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4877"/>
              </a:lnSpc>
            </a:pPr>
            <a:endParaRPr lang="en-US" sz="4600">
              <a:solidFill>
                <a:srgbClr val="1128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39617" y="3187504"/>
            <a:ext cx="11301259" cy="4788908"/>
          </a:xfrm>
          <a:custGeom>
            <a:avLst/>
            <a:gdLst/>
            <a:ahLst/>
            <a:cxnLst/>
            <a:rect l="l" t="t" r="r" b="b"/>
            <a:pathLst>
              <a:path w="11301259" h="4788908">
                <a:moveTo>
                  <a:pt x="0" y="0"/>
                </a:moveTo>
                <a:lnTo>
                  <a:pt x="11301259" y="0"/>
                </a:lnTo>
                <a:lnTo>
                  <a:pt x="11301259" y="4788908"/>
                </a:lnTo>
                <a:lnTo>
                  <a:pt x="0" y="4788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139617" y="2636568"/>
            <a:ext cx="11301259" cy="5339845"/>
          </a:xfrm>
          <a:custGeom>
            <a:avLst/>
            <a:gdLst/>
            <a:ahLst/>
            <a:cxnLst/>
            <a:rect l="l" t="t" r="r" b="b"/>
            <a:pathLst>
              <a:path w="11301259" h="5339845">
                <a:moveTo>
                  <a:pt x="0" y="0"/>
                </a:moveTo>
                <a:lnTo>
                  <a:pt x="11301259" y="0"/>
                </a:lnTo>
                <a:lnTo>
                  <a:pt x="11301259" y="5339844"/>
                </a:lnTo>
                <a:lnTo>
                  <a:pt x="0" y="5339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581494" y="510335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39782" y="2428660"/>
            <a:ext cx="10973412" cy="616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9754" lvl="1" indent="-409877" algn="ctr">
              <a:lnSpc>
                <a:spcPts val="4024"/>
              </a:lnSpc>
              <a:buFont typeface="Arial"/>
              <a:buChar char="•"/>
            </a:pPr>
            <a:r>
              <a:rPr lang="en-US" sz="3796" dirty="0">
                <a:solidFill>
                  <a:srgbClr val="112838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project is a comprehensive flight booking application designed to help users find the best deals on flights.</a:t>
            </a:r>
          </a:p>
          <a:p>
            <a:pPr algn="ctr">
              <a:lnSpc>
                <a:spcPts val="4024"/>
              </a:lnSpc>
            </a:pPr>
            <a:endParaRPr lang="en-US" sz="3796" dirty="0">
              <a:solidFill>
                <a:srgbClr val="112838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819754" lvl="1" indent="-409877" algn="ctr">
              <a:lnSpc>
                <a:spcPts val="4024"/>
              </a:lnSpc>
              <a:buFont typeface="Arial"/>
              <a:buChar char="•"/>
            </a:pPr>
            <a:r>
              <a:rPr lang="en-US" sz="3796" dirty="0">
                <a:solidFill>
                  <a:srgbClr val="112838"/>
                </a:solidFill>
                <a:latin typeface="Poppins Light"/>
                <a:ea typeface="Poppins Light"/>
                <a:cs typeface="Poppins Light"/>
                <a:sym typeface="Poppins Light"/>
              </a:rPr>
              <a:t> It includes features such as a user-friendly login page, flight booking with customizable filters (date, from and to locations), and special offer which user new user get on initial booking. </a:t>
            </a:r>
          </a:p>
          <a:p>
            <a:pPr algn="ctr">
              <a:lnSpc>
                <a:spcPts val="4024"/>
              </a:lnSpc>
            </a:pPr>
            <a:endParaRPr lang="en-US" sz="3796" dirty="0">
              <a:solidFill>
                <a:srgbClr val="112838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819754" lvl="1" indent="-409877" algn="ctr">
              <a:lnSpc>
                <a:spcPts val="4024"/>
              </a:lnSpc>
              <a:buFont typeface="Arial"/>
              <a:buChar char="•"/>
            </a:pPr>
            <a:r>
              <a:rPr lang="en-US" sz="3796" dirty="0">
                <a:solidFill>
                  <a:srgbClr val="112838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Stripe payment is also integrated which allows user to pay and book flight.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014807" y="941073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71589" y="3064916"/>
            <a:ext cx="14332286" cy="5392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2380" lvl="1" indent="-361190" algn="ctr">
              <a:lnSpc>
                <a:spcPts val="3546"/>
              </a:lnSpc>
              <a:buFont typeface="Arial"/>
              <a:buChar char="•"/>
            </a:pPr>
            <a:r>
              <a:rPr lang="en-US" sz="3345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Login Page:  Secure login for users to access their flight booking account.</a:t>
            </a:r>
          </a:p>
          <a:p>
            <a:pPr marL="722380" lvl="1" indent="-361190" algn="ctr">
              <a:lnSpc>
                <a:spcPts val="3546"/>
              </a:lnSpc>
              <a:buFont typeface="Arial"/>
              <a:buChar char="•"/>
            </a:pPr>
            <a:r>
              <a:rPr lang="en-US" sz="3345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Flight Search: Search flights by origin, destination, dates, and other filters.</a:t>
            </a:r>
          </a:p>
          <a:p>
            <a:pPr marL="722380" lvl="1" indent="-361190" algn="ctr">
              <a:lnSpc>
                <a:spcPts val="3546"/>
              </a:lnSpc>
              <a:buFont typeface="Arial"/>
              <a:buChar char="•"/>
            </a:pPr>
            <a:r>
              <a:rPr lang="en-US" sz="3345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Booking Flights: Ability to book flights based on search results.</a:t>
            </a:r>
          </a:p>
          <a:p>
            <a:pPr marL="722380" lvl="1" indent="-361190" algn="ctr">
              <a:lnSpc>
                <a:spcPts val="3546"/>
              </a:lnSpc>
              <a:buFont typeface="Arial"/>
              <a:buChar char="•"/>
            </a:pPr>
            <a:r>
              <a:rPr lang="en-US" sz="3345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First User Discounts: First-time user discount system, this will provide a discount of x%.</a:t>
            </a:r>
          </a:p>
          <a:p>
            <a:pPr marL="722380" lvl="1" indent="-361190" algn="ctr">
              <a:lnSpc>
                <a:spcPts val="3546"/>
              </a:lnSpc>
              <a:buFont typeface="Arial"/>
              <a:buChar char="•"/>
            </a:pPr>
            <a:r>
              <a:rPr lang="en-US" sz="3345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Export to CSV: User can export data to CSV to analysis there spending of his past booking.</a:t>
            </a:r>
          </a:p>
          <a:p>
            <a:pPr marL="722380" lvl="1" indent="-361190" algn="ctr">
              <a:lnSpc>
                <a:spcPts val="3546"/>
              </a:lnSpc>
              <a:buFont typeface="Arial"/>
              <a:buChar char="•"/>
            </a:pPr>
            <a:r>
              <a:rPr lang="en-US" sz="3345">
                <a:solidFill>
                  <a:srgbClr val="112838"/>
                </a:solidFill>
                <a:latin typeface="Poppins"/>
                <a:ea typeface="Poppins"/>
                <a:cs typeface="Poppins"/>
                <a:sym typeface="Poppins"/>
              </a:rPr>
              <a:t>User Dashboard: Manage and view booking details, canceled flights, and other preferences.</a:t>
            </a:r>
          </a:p>
          <a:p>
            <a:pPr algn="ctr">
              <a:lnSpc>
                <a:spcPts val="3369"/>
              </a:lnSpc>
            </a:pPr>
            <a:endParaRPr lang="en-US" sz="3345">
              <a:solidFill>
                <a:srgbClr val="1128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576386" y="2751340"/>
            <a:ext cx="11301259" cy="2910074"/>
          </a:xfrm>
          <a:custGeom>
            <a:avLst/>
            <a:gdLst/>
            <a:ahLst/>
            <a:cxnLst/>
            <a:rect l="l" t="t" r="r" b="b"/>
            <a:pathLst>
              <a:path w="11301259" h="2910074">
                <a:moveTo>
                  <a:pt x="0" y="0"/>
                </a:moveTo>
                <a:lnTo>
                  <a:pt x="11301259" y="0"/>
                </a:lnTo>
                <a:lnTo>
                  <a:pt x="11301259" y="2910074"/>
                </a:lnTo>
                <a:lnTo>
                  <a:pt x="0" y="2910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209778" y="6013839"/>
            <a:ext cx="8034475" cy="2934151"/>
          </a:xfrm>
          <a:custGeom>
            <a:avLst/>
            <a:gdLst/>
            <a:ahLst/>
            <a:cxnLst/>
            <a:rect l="l" t="t" r="r" b="b"/>
            <a:pathLst>
              <a:path w="8034475" h="2934151">
                <a:moveTo>
                  <a:pt x="0" y="0"/>
                </a:moveTo>
                <a:lnTo>
                  <a:pt x="8034475" y="0"/>
                </a:lnTo>
                <a:lnTo>
                  <a:pt x="8034475" y="2934151"/>
                </a:lnTo>
                <a:lnTo>
                  <a:pt x="0" y="29341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585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TECH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6287516" y="2751340"/>
            <a:ext cx="5879000" cy="5789415"/>
          </a:xfrm>
          <a:custGeom>
            <a:avLst/>
            <a:gdLst/>
            <a:ahLst/>
            <a:cxnLst/>
            <a:rect l="l" t="t" r="r" b="b"/>
            <a:pathLst>
              <a:path w="5879000" h="5789415">
                <a:moveTo>
                  <a:pt x="0" y="0"/>
                </a:moveTo>
                <a:lnTo>
                  <a:pt x="5878999" y="0"/>
                </a:lnTo>
                <a:lnTo>
                  <a:pt x="5878999" y="5789415"/>
                </a:lnTo>
                <a:lnTo>
                  <a:pt x="0" y="57894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822758" y="2919099"/>
            <a:ext cx="11301259" cy="5057313"/>
          </a:xfrm>
          <a:custGeom>
            <a:avLst/>
            <a:gdLst/>
            <a:ahLst/>
            <a:cxnLst/>
            <a:rect l="l" t="t" r="r" b="b"/>
            <a:pathLst>
              <a:path w="11301259" h="5057313">
                <a:moveTo>
                  <a:pt x="0" y="0"/>
                </a:moveTo>
                <a:lnTo>
                  <a:pt x="11301259" y="0"/>
                </a:lnTo>
                <a:lnTo>
                  <a:pt x="11301259" y="5057313"/>
                </a:lnTo>
                <a:lnTo>
                  <a:pt x="0" y="50573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949446" y="2909695"/>
            <a:ext cx="11301259" cy="5481111"/>
          </a:xfrm>
          <a:custGeom>
            <a:avLst/>
            <a:gdLst/>
            <a:ahLst/>
            <a:cxnLst/>
            <a:rect l="l" t="t" r="r" b="b"/>
            <a:pathLst>
              <a:path w="11301259" h="5481111">
                <a:moveTo>
                  <a:pt x="0" y="0"/>
                </a:moveTo>
                <a:lnTo>
                  <a:pt x="11301259" y="0"/>
                </a:lnTo>
                <a:lnTo>
                  <a:pt x="11301259" y="5481111"/>
                </a:lnTo>
                <a:lnTo>
                  <a:pt x="0" y="548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9910" y="6240639"/>
            <a:ext cx="6139390" cy="3471546"/>
          </a:xfrm>
          <a:custGeom>
            <a:avLst/>
            <a:gdLst/>
            <a:ahLst/>
            <a:cxnLst/>
            <a:rect l="l" t="t" r="r" b="b"/>
            <a:pathLst>
              <a:path w="6139390" h="3471546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59260" y="-264531"/>
            <a:ext cx="6307870" cy="3566814"/>
          </a:xfrm>
          <a:custGeom>
            <a:avLst/>
            <a:gdLst/>
            <a:ahLst/>
            <a:cxnLst/>
            <a:rect l="l" t="t" r="r" b="b"/>
            <a:pathLst>
              <a:path w="6307870" h="3566814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892008" y="7284639"/>
            <a:ext cx="6980795" cy="3947323"/>
          </a:xfrm>
          <a:custGeom>
            <a:avLst/>
            <a:gdLst/>
            <a:ahLst/>
            <a:cxnLst/>
            <a:rect l="l" t="t" r="r" b="b"/>
            <a:pathLst>
              <a:path w="6980795" h="3947323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1892126" y="-264531"/>
            <a:ext cx="6031743" cy="3015871"/>
          </a:xfrm>
          <a:custGeom>
            <a:avLst/>
            <a:gdLst/>
            <a:ahLst/>
            <a:cxnLst/>
            <a:rect l="l" t="t" r="r" b="b"/>
            <a:pathLst>
              <a:path w="6031743" h="3015871">
                <a:moveTo>
                  <a:pt x="6031743" y="0"/>
                </a:moveTo>
                <a:lnTo>
                  <a:pt x="0" y="0"/>
                </a:lnTo>
                <a:lnTo>
                  <a:pt x="0" y="3015871"/>
                </a:lnTo>
                <a:lnTo>
                  <a:pt x="6031743" y="3015871"/>
                </a:lnTo>
                <a:lnTo>
                  <a:pt x="60317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797421" y="3095805"/>
            <a:ext cx="11301259" cy="5311592"/>
          </a:xfrm>
          <a:custGeom>
            <a:avLst/>
            <a:gdLst/>
            <a:ahLst/>
            <a:cxnLst/>
            <a:rect l="l" t="t" r="r" b="b"/>
            <a:pathLst>
              <a:path w="11301259" h="5311592">
                <a:moveTo>
                  <a:pt x="0" y="0"/>
                </a:moveTo>
                <a:lnTo>
                  <a:pt x="11301259" y="0"/>
                </a:lnTo>
                <a:lnTo>
                  <a:pt x="11301259" y="5311592"/>
                </a:lnTo>
                <a:lnTo>
                  <a:pt x="0" y="53115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139617" y="785807"/>
            <a:ext cx="10174798" cy="1609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4"/>
              </a:lnSpc>
            </a:pPr>
            <a:r>
              <a:rPr lang="en-US" sz="11522">
                <a:solidFill>
                  <a:srgbClr val="112838"/>
                </a:solidFill>
                <a:latin typeface="Lazydog"/>
                <a:ea typeface="Lazydog"/>
                <a:cs typeface="Lazydog"/>
                <a:sym typeface="Lazydog"/>
              </a:rPr>
              <a:t>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198</Words>
  <Application>Microsoft Office PowerPoint</Application>
  <PresentationFormat>Custom</PresentationFormat>
  <Paragraphs>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Lazydog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SKYOPT-Let's Explore the World!</dc:title>
  <dc:creator>Poorvika G</dc:creator>
  <cp:lastModifiedBy>Poorvika G</cp:lastModifiedBy>
  <cp:revision>3</cp:revision>
  <dcterms:created xsi:type="dcterms:W3CDTF">2006-08-16T00:00:00Z</dcterms:created>
  <dcterms:modified xsi:type="dcterms:W3CDTF">2024-12-08T03:46:40Z</dcterms:modified>
  <dc:identifier>DAGYo4wbO0w</dc:identifier>
</cp:coreProperties>
</file>