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4" r:id="rId6"/>
    <p:sldId id="265" r:id="rId7"/>
    <p:sldId id="262" r:id="rId8"/>
    <p:sldId id="267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2549"/>
    <a:srgbClr val="007033"/>
    <a:srgbClr val="9EFF29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32" autoAdjust="0"/>
  </p:normalViewPr>
  <p:slideViewPr>
    <p:cSldViewPr snapToGrid="0">
      <p:cViewPr>
        <p:scale>
          <a:sx n="66" d="100"/>
          <a:sy n="66" d="100"/>
        </p:scale>
        <p:origin x="1304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https://www.aplustopper.com/bitcoin-advantages-and-disadvantages/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3437" y="1902542"/>
            <a:ext cx="7079227" cy="154121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304" y="3723972"/>
            <a:ext cx="6939116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342323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94619"/>
            <a:ext cx="8246070" cy="358385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8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34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11" y="32326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6378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618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6378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618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lustopper.com/bitcoin-advantages-and-disadvantages/" TargetMode="External"/><Relationship Id="rId2" Type="http://schemas.openxmlformats.org/officeDocument/2006/relationships/hyperlink" Target="https://samarakoon-gayan.medium.com/bitcoin-fundamentals-a5d62fe98b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936" y="1917289"/>
            <a:ext cx="6975986" cy="152645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2540" y="3805085"/>
            <a:ext cx="6791633" cy="730043"/>
          </a:xfrm>
        </p:spPr>
        <p:txBody>
          <a:bodyPr/>
          <a:lstStyle/>
          <a:p>
            <a:r>
              <a:rPr lang="en-US" dirty="0"/>
              <a:t>Fenil Rana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Bitcoin?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invented Bitcoin?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Bitcoin Transaction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and Con associate with Bitcoin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Bitcoin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Bitcoin?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is Peer to Peer technology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digital currency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send/receive money without interference of government  or central bank.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AD89F-B49F-4304-83F0-8CDB3905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Bitcoin invented?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Satoshi Nakamoto created Bitcoin in 2008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wanted to create trust-less cash system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Removes third party costs in transactions. 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311E833-FC33-4F94-A6BB-5618591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36" y="1614036"/>
            <a:ext cx="2190476" cy="19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9352-9B16-423B-8E20-FDBED694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988" y="443407"/>
            <a:ext cx="6305833" cy="725349"/>
          </a:xfrm>
        </p:spPr>
        <p:txBody>
          <a:bodyPr anchor="ctr">
            <a:normAutofit/>
          </a:bodyPr>
          <a:lstStyle/>
          <a:p>
            <a:r>
              <a:rPr lang="en-US" dirty="0"/>
              <a:t>How Transaction works?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CC8AE408-760A-45F3-96F7-1D7CB1DD6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07" y="1248422"/>
            <a:ext cx="6939815" cy="3895078"/>
          </a:xfrm>
          <a:noFill/>
        </p:spPr>
      </p:pic>
    </p:spTree>
    <p:extLst>
      <p:ext uri="{BB962C8B-B14F-4D97-AF65-F5344CB8AC3E}">
        <p14:creationId xmlns:p14="http://schemas.microsoft.com/office/powerpoint/2010/main" val="350986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FC4FE45-2F02-41D5-824C-413B1C26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79" y="323267"/>
            <a:ext cx="8093365" cy="763525"/>
          </a:xfrm>
        </p:spPr>
        <p:txBody>
          <a:bodyPr/>
          <a:lstStyle/>
          <a:p>
            <a:r>
              <a:rPr lang="en-US" dirty="0"/>
              <a:t>	Pros and Cons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CA7D7E5-22CC-46B8-832C-B2FDE18E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463788"/>
            <a:ext cx="4041775" cy="479822"/>
          </a:xfrm>
        </p:spPr>
        <p:txBody>
          <a:bodyPr/>
          <a:lstStyle/>
          <a:p>
            <a:pPr algn="l"/>
            <a:r>
              <a:rPr lang="en-US" dirty="0"/>
              <a:t>Cons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4E9F1A4-061F-4796-8F43-98E542F9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463788"/>
            <a:ext cx="4040188" cy="479822"/>
          </a:xfrm>
        </p:spPr>
        <p:txBody>
          <a:bodyPr/>
          <a:lstStyle/>
          <a:p>
            <a:pPr algn="l"/>
            <a:r>
              <a:rPr lang="en-US" dirty="0"/>
              <a:t>Pros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9FF90F3-8AE9-47C8-815A-2838EE92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1936185"/>
            <a:ext cx="4040188" cy="22762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transaction fee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payment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A19F8D7E-347F-4CF6-8E91-F421E1C11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1936185"/>
            <a:ext cx="4041775" cy="22762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accepted everywhere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ulnerable to cyberattacks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32A53B-2352-4018-A9C6-B9DA5368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Bitcoins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702BC-9D67-4B20-840E-AC3D8352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companies will accept bitcoin such as Netflix and Subways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 predicts Bitcoin will reach $100,000 by end of 2023.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5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4C90-AE1C-46DA-A9CA-E6C9A40A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B4AA-C487-4571-B097-24416ADC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digital currency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from government/central bank interference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Accessible anytime anywhere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transaction cost as compared to bank transaction cost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F479-EF7D-4956-9C63-5576116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ADB3-D22E-45C3-86DC-DC8311E1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https://samarakoon-gayan.medium.com/bitcoin-fundamentals-a5d62fe98bac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https://www.aplustopper.com/bitcoin-advantages-and-disadvantages/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https://jacobjoseph.net/evolution-of-money-through-the-ages/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Bitcoin</vt:lpstr>
      <vt:lpstr>Objectives                </vt:lpstr>
      <vt:lpstr>What is Bitcoin?</vt:lpstr>
      <vt:lpstr>Why Bitcoin invented? </vt:lpstr>
      <vt:lpstr>How Transaction works?</vt:lpstr>
      <vt:lpstr> Pros and Cons </vt:lpstr>
      <vt:lpstr>Future of Bitcoins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2022-02-26T16:20:50Z</dcterms:modified>
</cp:coreProperties>
</file>