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8" r:id="rId2"/>
    <p:sldMasterId id="2147483664" r:id="rId3"/>
    <p:sldMasterId id="2147483670" r:id="rId4"/>
    <p:sldMasterId id="2147483708" r:id="rId5"/>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4" name="PlaceHolder 1"/>
          <p:cNvSpPr>
            <a:spLocks noGrp="1"/>
          </p:cNvSpPr>
          <p:nvPr>
            <p:ph type="title"/>
          </p:nvPr>
        </p:nvSpPr>
        <p:spPr>
          <a:xfrm>
            <a:off x="2347920" y="75816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SECTION_HEADER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5.xml"/><Relationship Id="rId1" Type="http://schemas.openxmlformats.org/officeDocument/2006/relationships/slideLayout" Target="../slideLayouts/slideLayout5.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 name="Google Shape;9;p2"/>
          <p:cNvPicPr/>
          <p:nvPr/>
        </p:nvPicPr>
        <p:blipFill>
          <a:blip r:embed="rId3"/>
          <a:stretch/>
        </p:blipFill>
        <p:spPr>
          <a:xfrm>
            <a:off x="-59760" y="-50040"/>
            <a:ext cx="9263160" cy="5243400"/>
          </a:xfrm>
          <a:prstGeom prst="rect">
            <a:avLst/>
          </a:prstGeom>
          <a:ln w="0">
            <a:noFill/>
          </a:ln>
        </p:spPr>
      </p:pic>
      <p:pic>
        <p:nvPicPr>
          <p:cNvPr id="5" name="Google Shape;10;p2"/>
          <p:cNvPicPr/>
          <p:nvPr/>
        </p:nvPicPr>
        <p:blipFill>
          <a:blip r:embed="rId4"/>
          <a:stretch/>
        </p:blipFill>
        <p:spPr>
          <a:xfrm flipH="1">
            <a:off x="-69120" y="-50040"/>
            <a:ext cx="9263160" cy="5243400"/>
          </a:xfrm>
          <a:prstGeom prst="rect">
            <a:avLst/>
          </a:prstGeom>
          <a:ln w="0">
            <a:noFill/>
          </a:ln>
        </p:spPr>
      </p:pic>
      <p:sp>
        <p:nvSpPr>
          <p:cNvPr id="2" name="PlaceHolder 1"/>
          <p:cNvSpPr>
            <a:spLocks noGrp="1"/>
          </p:cNvSpPr>
          <p:nvPr>
            <p:ph type="title"/>
          </p:nvPr>
        </p:nvSpPr>
        <p:spPr>
          <a:xfrm>
            <a:off x="3355920" y="2188080"/>
            <a:ext cx="5074560" cy="1811880"/>
          </a:xfrm>
          <a:prstGeom prst="rect">
            <a:avLst/>
          </a:prstGeom>
          <a:noFill/>
          <a:ln w="0">
            <a:noFill/>
          </a:ln>
        </p:spPr>
        <p:txBody>
          <a:bodyPr lIns="91440" tIns="91440" rIns="91440" bIns="91440" anchor="b">
            <a:noAutofit/>
          </a:bodyPr>
          <a:lstStyle/>
          <a:p>
            <a:pPr indent="0">
              <a:buNone/>
            </a:pPr>
            <a:r>
              <a:rPr lang="fr-FR" sz="5100" b="0" strike="noStrike" spc="-1">
                <a:solidFill>
                  <a:schemeClr val="dk1"/>
                </a:solidFill>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1" name="Google Shape;80;p15"/>
          <p:cNvPicPr/>
          <p:nvPr/>
        </p:nvPicPr>
        <p:blipFill>
          <a:blip r:embed="rId3"/>
          <a:stretch/>
        </p:blipFill>
        <p:spPr>
          <a:xfrm>
            <a:off x="-24840" y="-41400"/>
            <a:ext cx="9217080" cy="5184360"/>
          </a:xfrm>
          <a:prstGeom prst="rect">
            <a:avLst/>
          </a:prstGeom>
          <a:ln w="0">
            <a:noFill/>
          </a:ln>
        </p:spPr>
      </p:pic>
      <p:pic>
        <p:nvPicPr>
          <p:cNvPr id="22" name="Google Shape;81;p15"/>
          <p:cNvPicPr/>
          <p:nvPr/>
        </p:nvPicPr>
        <p:blipFill>
          <a:blip r:embed="rId4"/>
          <a:stretch/>
        </p:blipFill>
        <p:spPr>
          <a:xfrm rot="10800000">
            <a:off x="-59400" y="-49680"/>
            <a:ext cx="9263160" cy="5243400"/>
          </a:xfrm>
          <a:prstGeom prst="rect">
            <a:avLst/>
          </a:prstGeom>
          <a:ln w="0">
            <a:noFill/>
          </a:ln>
        </p:spPr>
      </p:pic>
      <p:sp>
        <p:nvSpPr>
          <p:cNvPr id="23" name="PlaceHolder 1"/>
          <p:cNvSpPr>
            <a:spLocks noGrp="1"/>
          </p:cNvSpPr>
          <p:nvPr>
            <p:ph type="title"/>
          </p:nvPr>
        </p:nvSpPr>
        <p:spPr>
          <a:xfrm>
            <a:off x="4534920" y="2425680"/>
            <a:ext cx="3342240" cy="1383120"/>
          </a:xfrm>
          <a:prstGeom prst="rect">
            <a:avLst/>
          </a:prstGeom>
          <a:noFill/>
          <a:ln w="0">
            <a:noFill/>
          </a:ln>
        </p:spPr>
        <p:txBody>
          <a:bodyPr lIns="91440" tIns="91440" rIns="91440" bIns="91440" anchor="t">
            <a:noAutofit/>
          </a:bodyPr>
          <a:lstStyle/>
          <a:p>
            <a:pPr indent="0">
              <a:buNone/>
            </a:pPr>
            <a:r>
              <a:rPr lang="fr-FR" sz="4000" b="0" strike="noStrike" spc="-1">
                <a:solidFill>
                  <a:schemeClr val="dk1"/>
                </a:solidFill>
                <a:latin typeface="Arial"/>
              </a:rPr>
              <a:t>Click to edit the title text format</a:t>
            </a:r>
          </a:p>
        </p:txBody>
      </p:sp>
      <p:sp>
        <p:nvSpPr>
          <p:cNvPr id="24" name="PlaceHolder 2"/>
          <p:cNvSpPr>
            <a:spLocks noGrp="1"/>
          </p:cNvSpPr>
          <p:nvPr>
            <p:ph type="title"/>
          </p:nvPr>
        </p:nvSpPr>
        <p:spPr>
          <a:xfrm>
            <a:off x="6455520" y="1334520"/>
            <a:ext cx="1421640" cy="1090800"/>
          </a:xfrm>
          <a:prstGeom prst="rect">
            <a:avLst/>
          </a:prstGeom>
          <a:noFill/>
          <a:ln w="0">
            <a:noFill/>
          </a:ln>
        </p:spPr>
        <p:txBody>
          <a:bodyPr lIns="91440" tIns="91440" rIns="91440" bIns="91440" anchor="b">
            <a:noAutofit/>
          </a:bodyPr>
          <a:lstStyle/>
          <a:p>
            <a:pPr indent="0" algn="r">
              <a:lnSpc>
                <a:spcPct val="100000"/>
              </a:lnSpc>
              <a:buNone/>
            </a:pPr>
            <a:r>
              <a:rPr lang="fr-FR" sz="6000" b="0" strike="noStrike" spc="-1">
                <a:solidFill>
                  <a:schemeClr val="dk2"/>
                </a:solidFill>
                <a:latin typeface="Maven Pro"/>
                <a:ea typeface="Maven Pro"/>
              </a:rPr>
              <a:t>xx%</a:t>
            </a:r>
            <a:endParaRPr lang="fr-FR" sz="6000" b="0" strike="noStrike" spc="-1">
              <a:solidFill>
                <a:schemeClr val="dk1"/>
              </a:solidFill>
              <a:latin typeface="Arial"/>
            </a:endParaRPr>
          </a:p>
        </p:txBody>
      </p:sp>
      <p:sp>
        <p:nvSpPr>
          <p:cNvPr id="25"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32" name="Google Shape;93;p18"/>
          <p:cNvPicPr/>
          <p:nvPr/>
        </p:nvPicPr>
        <p:blipFill>
          <a:blip r:embed="rId3"/>
          <a:stretch/>
        </p:blipFill>
        <p:spPr>
          <a:xfrm flipH="1">
            <a:off x="-69120" y="-50760"/>
            <a:ext cx="9263160" cy="5243400"/>
          </a:xfrm>
          <a:prstGeom prst="rect">
            <a:avLst/>
          </a:prstGeom>
          <a:ln w="0">
            <a:noFill/>
          </a:ln>
        </p:spPr>
      </p:pic>
      <p:pic>
        <p:nvPicPr>
          <p:cNvPr id="33" name="Google Shape;94;p18"/>
          <p:cNvPicPr/>
          <p:nvPr/>
        </p:nvPicPr>
        <p:blipFill>
          <a:blip r:embed="rId4"/>
          <a:stretch/>
        </p:blipFill>
        <p:spPr>
          <a:xfrm flipH="1">
            <a:off x="-69120" y="-50040"/>
            <a:ext cx="9263160" cy="5243400"/>
          </a:xfrm>
          <a:prstGeom prst="rect">
            <a:avLst/>
          </a:prstGeom>
          <a:ln w="0">
            <a:noFill/>
          </a:ln>
        </p:spPr>
      </p:pic>
      <p:sp>
        <p:nvSpPr>
          <p:cNvPr id="34" name="PlaceHolder 1"/>
          <p:cNvSpPr>
            <a:spLocks noGrp="1"/>
          </p:cNvSpPr>
          <p:nvPr>
            <p:ph type="title"/>
          </p:nvPr>
        </p:nvSpPr>
        <p:spPr>
          <a:xfrm>
            <a:off x="4898520" y="1139760"/>
            <a:ext cx="2960640" cy="19281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35" name="PlaceHolder 2"/>
          <p:cNvSpPr>
            <a:spLocks noGrp="1"/>
          </p:cNvSpPr>
          <p:nvPr>
            <p:ph type="body"/>
          </p:nvPr>
        </p:nvSpPr>
        <p:spPr>
          <a:xfrm>
            <a:off x="1284480" y="533880"/>
            <a:ext cx="2909520" cy="4075560"/>
          </a:xfrm>
          <a:prstGeom prst="rect">
            <a:avLst/>
          </a:prstGeom>
          <a:noFill/>
          <a:ln w="0">
            <a:noFill/>
          </a:ln>
        </p:spPr>
        <p:txBody>
          <a:bodyPr lIns="90000" tIns="45000" rIns="90000" bIns="45000" anchor="t">
            <a:normAutofit fontScale="5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42" name="Google Shape;14;p3"/>
          <p:cNvPicPr/>
          <p:nvPr/>
        </p:nvPicPr>
        <p:blipFill>
          <a:blip r:embed="rId3"/>
          <a:stretch/>
        </p:blipFill>
        <p:spPr>
          <a:xfrm rot="10800000" flipH="1">
            <a:off x="-69480" y="-49680"/>
            <a:ext cx="9263160" cy="5243400"/>
          </a:xfrm>
          <a:prstGeom prst="rect">
            <a:avLst/>
          </a:prstGeom>
          <a:ln w="0">
            <a:noFill/>
          </a:ln>
        </p:spPr>
      </p:pic>
      <p:pic>
        <p:nvPicPr>
          <p:cNvPr id="43" name="Google Shape;15;p3"/>
          <p:cNvPicPr/>
          <p:nvPr/>
        </p:nvPicPr>
        <p:blipFill>
          <a:blip r:embed="rId4"/>
          <a:stretch/>
        </p:blipFill>
        <p:spPr>
          <a:xfrm>
            <a:off x="-69480" y="-50040"/>
            <a:ext cx="9263160" cy="5243400"/>
          </a:xfrm>
          <a:prstGeom prst="rect">
            <a:avLst/>
          </a:prstGeom>
          <a:ln w="0">
            <a:noFill/>
          </a:ln>
        </p:spPr>
      </p:pic>
      <p:sp>
        <p:nvSpPr>
          <p:cNvPr id="44" name="PlaceHolder 1"/>
          <p:cNvSpPr>
            <a:spLocks noGrp="1"/>
          </p:cNvSpPr>
          <p:nvPr>
            <p:ph type="title"/>
          </p:nvPr>
        </p:nvSpPr>
        <p:spPr>
          <a:xfrm>
            <a:off x="1229400" y="2425680"/>
            <a:ext cx="3389400" cy="1383120"/>
          </a:xfrm>
          <a:prstGeom prst="rect">
            <a:avLst/>
          </a:prstGeom>
          <a:noFill/>
          <a:ln w="0">
            <a:noFill/>
          </a:ln>
        </p:spPr>
        <p:txBody>
          <a:bodyPr lIns="91440" tIns="91440" rIns="91440" bIns="91440" anchor="t">
            <a:noAutofit/>
          </a:bodyPr>
          <a:lstStyle/>
          <a:p>
            <a:pPr indent="0">
              <a:buNone/>
            </a:pPr>
            <a:r>
              <a:rPr lang="fr-FR" sz="4000" b="0" strike="noStrike" spc="-1">
                <a:solidFill>
                  <a:schemeClr val="dk1"/>
                </a:solidFill>
                <a:latin typeface="Arial"/>
              </a:rPr>
              <a:t>Click to edit the title text format</a:t>
            </a:r>
          </a:p>
        </p:txBody>
      </p:sp>
      <p:sp>
        <p:nvSpPr>
          <p:cNvPr id="45" name="PlaceHolder 2"/>
          <p:cNvSpPr>
            <a:spLocks noGrp="1"/>
          </p:cNvSpPr>
          <p:nvPr>
            <p:ph type="title"/>
          </p:nvPr>
        </p:nvSpPr>
        <p:spPr>
          <a:xfrm>
            <a:off x="1229400" y="1334520"/>
            <a:ext cx="1533240" cy="109080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dk2"/>
                </a:solidFill>
                <a:latin typeface="Maven Pro"/>
                <a:ea typeface="Maven Pro"/>
              </a:rPr>
              <a:t>xx%</a:t>
            </a:r>
            <a:endParaRPr lang="fr-FR" sz="6000" b="0" strike="noStrike" spc="-1">
              <a:solidFill>
                <a:schemeClr val="dk1"/>
              </a:solidFill>
              <a:latin typeface="Arial"/>
            </a:endParaRPr>
          </a:p>
        </p:txBody>
      </p:sp>
      <p:sp>
        <p:nvSpPr>
          <p:cNvPr id="46"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112" name="Google Shape;45;p9"/>
          <p:cNvPicPr/>
          <p:nvPr/>
        </p:nvPicPr>
        <p:blipFill>
          <a:blip r:embed="rId3"/>
          <a:stretch/>
        </p:blipFill>
        <p:spPr>
          <a:xfrm>
            <a:off x="0" y="0"/>
            <a:ext cx="9143640" cy="5143320"/>
          </a:xfrm>
          <a:prstGeom prst="rect">
            <a:avLst/>
          </a:prstGeom>
          <a:ln w="0">
            <a:noFill/>
          </a:ln>
        </p:spPr>
      </p:pic>
      <p:pic>
        <p:nvPicPr>
          <p:cNvPr id="113" name="Google Shape;46;p9"/>
          <p:cNvPicPr/>
          <p:nvPr/>
        </p:nvPicPr>
        <p:blipFill>
          <a:blip r:embed="rId4"/>
          <a:stretch/>
        </p:blipFill>
        <p:spPr>
          <a:xfrm rot="10800000">
            <a:off x="-69120" y="-49680"/>
            <a:ext cx="9263160" cy="5243400"/>
          </a:xfrm>
          <a:prstGeom prst="rect">
            <a:avLst/>
          </a:prstGeom>
          <a:ln w="0">
            <a:noFill/>
          </a:ln>
        </p:spPr>
      </p:pic>
      <p:sp>
        <p:nvSpPr>
          <p:cNvPr id="114" name="PlaceHolder 1"/>
          <p:cNvSpPr>
            <a:spLocks noGrp="1"/>
          </p:cNvSpPr>
          <p:nvPr>
            <p:ph type="title"/>
          </p:nvPr>
        </p:nvSpPr>
        <p:spPr>
          <a:xfrm>
            <a:off x="3058200" y="1604160"/>
            <a:ext cx="5351040" cy="1186920"/>
          </a:xfrm>
          <a:prstGeom prst="rect">
            <a:avLst/>
          </a:prstGeom>
          <a:noFill/>
          <a:ln w="0">
            <a:noFill/>
          </a:ln>
        </p:spPr>
        <p:txBody>
          <a:bodyPr lIns="91440" tIns="91440" rIns="91440" bIns="91440" anchor="ctr">
            <a:noAutofit/>
          </a:bodyPr>
          <a:lstStyle/>
          <a:p>
            <a:pPr indent="0">
              <a:buNone/>
            </a:pPr>
            <a:r>
              <a:rPr lang="fr-FR" sz="5000" b="0" strike="noStrike" spc="-1">
                <a:solidFill>
                  <a:schemeClr val="dk1"/>
                </a:solidFill>
                <a:latin typeface="Arial"/>
              </a:rPr>
              <a:t>Click to edit the title text format</a:t>
            </a:r>
          </a:p>
        </p:txBody>
      </p:sp>
      <p:sp>
        <p:nvSpPr>
          <p:cNvPr id="11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3352680" y="2190600"/>
            <a:ext cx="5076360" cy="18093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5100" b="0" strike="noStrike" spc="-1">
                <a:solidFill>
                  <a:schemeClr val="dk1"/>
                </a:solidFill>
                <a:latin typeface="Maven Pro"/>
                <a:ea typeface="Maven Pro"/>
              </a:rPr>
              <a:t>Advance Libraries in Python</a:t>
            </a:r>
            <a:endParaRPr lang="fr-FR" sz="5100" b="0" strike="noStrike" spc="-1">
              <a:solidFill>
                <a:schemeClr val="dk1"/>
              </a:solidFill>
              <a:latin typeface="Arial"/>
            </a:endParaRPr>
          </a:p>
        </p:txBody>
      </p:sp>
      <p:sp>
        <p:nvSpPr>
          <p:cNvPr id="120" name="PlaceHolder 2"/>
          <p:cNvSpPr>
            <a:spLocks noGrp="1"/>
          </p:cNvSpPr>
          <p:nvPr>
            <p:ph type="subTitle"/>
          </p:nvPr>
        </p:nvSpPr>
        <p:spPr>
          <a:xfrm>
            <a:off x="3352680" y="4114800"/>
            <a:ext cx="3457080" cy="475920"/>
          </a:xfrm>
          <a:prstGeom prst="rect">
            <a:avLst/>
          </a:prstGeom>
          <a:noFill/>
          <a:ln w="0">
            <a:noFill/>
          </a:ln>
        </p:spPr>
        <p:txBody>
          <a:bodyPr lIns="91440" tIns="91440" rIns="91440" bIns="91440" anchor="t">
            <a:normAutofit fontScale="87123"/>
          </a:bodyPr>
          <a:lstStyle/>
          <a:p>
            <a:pPr indent="0">
              <a:lnSpc>
                <a:spcPct val="100000"/>
              </a:lnSpc>
              <a:buNone/>
              <a:tabLst>
                <a:tab pos="0" algn="l"/>
              </a:tabLst>
            </a:pPr>
            <a:r>
              <a:rPr lang="en" sz="1400" b="0" strike="noStrike" spc="-1">
                <a:solidFill>
                  <a:schemeClr val="dk1"/>
                </a:solidFill>
                <a:latin typeface="Maven Pro"/>
                <a:ea typeface="Maven Pro"/>
              </a:rPr>
              <a:t>An In-Depth Look at Matplotlib for Data Visualization</a:t>
            </a:r>
            <a:endParaRPr lang="en-US" sz="1400" b="0" strike="noStrike" spc="-1">
              <a:solidFill>
                <a:srgbClr val="FFFFFF"/>
              </a:solidFill>
              <a:latin typeface="OpenSymbo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3057480" y="1600200"/>
            <a:ext cx="5352840" cy="1190160"/>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5000" b="0" strike="noStrike" spc="-1">
                <a:solidFill>
                  <a:schemeClr val="dk1"/>
                </a:solidFill>
                <a:latin typeface="Maven Pro"/>
                <a:ea typeface="Maven Pro"/>
              </a:rPr>
              <a:t>Saving Figures</a:t>
            </a:r>
            <a:endParaRPr lang="fr-FR" sz="5000" b="0" strike="noStrike" spc="-1">
              <a:solidFill>
                <a:schemeClr val="dk1"/>
              </a:solidFill>
              <a:latin typeface="Arial"/>
            </a:endParaRPr>
          </a:p>
        </p:txBody>
      </p:sp>
      <p:sp>
        <p:nvSpPr>
          <p:cNvPr id="141" name="PlaceHolder 2"/>
          <p:cNvSpPr>
            <a:spLocks noGrp="1"/>
          </p:cNvSpPr>
          <p:nvPr>
            <p:ph type="subTitle"/>
          </p:nvPr>
        </p:nvSpPr>
        <p:spPr>
          <a:xfrm>
            <a:off x="3057480" y="2790720"/>
            <a:ext cx="5352840" cy="742680"/>
          </a:xfrm>
          <a:prstGeom prst="rect">
            <a:avLst/>
          </a:prstGeom>
          <a:noFill/>
          <a:ln w="0">
            <a:noFill/>
          </a:ln>
        </p:spPr>
        <p:txBody>
          <a:bodyPr lIns="91440" tIns="91440" rIns="91440" bIns="91440" anchor="t">
            <a:normAutofit fontScale="80696" lnSpcReduction="20000"/>
          </a:bodyPr>
          <a:lstStyle/>
          <a:p>
            <a:pPr indent="0">
              <a:lnSpc>
                <a:spcPct val="100000"/>
              </a:lnSpc>
              <a:buNone/>
              <a:tabLst>
                <a:tab pos="0" algn="l"/>
              </a:tabLst>
            </a:pPr>
            <a:r>
              <a:rPr lang="en" sz="1400" b="0" strike="noStrike" spc="-1">
                <a:solidFill>
                  <a:schemeClr val="dk1"/>
                </a:solidFill>
                <a:latin typeface="Maven Pro"/>
                <a:ea typeface="Maven Pro"/>
              </a:rPr>
              <a:t>To save a figure, use the 'savefig()' function. This function allows you to specify the filename and the format (e.g., PNG, PDF, SVG). For instance, 'plt.savefig('my_plot.png')' saves your current figure as a PNG file. Determine the appropriate resolution and layout for professional submissions.</a:t>
            </a:r>
            <a:endParaRPr lang="en-US" sz="1400" b="0" strike="noStrike" spc="-1">
              <a:solidFill>
                <a:srgbClr val="FFFFFF"/>
              </a:solidFill>
              <a:latin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 name="Google Shape;359;p52"/>
          <p:cNvPicPr/>
          <p:nvPr/>
        </p:nvPicPr>
        <p:blipFill>
          <a:blip r:embed="rId2"/>
          <a:srcRect l="24958" r="27454"/>
          <a:stretch/>
        </p:blipFill>
        <p:spPr>
          <a:xfrm>
            <a:off x="1284480" y="533880"/>
            <a:ext cx="2909520" cy="4075560"/>
          </a:xfrm>
          <a:prstGeom prst="rect">
            <a:avLst/>
          </a:prstGeom>
          <a:ln w="0">
            <a:noFill/>
          </a:ln>
        </p:spPr>
      </p:pic>
      <p:sp>
        <p:nvSpPr>
          <p:cNvPr id="143" name="PlaceHolder 1"/>
          <p:cNvSpPr>
            <a:spLocks noGrp="1"/>
          </p:cNvSpPr>
          <p:nvPr>
            <p:ph type="title"/>
          </p:nvPr>
        </p:nvSpPr>
        <p:spPr>
          <a:xfrm>
            <a:off x="4896000" y="1143000"/>
            <a:ext cx="2962080" cy="19238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Maven Pro"/>
                <a:ea typeface="Maven Pro"/>
              </a:rPr>
              <a:t>Conclusions</a:t>
            </a:r>
            <a:endParaRPr lang="fr-FR" sz="3000" b="0" strike="noStrike" spc="-1">
              <a:solidFill>
                <a:schemeClr val="dk1"/>
              </a:solidFill>
              <a:latin typeface="Arial"/>
            </a:endParaRPr>
          </a:p>
        </p:txBody>
      </p:sp>
      <p:sp>
        <p:nvSpPr>
          <p:cNvPr id="144" name="PlaceHolder 2"/>
          <p:cNvSpPr>
            <a:spLocks noGrp="1"/>
          </p:cNvSpPr>
          <p:nvPr>
            <p:ph type="subTitle"/>
          </p:nvPr>
        </p:nvSpPr>
        <p:spPr>
          <a:xfrm>
            <a:off x="4896000" y="3067200"/>
            <a:ext cx="2962080" cy="933120"/>
          </a:xfrm>
          <a:prstGeom prst="rect">
            <a:avLst/>
          </a:prstGeom>
          <a:noFill/>
          <a:ln w="0">
            <a:noFill/>
          </a:ln>
        </p:spPr>
        <p:txBody>
          <a:bodyPr lIns="91440" tIns="91440" rIns="91440" bIns="91440" anchor="t">
            <a:normAutofit fontScale="86734"/>
          </a:bodyPr>
          <a:lstStyle/>
          <a:p>
            <a:pPr indent="0">
              <a:lnSpc>
                <a:spcPct val="100000"/>
              </a:lnSpc>
              <a:buNone/>
              <a:tabLst>
                <a:tab pos="0" algn="l"/>
              </a:tabLst>
            </a:pPr>
            <a:r>
              <a:rPr lang="en" sz="1200" b="0" strike="noStrike" spc="-1">
                <a:solidFill>
                  <a:schemeClr val="dk1"/>
                </a:solidFill>
                <a:latin typeface="Maven Pro"/>
                <a:ea typeface="Maven Pro"/>
              </a:rPr>
              <a:t>Matplotlib is an essential tool for data visualization in Python, offering extensive features for creating and customizing plots. Mastering the installation, basic plotting, and figure-saving techniques will significantly enhance your capacity to represent data effectively.</a:t>
            </a:r>
            <a:endParaRPr lang="en-US" sz="1200" b="0" strike="noStrike" spc="-1">
              <a:solidFill>
                <a:srgbClr val="FFFFFF"/>
              </a:solidFill>
              <a:latin typeface="OpenSymbo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p:cNvSpPr>
          <p:nvPr>
            <p:ph type="title"/>
          </p:nvPr>
        </p:nvSpPr>
        <p:spPr>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6000" b="0" strike="noStrike" spc="-1">
                <a:solidFill>
                  <a:schemeClr val="dk1"/>
                </a:solidFill>
                <a:latin typeface="Maven Pro"/>
                <a:ea typeface="Maven Pro"/>
              </a:rPr>
              <a:t>Thank you!</a:t>
            </a:r>
            <a:endParaRPr lang="fr-FR" sz="6000" b="0" strike="noStrike" spc="-1">
              <a:solidFill>
                <a:schemeClr val="dk1"/>
              </a:solidFill>
              <a:latin typeface="Arial"/>
            </a:endParaRPr>
          </a:p>
        </p:txBody>
      </p:sp>
      <p:sp>
        <p:nvSpPr>
          <p:cNvPr id="146" name="PlaceHolder 2"/>
          <p:cNvSpPr>
            <a:spLocks noGrp="1"/>
          </p:cNvSpPr>
          <p:nvPr>
            <p:ph type="subTitle"/>
          </p:nvPr>
        </p:nvSpPr>
        <p:spPr>
          <a:xfrm>
            <a:off x="457380" y="1751706"/>
            <a:ext cx="8229240" cy="516835"/>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1400" b="1" strike="noStrike" spc="-1" dirty="0">
                <a:solidFill>
                  <a:schemeClr val="dk1"/>
                </a:solidFill>
                <a:latin typeface="Maven Pro"/>
                <a:ea typeface="Maven Pro"/>
              </a:rPr>
              <a:t>Do you have any questions?</a:t>
            </a:r>
            <a:endParaRPr lang="en-US" sz="1400" b="0" strike="noStrike" spc="-1" dirty="0">
              <a:solidFill>
                <a:srgbClr val="FFFFFF"/>
              </a:solidFill>
              <a:latin typeface="OpenSymbo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1" name="Google Shape;359;p52"/>
          <p:cNvPicPr/>
          <p:nvPr/>
        </p:nvPicPr>
        <p:blipFill>
          <a:blip r:embed="rId2"/>
          <a:srcRect l="24958" r="27454"/>
          <a:stretch/>
        </p:blipFill>
        <p:spPr>
          <a:xfrm>
            <a:off x="1284480" y="533880"/>
            <a:ext cx="2909520" cy="4075560"/>
          </a:xfrm>
          <a:prstGeom prst="rect">
            <a:avLst/>
          </a:prstGeom>
          <a:ln w="0">
            <a:noFill/>
          </a:ln>
        </p:spPr>
      </p:pic>
      <p:sp>
        <p:nvSpPr>
          <p:cNvPr id="122" name="PlaceHolder 1"/>
          <p:cNvSpPr>
            <a:spLocks noGrp="1"/>
          </p:cNvSpPr>
          <p:nvPr>
            <p:ph type="title"/>
          </p:nvPr>
        </p:nvSpPr>
        <p:spPr>
          <a:xfrm>
            <a:off x="4896000" y="1143000"/>
            <a:ext cx="2962080" cy="19238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Maven Pro"/>
                <a:ea typeface="Maven Pro"/>
              </a:rPr>
              <a:t>Introduction</a:t>
            </a:r>
            <a:endParaRPr lang="fr-FR" sz="3000" b="0" strike="noStrike" spc="-1">
              <a:solidFill>
                <a:schemeClr val="dk1"/>
              </a:solidFill>
              <a:latin typeface="Arial"/>
            </a:endParaRPr>
          </a:p>
        </p:txBody>
      </p:sp>
      <p:sp>
        <p:nvSpPr>
          <p:cNvPr id="123" name="PlaceHolder 2"/>
          <p:cNvSpPr>
            <a:spLocks noGrp="1"/>
          </p:cNvSpPr>
          <p:nvPr>
            <p:ph type="subTitle"/>
          </p:nvPr>
        </p:nvSpPr>
        <p:spPr>
          <a:xfrm>
            <a:off x="4896000" y="3067200"/>
            <a:ext cx="2962080" cy="9331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Maven Pro"/>
                <a:ea typeface="Maven Pro"/>
              </a:rPr>
              <a:t>This presentation provides a comprehensive overview of Matplotlib, a powerful library for creating static, animated, and interactive visualizations in Python.</a:t>
            </a:r>
            <a:endParaRPr lang="en-US" sz="1200" b="0" strike="noStrike" spc="-1">
              <a:solidFill>
                <a:srgbClr val="FFFFFF"/>
              </a:solidFill>
              <a:latin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4533840" y="2428920"/>
            <a:ext cx="3342960" cy="1380600"/>
          </a:xfrm>
          <a:prstGeom prst="rect">
            <a:avLst/>
          </a:prstGeom>
          <a:noFill/>
          <a:ln w="0">
            <a:noFill/>
          </a:ln>
        </p:spPr>
        <p:txBody>
          <a:bodyPr lIns="91440" tIns="91440" rIns="91440" bIns="91440" anchor="t">
            <a:normAutofit fontScale="96507"/>
          </a:bodyPr>
          <a:lstStyle/>
          <a:p>
            <a:pPr indent="0" algn="r">
              <a:lnSpc>
                <a:spcPct val="100000"/>
              </a:lnSpc>
              <a:buNone/>
              <a:tabLst>
                <a:tab pos="0" algn="l"/>
              </a:tabLst>
            </a:pPr>
            <a:r>
              <a:rPr lang="en" sz="4000" b="0" strike="noStrike" spc="-1">
                <a:solidFill>
                  <a:schemeClr val="dk1"/>
                </a:solidFill>
                <a:latin typeface="Maven Pro"/>
                <a:ea typeface="Maven Pro"/>
              </a:rPr>
              <a:t>Overview of Matplotlib</a:t>
            </a:r>
            <a:endParaRPr lang="fr-FR" sz="4000" b="0" strike="noStrike" spc="-1">
              <a:solidFill>
                <a:schemeClr val="dk1"/>
              </a:solidFill>
              <a:latin typeface="Arial"/>
            </a:endParaRPr>
          </a:p>
        </p:txBody>
      </p:sp>
      <p:sp>
        <p:nvSpPr>
          <p:cNvPr id="125" name="PlaceHolder 2"/>
          <p:cNvSpPr>
            <a:spLocks noGrp="1"/>
          </p:cNvSpPr>
          <p:nvPr>
            <p:ph type="title"/>
          </p:nvPr>
        </p:nvSpPr>
        <p:spPr>
          <a:xfrm>
            <a:off x="6458040" y="1333440"/>
            <a:ext cx="1418760" cy="1095120"/>
          </a:xfrm>
          <a:prstGeom prst="rect">
            <a:avLst/>
          </a:prstGeom>
          <a:noFill/>
          <a:ln w="0">
            <a:noFill/>
          </a:ln>
        </p:spPr>
        <p:txBody>
          <a:bodyPr lIns="91440" tIns="91440" rIns="91440" bIns="91440" anchor="b">
            <a:normAutofit/>
          </a:bodyPr>
          <a:lstStyle/>
          <a:p>
            <a:pPr indent="0" algn="r">
              <a:lnSpc>
                <a:spcPct val="100000"/>
              </a:lnSpc>
              <a:buNone/>
              <a:tabLst>
                <a:tab pos="0" algn="l"/>
              </a:tabLst>
            </a:pPr>
            <a:r>
              <a:rPr lang="en" sz="6000" b="0" strike="noStrike" spc="-1">
                <a:solidFill>
                  <a:schemeClr val="dk2"/>
                </a:solidFill>
                <a:latin typeface="Maven Pro"/>
                <a:ea typeface="Maven Pro"/>
              </a:rPr>
              <a:t>01</a:t>
            </a:r>
            <a:endParaRPr lang="fr-FR" sz="6000" b="0" strike="noStrike" spc="-1">
              <a:solidFill>
                <a:schemeClr val="dk1"/>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 name="Google Shape;359;p52"/>
          <p:cNvPicPr/>
          <p:nvPr/>
        </p:nvPicPr>
        <p:blipFill>
          <a:blip r:embed="rId2"/>
          <a:srcRect l="24958" r="27454"/>
          <a:stretch/>
        </p:blipFill>
        <p:spPr>
          <a:xfrm>
            <a:off x="1284480" y="533880"/>
            <a:ext cx="2909520" cy="4075560"/>
          </a:xfrm>
          <a:prstGeom prst="rect">
            <a:avLst/>
          </a:prstGeom>
          <a:ln w="0">
            <a:noFill/>
          </a:ln>
        </p:spPr>
      </p:pic>
      <p:sp>
        <p:nvSpPr>
          <p:cNvPr id="127" name="PlaceHolder 1"/>
          <p:cNvSpPr>
            <a:spLocks noGrp="1"/>
          </p:cNvSpPr>
          <p:nvPr>
            <p:ph type="title"/>
          </p:nvPr>
        </p:nvSpPr>
        <p:spPr>
          <a:xfrm>
            <a:off x="4896000" y="1143000"/>
            <a:ext cx="2962080" cy="19238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Maven Pro"/>
                <a:ea typeface="Maven Pro"/>
              </a:rPr>
              <a:t>What is Matplotlib?</a:t>
            </a:r>
            <a:endParaRPr lang="fr-FR" sz="3000" b="0" strike="noStrike" spc="-1">
              <a:solidFill>
                <a:schemeClr val="dk1"/>
              </a:solidFill>
              <a:latin typeface="Arial"/>
            </a:endParaRPr>
          </a:p>
        </p:txBody>
      </p:sp>
      <p:sp>
        <p:nvSpPr>
          <p:cNvPr id="128" name="PlaceHolder 2"/>
          <p:cNvSpPr>
            <a:spLocks noGrp="1"/>
          </p:cNvSpPr>
          <p:nvPr>
            <p:ph type="subTitle"/>
          </p:nvPr>
        </p:nvSpPr>
        <p:spPr>
          <a:xfrm>
            <a:off x="4896000" y="3067200"/>
            <a:ext cx="2962080" cy="933120"/>
          </a:xfrm>
          <a:prstGeom prst="rect">
            <a:avLst/>
          </a:prstGeom>
          <a:noFill/>
          <a:ln w="0">
            <a:noFill/>
          </a:ln>
        </p:spPr>
        <p:txBody>
          <a:bodyPr lIns="91440" tIns="91440" rIns="91440" bIns="91440" anchor="t">
            <a:normAutofit fontScale="86734"/>
          </a:bodyPr>
          <a:lstStyle/>
          <a:p>
            <a:pPr indent="0">
              <a:lnSpc>
                <a:spcPct val="100000"/>
              </a:lnSpc>
              <a:buNone/>
              <a:tabLst>
                <a:tab pos="0" algn="l"/>
              </a:tabLst>
            </a:pPr>
            <a:r>
              <a:rPr lang="en" sz="1200" b="0" strike="noStrike" spc="-1">
                <a:solidFill>
                  <a:schemeClr val="dk1"/>
                </a:solidFill>
                <a:latin typeface="Maven Pro"/>
                <a:ea typeface="Maven Pro"/>
              </a:rPr>
              <a:t>Matplotlib is a versatile plotting library in Python often used for data visualization. It provides an object-oriented API for embedding plots into applications and is highly customizable, allowing users to create a wide variety of plots and visualizations.</a:t>
            </a:r>
            <a:endParaRPr lang="en-US" sz="1200" b="0" strike="noStrike" spc="-1">
              <a:solidFill>
                <a:srgbClr val="FFFFFF"/>
              </a:solidFill>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3057480" y="1600200"/>
            <a:ext cx="5352840" cy="1190160"/>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5000" b="0" strike="noStrike" spc="-1">
                <a:solidFill>
                  <a:schemeClr val="dk1"/>
                </a:solidFill>
                <a:latin typeface="Maven Pro"/>
                <a:ea typeface="Maven Pro"/>
              </a:rPr>
              <a:t>Key Features</a:t>
            </a:r>
            <a:endParaRPr lang="fr-FR" sz="5000" b="0" strike="noStrike" spc="-1">
              <a:solidFill>
                <a:schemeClr val="dk1"/>
              </a:solidFill>
              <a:latin typeface="Arial"/>
            </a:endParaRPr>
          </a:p>
        </p:txBody>
      </p:sp>
      <p:sp>
        <p:nvSpPr>
          <p:cNvPr id="130" name="PlaceHolder 2"/>
          <p:cNvSpPr>
            <a:spLocks noGrp="1"/>
          </p:cNvSpPr>
          <p:nvPr>
            <p:ph type="subTitle"/>
          </p:nvPr>
        </p:nvSpPr>
        <p:spPr>
          <a:xfrm>
            <a:off x="3057480" y="2790720"/>
            <a:ext cx="5352840" cy="742680"/>
          </a:xfrm>
          <a:prstGeom prst="rect">
            <a:avLst/>
          </a:prstGeom>
          <a:noFill/>
          <a:ln w="0">
            <a:noFill/>
          </a:ln>
        </p:spPr>
        <p:txBody>
          <a:bodyPr lIns="91440" tIns="91440" rIns="91440" bIns="91440" anchor="t">
            <a:normAutofit fontScale="80696" lnSpcReduction="20000"/>
          </a:bodyPr>
          <a:lstStyle/>
          <a:p>
            <a:pPr indent="0">
              <a:lnSpc>
                <a:spcPct val="100000"/>
              </a:lnSpc>
              <a:buNone/>
              <a:tabLst>
                <a:tab pos="0" algn="l"/>
              </a:tabLst>
            </a:pPr>
            <a:r>
              <a:rPr lang="en" sz="1400" b="0" strike="noStrike" spc="-1">
                <a:solidFill>
                  <a:schemeClr val="dk1"/>
                </a:solidFill>
                <a:latin typeface="Maven Pro"/>
                <a:ea typeface="Maven Pro"/>
              </a:rPr>
              <a:t>Key features of Matplotlib include support for various backends and platforms, production quality figures, a wide range of built-in plot types (like line plots, scatter plots, bar charts, and histograms), and the ability to create complex custom visualizations using its extensive functionality.</a:t>
            </a:r>
            <a:endParaRPr lang="en-US" sz="1400" b="0" strike="noStrike" spc="-1">
              <a:solidFill>
                <a:srgbClr val="FFFFFF"/>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3057480" y="1600200"/>
            <a:ext cx="5352840" cy="1190160"/>
          </a:xfrm>
          <a:prstGeom prst="rect">
            <a:avLst/>
          </a:prstGeom>
          <a:noFill/>
          <a:ln w="0">
            <a:noFill/>
          </a:ln>
        </p:spPr>
        <p:txBody>
          <a:bodyPr lIns="91440" tIns="91440" rIns="91440" bIns="91440" anchor="ctr">
            <a:normAutofit fontScale="98393"/>
          </a:bodyPr>
          <a:lstStyle/>
          <a:p>
            <a:pPr indent="0">
              <a:lnSpc>
                <a:spcPct val="100000"/>
              </a:lnSpc>
              <a:buNone/>
              <a:tabLst>
                <a:tab pos="0" algn="l"/>
              </a:tabLst>
            </a:pPr>
            <a:r>
              <a:rPr lang="en" sz="5000" b="0" strike="noStrike" spc="-1">
                <a:solidFill>
                  <a:schemeClr val="dk1"/>
                </a:solidFill>
                <a:latin typeface="Maven Pro"/>
                <a:ea typeface="Maven Pro"/>
              </a:rPr>
              <a:t>Installation and Setup</a:t>
            </a:r>
            <a:endParaRPr lang="fr-FR" sz="5000" b="0" strike="noStrike" spc="-1">
              <a:solidFill>
                <a:schemeClr val="dk1"/>
              </a:solidFill>
              <a:latin typeface="Arial"/>
            </a:endParaRPr>
          </a:p>
        </p:txBody>
      </p:sp>
      <p:sp>
        <p:nvSpPr>
          <p:cNvPr id="132" name="PlaceHolder 2"/>
          <p:cNvSpPr>
            <a:spLocks noGrp="1"/>
          </p:cNvSpPr>
          <p:nvPr>
            <p:ph type="subTitle"/>
          </p:nvPr>
        </p:nvSpPr>
        <p:spPr>
          <a:xfrm>
            <a:off x="3057480" y="2790720"/>
            <a:ext cx="5352840" cy="742680"/>
          </a:xfrm>
          <a:prstGeom prst="rect">
            <a:avLst/>
          </a:prstGeom>
          <a:noFill/>
          <a:ln w="0">
            <a:noFill/>
          </a:ln>
        </p:spPr>
        <p:txBody>
          <a:bodyPr lIns="91440" tIns="91440" rIns="91440" bIns="91440" anchor="t">
            <a:normAutofit fontScale="80696" lnSpcReduction="20000"/>
          </a:bodyPr>
          <a:lstStyle/>
          <a:p>
            <a:pPr indent="0">
              <a:lnSpc>
                <a:spcPct val="100000"/>
              </a:lnSpc>
              <a:buNone/>
              <a:tabLst>
                <a:tab pos="0" algn="l"/>
              </a:tabLst>
            </a:pPr>
            <a:r>
              <a:rPr lang="en" sz="1400" b="0" strike="noStrike" spc="-1">
                <a:solidFill>
                  <a:schemeClr val="dk1"/>
                </a:solidFill>
                <a:latin typeface="Maven Pro"/>
                <a:ea typeface="Maven Pro"/>
              </a:rPr>
              <a:t>To install Matplotlib, use pip, the Python package manager. You can install it by running 'pip install matplotlib' in your command line. Ensure that you have the latest version of Python installed. Additionally, check that your development environment supports graphical output for visualizations.</a:t>
            </a:r>
            <a:endParaRPr lang="en-US" sz="1400" b="0" strike="noStrike" spc="-1">
              <a:solidFill>
                <a:srgbClr val="FFFFFF"/>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1228680" y="2428920"/>
            <a:ext cx="3390480" cy="1380600"/>
          </a:xfrm>
          <a:prstGeom prst="rect">
            <a:avLst/>
          </a:prstGeom>
          <a:noFill/>
          <a:ln w="0">
            <a:noFill/>
          </a:ln>
        </p:spPr>
        <p:txBody>
          <a:bodyPr lIns="91440" tIns="91440" rIns="91440" bIns="91440" anchor="t">
            <a:normAutofit fontScale="96507"/>
          </a:bodyPr>
          <a:lstStyle/>
          <a:p>
            <a:pPr indent="0">
              <a:lnSpc>
                <a:spcPct val="100000"/>
              </a:lnSpc>
              <a:buNone/>
              <a:tabLst>
                <a:tab pos="0" algn="l"/>
              </a:tabLst>
            </a:pPr>
            <a:r>
              <a:rPr lang="en" sz="4000" b="0" strike="noStrike" spc="-1">
                <a:solidFill>
                  <a:schemeClr val="dk1"/>
                </a:solidFill>
                <a:latin typeface="Maven Pro"/>
                <a:ea typeface="Maven Pro"/>
              </a:rPr>
              <a:t>Basic Plotting with Matplotlib</a:t>
            </a:r>
            <a:endParaRPr lang="fr-FR" sz="4000" b="0" strike="noStrike" spc="-1">
              <a:solidFill>
                <a:schemeClr val="dk1"/>
              </a:solidFill>
              <a:latin typeface="Arial"/>
            </a:endParaRPr>
          </a:p>
        </p:txBody>
      </p:sp>
      <p:sp>
        <p:nvSpPr>
          <p:cNvPr id="134" name="PlaceHolder 2"/>
          <p:cNvSpPr>
            <a:spLocks noGrp="1"/>
          </p:cNvSpPr>
          <p:nvPr>
            <p:ph type="title"/>
          </p:nvPr>
        </p:nvSpPr>
        <p:spPr>
          <a:xfrm>
            <a:off x="1228680" y="1333440"/>
            <a:ext cx="1533240" cy="10951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6000" b="0" strike="noStrike" spc="-1">
                <a:solidFill>
                  <a:schemeClr val="dk2"/>
                </a:solidFill>
                <a:latin typeface="Maven Pro"/>
                <a:ea typeface="Maven Pro"/>
              </a:rPr>
              <a:t>02</a:t>
            </a:r>
            <a:endParaRPr lang="fr-FR" sz="6000" b="0" strike="noStrike" spc="-1">
              <a:solidFill>
                <a:schemeClr val="dk1"/>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3057480" y="1600200"/>
            <a:ext cx="5352840" cy="1190160"/>
          </a:xfrm>
          <a:prstGeom prst="rect">
            <a:avLst/>
          </a:prstGeom>
          <a:noFill/>
          <a:ln w="0">
            <a:noFill/>
          </a:ln>
        </p:spPr>
        <p:txBody>
          <a:bodyPr lIns="91440" tIns="91440" rIns="91440" bIns="91440" anchor="ctr">
            <a:normAutofit/>
          </a:bodyPr>
          <a:lstStyle/>
          <a:p>
            <a:pPr indent="0">
              <a:lnSpc>
                <a:spcPct val="100000"/>
              </a:lnSpc>
              <a:buNone/>
              <a:tabLst>
                <a:tab pos="0" algn="l"/>
              </a:tabLst>
            </a:pPr>
            <a:r>
              <a:rPr lang="en" sz="5000" b="0" strike="noStrike" spc="-1">
                <a:solidFill>
                  <a:schemeClr val="dk1"/>
                </a:solidFill>
                <a:latin typeface="Maven Pro"/>
                <a:ea typeface="Maven Pro"/>
              </a:rPr>
              <a:t>Creating Simple Plots</a:t>
            </a:r>
            <a:endParaRPr lang="fr-FR" sz="5000" b="0" strike="noStrike" spc="-1">
              <a:solidFill>
                <a:schemeClr val="dk1"/>
              </a:solidFill>
              <a:latin typeface="Arial"/>
            </a:endParaRPr>
          </a:p>
        </p:txBody>
      </p:sp>
      <p:sp>
        <p:nvSpPr>
          <p:cNvPr id="136" name="PlaceHolder 2"/>
          <p:cNvSpPr>
            <a:spLocks noGrp="1"/>
          </p:cNvSpPr>
          <p:nvPr>
            <p:ph type="subTitle"/>
          </p:nvPr>
        </p:nvSpPr>
        <p:spPr>
          <a:xfrm>
            <a:off x="3057480" y="2790720"/>
            <a:ext cx="5352840" cy="742680"/>
          </a:xfrm>
          <a:prstGeom prst="rect">
            <a:avLst/>
          </a:prstGeom>
          <a:noFill/>
          <a:ln w="0">
            <a:noFill/>
          </a:ln>
        </p:spPr>
        <p:txBody>
          <a:bodyPr lIns="91440" tIns="91440" rIns="91440" bIns="91440" anchor="t">
            <a:normAutofit fontScale="80696" lnSpcReduction="20000"/>
          </a:bodyPr>
          <a:lstStyle/>
          <a:p>
            <a:pPr indent="0">
              <a:lnSpc>
                <a:spcPct val="100000"/>
              </a:lnSpc>
              <a:buNone/>
              <a:tabLst>
                <a:tab pos="0" algn="l"/>
              </a:tabLst>
            </a:pPr>
            <a:r>
              <a:rPr lang="en" sz="1400" b="0" strike="noStrike" spc="-1">
                <a:solidFill>
                  <a:schemeClr val="dk1"/>
                </a:solidFill>
                <a:latin typeface="Maven Pro"/>
                <a:ea typeface="Maven Pro"/>
              </a:rPr>
              <a:t>Creating a simple plot in Matplotlib is straightforward. Begin by importing the library using 'import matplotlib.pyplot as plt'. Use the 'plot()' function to define your data points and display a line chart. For example, 'plt.plot(x, y)' plots y versus x. Finally, use 'plt.show()' to render the plot.</a:t>
            </a:r>
            <a:endParaRPr lang="en-US" sz="1400" b="0" strike="noStrike" spc="-1">
              <a:solidFill>
                <a:srgbClr val="FFFFFF"/>
              </a:solidFill>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Google Shape;359;p52"/>
          <p:cNvPicPr/>
          <p:nvPr/>
        </p:nvPicPr>
        <p:blipFill>
          <a:blip r:embed="rId2"/>
          <a:srcRect l="24958" r="27454"/>
          <a:stretch/>
        </p:blipFill>
        <p:spPr>
          <a:xfrm>
            <a:off x="1284480" y="533880"/>
            <a:ext cx="2909520" cy="4075560"/>
          </a:xfrm>
          <a:prstGeom prst="rect">
            <a:avLst/>
          </a:prstGeom>
          <a:ln w="0">
            <a:noFill/>
          </a:ln>
        </p:spPr>
      </p:pic>
      <p:sp>
        <p:nvSpPr>
          <p:cNvPr id="138" name="PlaceHolder 1"/>
          <p:cNvSpPr>
            <a:spLocks noGrp="1"/>
          </p:cNvSpPr>
          <p:nvPr>
            <p:ph type="title"/>
          </p:nvPr>
        </p:nvSpPr>
        <p:spPr>
          <a:xfrm>
            <a:off x="4896000" y="1143000"/>
            <a:ext cx="2962080" cy="192384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a:solidFill>
                  <a:schemeClr val="dk1"/>
                </a:solidFill>
                <a:latin typeface="Maven Pro"/>
                <a:ea typeface="Maven Pro"/>
              </a:rPr>
              <a:t>Customizing Plots</a:t>
            </a:r>
            <a:endParaRPr lang="fr-FR" sz="3000" b="0" strike="noStrike" spc="-1">
              <a:solidFill>
                <a:schemeClr val="dk1"/>
              </a:solidFill>
              <a:latin typeface="Arial"/>
            </a:endParaRPr>
          </a:p>
        </p:txBody>
      </p:sp>
      <p:sp>
        <p:nvSpPr>
          <p:cNvPr id="139" name="PlaceHolder 2"/>
          <p:cNvSpPr>
            <a:spLocks noGrp="1"/>
          </p:cNvSpPr>
          <p:nvPr>
            <p:ph type="subTitle"/>
          </p:nvPr>
        </p:nvSpPr>
        <p:spPr>
          <a:xfrm>
            <a:off x="4896000" y="3067200"/>
            <a:ext cx="2962080" cy="933120"/>
          </a:xfrm>
          <a:prstGeom prst="rect">
            <a:avLst/>
          </a:prstGeom>
          <a:noFill/>
          <a:ln w="0">
            <a:noFill/>
          </a:ln>
        </p:spPr>
        <p:txBody>
          <a:bodyPr lIns="91440" tIns="91440" rIns="91440" bIns="91440" anchor="t">
            <a:normAutofit fontScale="86734" lnSpcReduction="20000"/>
          </a:bodyPr>
          <a:lstStyle/>
          <a:p>
            <a:pPr indent="0">
              <a:lnSpc>
                <a:spcPct val="100000"/>
              </a:lnSpc>
              <a:buNone/>
              <a:tabLst>
                <a:tab pos="0" algn="l"/>
              </a:tabLst>
            </a:pPr>
            <a:r>
              <a:rPr lang="en" sz="1200" b="0" strike="noStrike" spc="-1">
                <a:solidFill>
                  <a:schemeClr val="dk1"/>
                </a:solidFill>
                <a:latin typeface="Maven Pro"/>
                <a:ea typeface="Maven Pro"/>
              </a:rPr>
              <a:t>Matplotlib allows users to customize plots extensively. You can modify line styles, colors, and add markers. Use commands such as 'plt.title()', 'plt.xlabel()', and 'plt.ylabel()' to label your plots effectively. You can also adjust the aesthetics using stylesheets or parameters to fit the desired presentation.</a:t>
            </a:r>
            <a:endParaRPr lang="en-US" sz="1200" b="0" strike="noStrike" spc="-1">
              <a:solidFill>
                <a:srgbClr val="FFFFFF"/>
              </a:solidFill>
              <a:latin typeface="OpenSymbol"/>
            </a:endParaRPr>
          </a:p>
        </p:txBody>
      </p:sp>
    </p:spTree>
  </p:cSld>
  <p:clrMapOvr>
    <a:masterClrMapping/>
  </p:clrMapOvr>
</p:sld>
</file>

<file path=ppt/theme/theme1.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Company Best Practices by Slidesgo">
  <a:themeElements>
    <a:clrScheme name="Simple Light">
      <a:dk1>
        <a:srgbClr val="FFFFFF"/>
      </a:dk1>
      <a:lt1>
        <a:srgbClr val="000000"/>
      </a:lt1>
      <a:dk2>
        <a:srgbClr val="B6D7A8"/>
      </a:dk2>
      <a:lt2>
        <a:srgbClr val="94E3CC"/>
      </a:lt2>
      <a:accent1>
        <a:srgbClr val="14A178"/>
      </a:accent1>
      <a:accent2>
        <a:srgbClr val="065640"/>
      </a:accent2>
      <a:accent3>
        <a:srgbClr val="022D26"/>
      </a:accent3>
      <a:accent4>
        <a:srgbClr val="000F0C"/>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444</Words>
  <Application>Microsoft Office PowerPoint</Application>
  <PresentationFormat>On-screen Show (16:9)</PresentationFormat>
  <Paragraphs>24</Paragraphs>
  <Slides>12</Slides>
  <Notes>0</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12</vt:i4>
      </vt:variant>
    </vt:vector>
  </HeadingPairs>
  <TitlesOfParts>
    <vt:vector size="22" baseType="lpstr">
      <vt:lpstr>Arial</vt:lpstr>
      <vt:lpstr>Maven Pro</vt:lpstr>
      <vt:lpstr>OpenSymbol</vt:lpstr>
      <vt:lpstr>Symbol</vt:lpstr>
      <vt:lpstr>Wingdings</vt:lpstr>
      <vt:lpstr>Company Best Practices by Slidesgo</vt:lpstr>
      <vt:lpstr>Company Best Practices by Slidesgo</vt:lpstr>
      <vt:lpstr>Company Best Practices by Slidesgo</vt:lpstr>
      <vt:lpstr>Company Best Practices by Slidesgo</vt:lpstr>
      <vt:lpstr>Company Best Practices by Slidesgo</vt:lpstr>
      <vt:lpstr>Advance Libraries in Python</vt:lpstr>
      <vt:lpstr>Introduction</vt:lpstr>
      <vt:lpstr>Overview of Matplotlib</vt:lpstr>
      <vt:lpstr>What is Matplotlib?</vt:lpstr>
      <vt:lpstr>Key Features</vt:lpstr>
      <vt:lpstr>Installation and Setup</vt:lpstr>
      <vt:lpstr>Basic Plotting with Matplotlib</vt:lpstr>
      <vt:lpstr>Creating Simple Plots</vt:lpstr>
      <vt:lpstr>Customizing Plots</vt:lpstr>
      <vt:lpstr>Saving Figures</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Fenil Patel</cp:lastModifiedBy>
  <cp:revision>1</cp:revision>
  <dcterms:modified xsi:type="dcterms:W3CDTF">2025-04-23T04:22:11Z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2025-04-23T04:19:45Z</dcterms:created>
  <dc:creator>Unknown Creator</dc:creator>
  <dc:description/>
  <dc:language>en-US</dc:language>
  <cp:lastModifiedBy>Unknown Creator</cp:lastModifiedBy>
  <dcterms:modified xsi:type="dcterms:W3CDTF">2025-04-23T04:19:45Z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