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18" r:id="rId11"/>
    <p:sldId id="319" r:id="rId12"/>
    <p:sldId id="321" r:id="rId13"/>
    <p:sldId id="322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1166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Predicting Sleep Disorders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422295"/>
            <a:ext cx="10511627" cy="1012785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20244-B39C-1E7E-216F-6830C352A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793053"/>
            <a:ext cx="10511627" cy="466442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developed model demonstrates the potential to improve early detection and care for sleep disorders.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Expand feature set by incorporating wearable device data or longitudinal studies.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Deploy the model in a real-world clinical setting for validation.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Call to Action: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Collaborate with healthcare providers to leverage insights for proactive patient management.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3" y="908120"/>
            <a:ext cx="5715000" cy="2727709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337"/>
            <a:ext cx="6583680" cy="1531357"/>
          </a:xfrm>
        </p:spPr>
        <p:txBody>
          <a:bodyPr/>
          <a:lstStyle/>
          <a:p>
            <a:pPr algn="just"/>
            <a:r>
              <a:rPr lang="en-IN" b="1" dirty="0"/>
              <a:t>Project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31126"/>
            <a:ext cx="6583680" cy="320734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Objective:</a:t>
            </a:r>
            <a:r>
              <a:rPr lang="en-US" dirty="0"/>
              <a:t> Develop a machine learning model to predict the presence and type of sleep disorders (None, Insomnia, Sleep Apnea).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Goals: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Improve early intervention strategies.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Optimize patient care.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Enhance overall sleep health.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b="1" dirty="0"/>
              <a:t>Project Benefits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Early Detection:</a:t>
            </a:r>
            <a:r>
              <a:rPr lang="en-US" dirty="0"/>
              <a:t> Identify individuals at risk for sleep disorders.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Personalized Care:</a:t>
            </a:r>
            <a:r>
              <a:rPr lang="en-US" dirty="0"/>
              <a:t> Tailor treatment plans to individual needs.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Lifestyle Insights:</a:t>
            </a:r>
            <a:r>
              <a:rPr lang="en-US" dirty="0"/>
              <a:t> Provide education and prevention strategies.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67" y="549642"/>
            <a:ext cx="7043617" cy="758091"/>
          </a:xfrm>
        </p:spPr>
        <p:txBody>
          <a:bodyPr/>
          <a:lstStyle/>
          <a:p>
            <a:r>
              <a:rPr lang="en-IN" b="1" dirty="0"/>
              <a:t>Key Areas of Focus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502229"/>
            <a:ext cx="7043618" cy="489857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Demographics: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Investigate the impact of gender, age, and occupation on sleep disorders.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Lifestyle Factors: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Analyze correlations between physical activity, stress levels, and sleep disorder prevalence.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Health Indicators: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Study how BMI category and cardiovascular health indicators influence sleep health.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Sleep Quality: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Assess the importance of sleep duration and quality in predicting disorders.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b="1" dirty="0"/>
              <a:t>Comparative Analysis of Algorithms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796463" cy="372033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 Algorithms Evaluated:</a:t>
            </a:r>
            <a:endParaRPr lang="en-I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Decision Tree Classifier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Random Forest Classifier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 Criteria:</a:t>
            </a:r>
            <a:endParaRPr lang="en-I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Model accuracy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Precision and recall for different classes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F1-score to balance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3" y="692943"/>
            <a:ext cx="7631709" cy="1091627"/>
          </a:xfrm>
        </p:spPr>
        <p:txBody>
          <a:bodyPr/>
          <a:lstStyle/>
          <a:p>
            <a:r>
              <a:rPr lang="en-US" dirty="0"/>
              <a:t>Random Forest :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03513" y="2021682"/>
            <a:ext cx="8904515" cy="414337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Applied to predict sleep disorders using a comprehensive dataset combining health and lifestyle factors, such as BMI, physical activity levels, stress, and sleep quality.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Utilized to capture complex interactions between variables that single decision trees might overlook, ensuring better predictions for all classes (None, Insomnia, Sleep Apnea).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Accuracy score : 88%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0"/>
            <a:ext cx="7843837" cy="1012782"/>
          </a:xfrm>
        </p:spPr>
        <p:txBody>
          <a:bodyPr/>
          <a:lstStyle/>
          <a:p>
            <a:r>
              <a:rPr lang="en-US" dirty="0"/>
              <a:t>Feature importance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06BB9A3-64C9-5504-6756-6FFB7810A7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1256094" y="1219610"/>
            <a:ext cx="8649906" cy="5160208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963" y="202521"/>
            <a:ext cx="9879437" cy="980844"/>
          </a:xfrm>
        </p:spPr>
        <p:txBody>
          <a:bodyPr/>
          <a:lstStyle/>
          <a:p>
            <a:r>
              <a:rPr lang="en-US" dirty="0"/>
              <a:t>Confusion matrix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89448-38F5-5FAF-2891-E95CFC1A5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3572" y="1567543"/>
            <a:ext cx="4778828" cy="410257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F364DC-22DA-E58D-C20A-8E5336A48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2963" y="1600200"/>
            <a:ext cx="4665180" cy="446868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confusion matrix indicated high recall for predicting "None" but highlighted challenges in distinguishing between "Insomnia" and "Sleep Apnea."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Adjustments such as rebalancing the dataset and fine-tuning hyperparameters were implemented to address these issues.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93070"/>
            <a:ext cx="9875463" cy="999746"/>
          </a:xfrm>
        </p:spPr>
        <p:txBody>
          <a:bodyPr/>
          <a:lstStyle/>
          <a:p>
            <a:r>
              <a:rPr lang="en-US" dirty="0"/>
              <a:t>Power bi dashboard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C6116-8302-8C84-B466-F720732CA58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550563" y="1353806"/>
            <a:ext cx="9111342" cy="513408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{0557EAE5-5C2E-437C-B73E-B4E4F776B3F6}tf78438558_win32</Template>
  <TotalTime>61</TotalTime>
  <Words>375</Words>
  <Application>Microsoft Office PowerPoint</Application>
  <PresentationFormat>Widescreen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Predicting Sleep Disorders</vt:lpstr>
      <vt:lpstr>Project Overview :</vt:lpstr>
      <vt:lpstr>Project Benefits :</vt:lpstr>
      <vt:lpstr>Key Areas of Focus :</vt:lpstr>
      <vt:lpstr>Comparative Analysis of Algorithms :</vt:lpstr>
      <vt:lpstr>Random Forest :</vt:lpstr>
      <vt:lpstr>Feature importance :</vt:lpstr>
      <vt:lpstr>Confusion matrix :</vt:lpstr>
      <vt:lpstr>Power bi dashboard 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Fenil Vora</dc:creator>
  <cp:lastModifiedBy>Fenil Vora</cp:lastModifiedBy>
  <cp:revision>2</cp:revision>
  <dcterms:created xsi:type="dcterms:W3CDTF">2025-01-24T09:59:51Z</dcterms:created>
  <dcterms:modified xsi:type="dcterms:W3CDTF">2025-01-25T09:10:19Z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