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89"/>
    <p:restoredTop sz="94677"/>
  </p:normalViewPr>
  <p:slideViewPr>
    <p:cSldViewPr snapToGrid="0" snapToObjects="1">
      <p:cViewPr>
        <p:scale>
          <a:sx n="94" d="100"/>
          <a:sy n="94" d="100"/>
        </p:scale>
        <p:origin x="336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rdojotc.org/" TargetMode="External"/><Relationship Id="rId3" Type="http://schemas.openxmlformats.org/officeDocument/2006/relationships/hyperlink" Target="http://bit.ly/25-robot" TargetMode="External"/><Relationship Id="rId4" Type="http://schemas.openxmlformats.org/officeDocument/2006/relationships/hyperlink" Target="https://codesavvy.org/rebecca-coderdojo/" TargetMode="External"/><Relationship Id="rId5" Type="http://schemas.openxmlformats.org/officeDocument/2006/relationships/hyperlink" Target="http://bitly.com/coderdojo-robots" TargetMode="External"/><Relationship Id="rId6" Type="http://schemas.openxmlformats.org/officeDocument/2006/relationships/hyperlink" Target="https://scratch.mit.edu/" TargetMode="External"/><Relationship Id="rId7" Type="http://schemas.openxmlformats.org/officeDocument/2006/relationships/hyperlink" Target="https://www.makeblock.com/steam-kits/mbot" TargetMode="External"/><Relationship Id="rId8" Type="http://schemas.openxmlformats.org/officeDocument/2006/relationships/hyperlink" Target="http://www.donkeycar.com/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68A1489C-14CF-834A-8735-94AC486D28A7}"/>
              </a:ext>
            </a:extLst>
          </p:cNvPr>
          <p:cNvSpPr/>
          <p:nvPr/>
        </p:nvSpPr>
        <p:spPr>
          <a:xfrm>
            <a:off x="361383" y="6585990"/>
            <a:ext cx="6227316" cy="2249669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99642DFA-F1BC-0E49-9D6A-5C1A43C547A7}"/>
              </a:ext>
            </a:extLst>
          </p:cNvPr>
          <p:cNvSpPr/>
          <p:nvPr/>
        </p:nvSpPr>
        <p:spPr>
          <a:xfrm>
            <a:off x="401554" y="956330"/>
            <a:ext cx="6227316" cy="3138397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43E5D-4BD2-9F4E-A40B-C592391C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045" y="131450"/>
            <a:ext cx="4065991" cy="717327"/>
          </a:xfrm>
        </p:spPr>
        <p:txBody>
          <a:bodyPr>
            <a:normAutofit/>
          </a:bodyPr>
          <a:lstStyle/>
          <a:p>
            <a:r>
              <a:rPr lang="en-US" sz="3600" b="1" dirty="0"/>
              <a:t>Kids        </a:t>
            </a:r>
            <a:r>
              <a:rPr lang="en-US" sz="3600" b="1" dirty="0" smtClean="0"/>
              <a:t>Robots!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EEC3E9-588D-4B45-97C0-89C2FACD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91" y="1062036"/>
            <a:ext cx="5829300" cy="3032692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Kids love </a:t>
            </a:r>
            <a:r>
              <a:rPr lang="en-US" dirty="0" smtClean="0"/>
              <a:t>robots! </a:t>
            </a:r>
            <a:r>
              <a:rPr lang="en-US" dirty="0"/>
              <a:t>– motors - movement – sensors – lights -&gt; FUN!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Robots are perfect tools for teaching kids about computers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CoderDojo’s best practices: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Have a </a:t>
            </a:r>
            <a:r>
              <a:rPr lang="en-US" b="1" dirty="0"/>
              <a:t>mentor</a:t>
            </a:r>
            <a:r>
              <a:rPr lang="en-US" dirty="0"/>
              <a:t> (2 hours every other week)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Let kids design their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 smtClean="0"/>
              <a:t>robots (project based learning)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Have kids </a:t>
            </a:r>
            <a:r>
              <a:rPr lang="en-US" dirty="0" smtClean="0"/>
              <a:t>build things in </a:t>
            </a:r>
            <a:r>
              <a:rPr lang="en-US" b="1" dirty="0" smtClean="0"/>
              <a:t>teams </a:t>
            </a:r>
            <a:r>
              <a:rPr lang="en-US" dirty="0" smtClean="0"/>
              <a:t>(social constructivism)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Minimize remote control robots and </a:t>
            </a:r>
            <a:r>
              <a:rPr lang="en-US" b="1" dirty="0"/>
              <a:t>focus on programming </a:t>
            </a:r>
            <a:r>
              <a:rPr lang="en-US" dirty="0"/>
              <a:t>robots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can build your </a:t>
            </a:r>
            <a:r>
              <a:rPr lang="en-US" b="1" dirty="0"/>
              <a:t>own</a:t>
            </a:r>
            <a:r>
              <a:rPr lang="en-US" dirty="0"/>
              <a:t> programmable robot for under $25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 with simple wheels, batteries and motors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Learn Scratch to program simple movement </a:t>
            </a:r>
            <a:r>
              <a:rPr lang="en-US" dirty="0" smtClean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Learn Arduino programming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Advance to Autonomous Vehicles and AI with a Raspberry Pi and the Donkey Car.  Join an AI Racing League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C22AB37D-93F6-2E46-90E8-13F531F30C30}"/>
              </a:ext>
            </a:extLst>
          </p:cNvPr>
          <p:cNvSpPr txBox="1">
            <a:spLocks/>
          </p:cNvSpPr>
          <p:nvPr/>
        </p:nvSpPr>
        <p:spPr>
          <a:xfrm>
            <a:off x="560391" y="6867306"/>
            <a:ext cx="5829300" cy="189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CoderDojo TC (8-16 years) </a:t>
            </a:r>
            <a:r>
              <a:rPr lang="en-US" dirty="0">
                <a:hlinkClick r:id="rId2"/>
              </a:rPr>
              <a:t>http://coderdojotc.org</a:t>
            </a:r>
            <a:endParaRPr lang="en-US" dirty="0"/>
          </a:p>
          <a:p>
            <a:pPr algn="l"/>
            <a:r>
              <a:rPr lang="en-US" dirty="0"/>
              <a:t>Instructables $25 Robot Kit: </a:t>
            </a:r>
            <a:r>
              <a:rPr lang="en-US" dirty="0">
                <a:hlinkClick r:id="rId3"/>
              </a:rPr>
              <a:t>http://bit.ly/25-robot</a:t>
            </a:r>
            <a:endParaRPr lang="en-US" dirty="0"/>
          </a:p>
          <a:p>
            <a:pPr algn="l"/>
            <a:r>
              <a:rPr lang="en-US" dirty="0"/>
              <a:t>Rebecca CoderDojo (Arduino): </a:t>
            </a:r>
            <a:r>
              <a:rPr lang="en-US" dirty="0">
                <a:hlinkClick r:id="rId4"/>
              </a:rPr>
              <a:t>https://codesavvy.org/rebecca-coderdojo/</a:t>
            </a:r>
            <a:endParaRPr lang="en-US" dirty="0"/>
          </a:p>
          <a:p>
            <a:pPr algn="l"/>
            <a:r>
              <a:rPr lang="en-US" dirty="0"/>
              <a:t>CoderDojo Robots Sample Code: </a:t>
            </a:r>
            <a:r>
              <a:rPr lang="en-US" dirty="0">
                <a:hlinkClick r:id="rId5"/>
              </a:rPr>
              <a:t>http://bitly.com/coderdojo-robots</a:t>
            </a:r>
            <a:endParaRPr lang="en-US" dirty="0"/>
          </a:p>
          <a:p>
            <a:pPr algn="l"/>
            <a:r>
              <a:rPr lang="en-US" dirty="0"/>
              <a:t>MIT Scratch: </a:t>
            </a:r>
            <a:r>
              <a:rPr lang="en-US" dirty="0">
                <a:hlinkClick r:id="rId6"/>
              </a:rPr>
              <a:t>https://scratch.mit.edu/</a:t>
            </a:r>
            <a:endParaRPr lang="en-US" dirty="0"/>
          </a:p>
          <a:p>
            <a:pPr algn="l"/>
            <a:r>
              <a:rPr lang="en-US" dirty="0"/>
              <a:t>Makeblock mbot: </a:t>
            </a:r>
            <a:r>
              <a:rPr lang="en-US" dirty="0">
                <a:hlinkClick r:id="rId7"/>
              </a:rPr>
              <a:t>https://www.makeblock.com/steam-kits/mbot</a:t>
            </a:r>
            <a:endParaRPr lang="en-US" dirty="0"/>
          </a:p>
          <a:p>
            <a:pPr algn="l"/>
            <a:r>
              <a:rPr lang="en-US" dirty="0"/>
              <a:t>Donkey Car: </a:t>
            </a:r>
            <a:r>
              <a:rPr lang="en-US" dirty="0">
                <a:hlinkClick r:id="rId8"/>
              </a:rPr>
              <a:t>http://www.donkeycar.com/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11FB8B-3C82-B943-A084-6A35EB82E5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5211" y="4244236"/>
            <a:ext cx="1159830" cy="1054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43C868-323F-C140-B5B2-0D9AF398DD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8038" y="4428901"/>
            <a:ext cx="1266619" cy="864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45ADB6-9887-C94B-A535-C5D670332B8B}"/>
              </a:ext>
            </a:extLst>
          </p:cNvPr>
          <p:cNvSpPr txBox="1"/>
          <p:nvPr/>
        </p:nvSpPr>
        <p:spPr>
          <a:xfrm>
            <a:off x="403336" y="5298627"/>
            <a:ext cx="1636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$25 </a:t>
            </a:r>
            <a:r>
              <a:rPr lang="en-US" sz="1400" dirty="0" smtClean="0"/>
              <a:t>Arduino Nano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DIY Robot Kit</a:t>
            </a:r>
          </a:p>
          <a:p>
            <a:pPr algn="ctr"/>
            <a:r>
              <a:rPr lang="en-US" sz="1400" dirty="0"/>
              <a:t>(Scratch, Soldiering)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ADB228-EE7D-C748-B629-3A52A4A48A23}"/>
              </a:ext>
            </a:extLst>
          </p:cNvPr>
          <p:cNvSpPr txBox="1"/>
          <p:nvPr/>
        </p:nvSpPr>
        <p:spPr>
          <a:xfrm>
            <a:off x="2410142" y="5394872"/>
            <a:ext cx="89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$70 mBot</a:t>
            </a:r>
          </a:p>
          <a:p>
            <a:pPr algn="ctr"/>
            <a:r>
              <a:rPr lang="en-US" sz="1400" dirty="0"/>
              <a:t>(Scratch)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36C1967-8301-F14F-87D8-8BF10E67D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8690" y="4338094"/>
            <a:ext cx="981206" cy="1155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1405F-F0E0-B845-A452-54390F329A5D}"/>
              </a:ext>
            </a:extLst>
          </p:cNvPr>
          <p:cNvSpPr txBox="1"/>
          <p:nvPr/>
        </p:nvSpPr>
        <p:spPr>
          <a:xfrm>
            <a:off x="4016594" y="5526811"/>
            <a:ext cx="82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$75 MIP</a:t>
            </a:r>
          </a:p>
          <a:p>
            <a:pPr algn="ctr"/>
            <a:r>
              <a:rPr lang="en-US" sz="1400" dirty="0"/>
              <a:t>(Scratch)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617CB7-CE4F-1D42-98A5-AD1D5BC518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341007" y="4390994"/>
            <a:ext cx="1099971" cy="9561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CC301A-A6BC-B24B-9141-3B760B517AB6}"/>
              </a:ext>
            </a:extLst>
          </p:cNvPr>
          <p:cNvSpPr txBox="1"/>
          <p:nvPr/>
        </p:nvSpPr>
        <p:spPr>
          <a:xfrm>
            <a:off x="5341007" y="5347100"/>
            <a:ext cx="1048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$225 Pi</a:t>
            </a:r>
          </a:p>
          <a:p>
            <a:pPr algn="ctr"/>
            <a:r>
              <a:rPr lang="en-US" sz="1400" dirty="0"/>
              <a:t>Donkey Car</a:t>
            </a:r>
          </a:p>
          <a:p>
            <a:pPr algn="ctr"/>
            <a:r>
              <a:rPr lang="en-US" sz="1400" dirty="0"/>
              <a:t>(Python, AI)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xmlns="" id="{58F24F57-475E-BF4E-9B1C-DD09C5E8D36F}"/>
              </a:ext>
            </a:extLst>
          </p:cNvPr>
          <p:cNvSpPr/>
          <p:nvPr/>
        </p:nvSpPr>
        <p:spPr>
          <a:xfrm>
            <a:off x="2813398" y="281778"/>
            <a:ext cx="636526" cy="54178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806" y="6371465"/>
            <a:ext cx="2333768" cy="3995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Kids Robot Resources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8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204</Words>
  <Application>Microsoft Macintosh PowerPoint</Application>
  <PresentationFormat>Letter Paper (8.5x11 in)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Kids        Robots!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and Robots</dc:title>
  <dc:creator>Dan McCreary</dc:creator>
  <cp:lastModifiedBy>Dan McCreary</cp:lastModifiedBy>
  <cp:revision>6</cp:revision>
  <cp:lastPrinted>2019-04-12T20:21:37Z</cp:lastPrinted>
  <dcterms:created xsi:type="dcterms:W3CDTF">2019-04-12T19:33:54Z</dcterms:created>
  <dcterms:modified xsi:type="dcterms:W3CDTF">2019-04-12T20:24:54Z</dcterms:modified>
</cp:coreProperties>
</file>