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6" d="100"/>
          <a:sy n="56" d="100"/>
        </p:scale>
        <p:origin x="-2218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um.yandex.ru/blog/integrirovannaya-sreda-razrabotki-ide/" TargetMode="External"/><Relationship Id="rId7" Type="http://schemas.openxmlformats.org/officeDocument/2006/relationships/hyperlink" Target="https://falconspace.ru/list/sqlserver/ustanovka-sql-server-management-studio---488" TargetMode="External"/><Relationship Id="rId2" Type="http://schemas.openxmlformats.org/officeDocument/2006/relationships/hyperlink" Target="https://secrets.tinkoff.ru/buhgalteriya/kadroviy-uchet-na-predpriyati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ru-ru/resources/cloud-computing-dictionary/what-is-a-relational-database" TargetMode="External"/><Relationship Id="rId5" Type="http://schemas.openxmlformats.org/officeDocument/2006/relationships/hyperlink" Target="https://kokoc.com/blog/baza-dannyh/" TargetMode="External"/><Relationship Id="rId4" Type="http://schemas.openxmlformats.org/officeDocument/2006/relationships/hyperlink" Target="https://ru.wikipedia.org/wiki/Windows_Presentation_Found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Учёт персонала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57158" y="4071942"/>
            <a:ext cx="2428892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Учёт имеющегося персонала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28992" y="4071942"/>
            <a:ext cx="214314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Вакансии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29388" y="4071942"/>
            <a:ext cx="2357454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Штатное расписание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00364" y="1571612"/>
            <a:ext cx="2857520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Главное меню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2732990" cy="2125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285728"/>
            <a:ext cx="3586137" cy="201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C:\Users\User\Pictures\Screenshots\Снимок экрана 2024-12-20 14321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500438"/>
            <a:ext cx="4265594" cy="2399675"/>
          </a:xfrm>
          <a:prstGeom prst="rect">
            <a:avLst/>
          </a:prstGeom>
          <a:noFill/>
        </p:spPr>
      </p:pic>
      <p:pic>
        <p:nvPicPr>
          <p:cNvPr id="1028" name="Picture 4" descr="C:\Users\User\Pictures\Screenshots\Снимок экрана 2024-12-20 1432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3000372"/>
            <a:ext cx="3568707" cy="2006584"/>
          </a:xfrm>
          <a:prstGeom prst="rect">
            <a:avLst/>
          </a:prstGeom>
          <a:noFill/>
        </p:spPr>
      </p:pic>
      <p:pic>
        <p:nvPicPr>
          <p:cNvPr id="1029" name="Picture 5" descr="C:\Users\User\Pictures\Screenshots\Снимок экрана 2024-12-20 14323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2976" y="4929198"/>
            <a:ext cx="2532052" cy="1423702"/>
          </a:xfrm>
          <a:prstGeom prst="rect">
            <a:avLst/>
          </a:prstGeom>
          <a:noFill/>
        </p:spPr>
      </p:pic>
      <p:pic>
        <p:nvPicPr>
          <p:cNvPr id="1030" name="Picture 6" descr="C:\Users\User\Pictures\Screenshots\Снимок экрана 2024-12-20 14323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0298" y="2285992"/>
            <a:ext cx="3813152" cy="2145147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92213" y="661988"/>
            <a:ext cx="6759575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Система по учёту персонала</a:t>
            </a:r>
          </a:p>
          <a:p>
            <a:pPr>
              <a:buNone/>
            </a:pPr>
            <a:r>
              <a:rPr lang="en-US" dirty="0" smtClean="0"/>
              <a:t>WPF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IDE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БД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Основная часть (Описание работы программы с использованием </a:t>
            </a:r>
            <a:r>
              <a:rPr lang="ru-RU" dirty="0" err="1" smtClean="0"/>
              <a:t>скриншотов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Список используемых источников</a:t>
            </a:r>
          </a:p>
          <a:p>
            <a:pPr>
              <a:buNone/>
            </a:pPr>
            <a:r>
              <a:rPr lang="ru-RU" dirty="0" smtClean="0"/>
              <a:t>Приложение (Листинг программы)</a:t>
            </a:r>
          </a:p>
          <a:p>
            <a:r>
              <a:rPr lang="ru-RU" dirty="0" smtClean="0"/>
              <a:t>Листинг программы в разделе приложение после списка литературы</a:t>
            </a:r>
          </a:p>
          <a:p>
            <a:r>
              <a:rPr lang="ru-RU" dirty="0" smtClean="0"/>
              <a:t>В раздел приложение обычно добавляют, так сказать, не вошедшее в основную часть</a:t>
            </a:r>
          </a:p>
          <a:p>
            <a:r>
              <a:rPr lang="ru-RU" dirty="0" smtClean="0"/>
              <a:t>Если у Вас обозримое количество строк кода - вставляете листинг целиком (распишите по модулям, как в примере)</a:t>
            </a:r>
          </a:p>
          <a:p>
            <a:r>
              <a:rPr lang="ru-RU" dirty="0" smtClean="0"/>
              <a:t>Если объёмы непостижимые, то вставляете только основные и интересные моменты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hlinkClick r:id="rId2"/>
              </a:rPr>
              <a:t>https://secrets.tinkoff.ru/buhgalteriya/kadroviy-uchet-na-predpriyatii/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https://practicum.yandex.ru/blog/integrirovannaya-sreda-razrabotki-ide/</a:t>
            </a:r>
            <a:endParaRPr lang="ru-RU" dirty="0" smtClean="0"/>
          </a:p>
          <a:p>
            <a:r>
              <a:rPr lang="en-US" dirty="0" smtClean="0"/>
              <a:t>https://en.wikipedia.org/wiki/Visual_Studio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https://ru.wikipedia.org/wiki/Windows_Presentation_Foundation</a:t>
            </a:r>
            <a:endParaRPr lang="ru-RU" dirty="0" smtClean="0"/>
          </a:p>
          <a:p>
            <a:r>
              <a:rPr lang="en-US" dirty="0" smtClean="0">
                <a:hlinkClick r:id="rId5"/>
              </a:rPr>
              <a:t>https://kokoc.com/blog/baza-dannyh/</a:t>
            </a:r>
            <a:endParaRPr lang="ru-RU" dirty="0" smtClean="0"/>
          </a:p>
          <a:p>
            <a:r>
              <a:rPr lang="en-US" dirty="0" smtClean="0">
                <a:hlinkClick r:id="rId6"/>
              </a:rPr>
              <a:t>https://azure.microsoft.com/ru-ru/resources/cloud-computing-dictionary/what-is-a-relational-database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https://falconspace.ru/list/sqlserver/ustanovka-sql-server-management-studio---488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презентации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- +- 10 слайдов, </a:t>
            </a:r>
          </a:p>
          <a:p>
            <a:r>
              <a:rPr lang="ru-RU" dirty="0" smtClean="0"/>
              <a:t>- наличие </a:t>
            </a:r>
            <a:r>
              <a:rPr lang="ru-RU" dirty="0" err="1" smtClean="0"/>
              <a:t>титульника</a:t>
            </a:r>
            <a:r>
              <a:rPr lang="ru-RU" dirty="0" smtClean="0"/>
              <a:t> и "спасибо за внимание",</a:t>
            </a:r>
          </a:p>
          <a:p>
            <a:r>
              <a:rPr lang="ru-RU" dirty="0" smtClean="0"/>
              <a:t>- слайд с целью и задачами, </a:t>
            </a:r>
          </a:p>
          <a:p>
            <a:r>
              <a:rPr lang="ru-RU" dirty="0" smtClean="0"/>
              <a:t>- меньше текста и больше картинок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148</Words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Учёт персонала</vt:lpstr>
      <vt:lpstr>Слайд 2</vt:lpstr>
      <vt:lpstr>Слайд 3</vt:lpstr>
      <vt:lpstr>Общая часть</vt:lpstr>
      <vt:lpstr>Слайд 5</vt:lpstr>
      <vt:lpstr>Список литературы</vt:lpstr>
      <vt:lpstr>Требования к презентации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Учёт персонала</dc:title>
  <dc:creator>Игорь Крамар</dc:creator>
  <cp:lastModifiedBy>Игорь Крамар</cp:lastModifiedBy>
  <cp:revision>89</cp:revision>
  <dcterms:created xsi:type="dcterms:W3CDTF">2024-12-13T02:34:44Z</dcterms:created>
  <dcterms:modified xsi:type="dcterms:W3CDTF">2024-12-25T08:53:00Z</dcterms:modified>
</cp:coreProperties>
</file>