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60" r:id="rId5"/>
    <p:sldId id="261" r:id="rId6"/>
    <p:sldId id="262" r:id="rId7"/>
    <p:sldId id="263" r:id="rId8"/>
    <p:sldId id="264" r:id="rId9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4793"/>
    <a:srgbClr val="B4EAD9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658" y="-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19.11.2024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19.11.2024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19.11.2024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19.11.2024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19.11.2024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19.11.2024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19.11.2024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19.11.2024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19.11.2024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19.11.2024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19.11.2024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19.11.2024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mtClean="0"/>
              <a:t>Окно приветствия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28" name="AutoShape 4" descr="C:\Users\User\Desktop\уч практика\orig.jpg"/>
          <p:cNvSpPr>
            <a:spLocks noChangeAspect="1" noChangeArrowheads="1"/>
          </p:cNvSpPr>
          <p:nvPr/>
        </p:nvSpPr>
        <p:spPr bwMode="auto">
          <a:xfrm>
            <a:off x="63500" y="-136525"/>
            <a:ext cx="298450" cy="2984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30" name="AutoShape 6" descr="C:\Users\User\Desktop\уч практика\orig.jpg"/>
          <p:cNvSpPr>
            <a:spLocks noChangeAspect="1" noChangeArrowheads="1"/>
          </p:cNvSpPr>
          <p:nvPr/>
        </p:nvSpPr>
        <p:spPr bwMode="auto">
          <a:xfrm>
            <a:off x="63500" y="-136525"/>
            <a:ext cx="298450" cy="2984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32" name="AutoShape 8" descr="C:\Users\User\Desktop\уч практика\orig.jpg"/>
          <p:cNvSpPr>
            <a:spLocks noChangeAspect="1" noChangeArrowheads="1"/>
          </p:cNvSpPr>
          <p:nvPr/>
        </p:nvSpPr>
        <p:spPr bwMode="auto">
          <a:xfrm>
            <a:off x="63500" y="-136525"/>
            <a:ext cx="298450" cy="2984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34" name="AutoShape 10" descr="C:\Users\User\Desktop\уч практика\orig.jpg"/>
          <p:cNvSpPr>
            <a:spLocks noChangeAspect="1" noChangeArrowheads="1"/>
          </p:cNvSpPr>
          <p:nvPr/>
        </p:nvSpPr>
        <p:spPr bwMode="auto">
          <a:xfrm>
            <a:off x="63500" y="-136525"/>
            <a:ext cx="298450" cy="2984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36" name="AutoShape 12" descr="C:\Users\User\Desktop\уч практика\i.png"/>
          <p:cNvSpPr>
            <a:spLocks noChangeAspect="1" noChangeArrowheads="1"/>
          </p:cNvSpPr>
          <p:nvPr/>
        </p:nvSpPr>
        <p:spPr bwMode="auto">
          <a:xfrm>
            <a:off x="63500" y="-136525"/>
            <a:ext cx="298450" cy="2984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9" name="Рисунок 8" descr="144058-pechatnaya_plata-centralnyj_processor-integralnye_mikroshemy-nabor_mikroshem-tehnologii-1920x108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643306" y="2071684"/>
            <a:ext cx="17345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dirty="0" smtClean="0"/>
              <a:t>Добро</a:t>
            </a:r>
          </a:p>
          <a:p>
            <a:pPr algn="ctr"/>
            <a:r>
              <a:rPr lang="ru-RU" sz="2400" dirty="0" smtClean="0"/>
              <a:t>пожаловать</a:t>
            </a:r>
            <a:endParaRPr lang="ru-RU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Содержимое 4" descr="orig (1)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5142" cy="5143500"/>
          </a:xfrm>
        </p:spPr>
      </p:pic>
      <p:sp>
        <p:nvSpPr>
          <p:cNvPr id="14338" name="AutoShape 2" descr="C:\Users\User\Desktop\уч практика\i.png"/>
          <p:cNvSpPr>
            <a:spLocks noChangeAspect="1" noChangeArrowheads="1"/>
          </p:cNvSpPr>
          <p:nvPr/>
        </p:nvSpPr>
        <p:spPr bwMode="auto">
          <a:xfrm>
            <a:off x="63500" y="-136525"/>
            <a:ext cx="298450" cy="2984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1142976" y="1500180"/>
            <a:ext cx="6500858" cy="571504"/>
          </a:xfrm>
          <a:prstGeom prst="roundRect">
            <a:avLst/>
          </a:prstGeom>
          <a:solidFill>
            <a:schemeClr val="lt1">
              <a:alpha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    Логин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1142976" y="2357436"/>
            <a:ext cx="6500858" cy="571504"/>
          </a:xfrm>
          <a:prstGeom prst="roundRect">
            <a:avLst/>
          </a:prstGeom>
          <a:solidFill>
            <a:schemeClr val="lt1">
              <a:alpha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dirty="0" smtClean="0"/>
              <a:t>     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Пароль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00166" y="3714758"/>
            <a:ext cx="324326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ru-RU" u="sng" dirty="0" smtClean="0"/>
              <a:t>Не помните логин или пароль?</a:t>
            </a:r>
            <a:endParaRPr lang="ru-RU" u="sng" dirty="0"/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1142976" y="4214824"/>
            <a:ext cx="6500858" cy="571504"/>
          </a:xfrm>
          <a:prstGeom prst="roundRect">
            <a:avLst/>
          </a:prstGeom>
          <a:solidFill>
            <a:schemeClr val="lt1">
              <a:alpha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dirty="0" smtClean="0"/>
              <a:t>     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Адрес электронной почты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фон меню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" y="0"/>
            <a:ext cx="9144001" cy="5143500"/>
          </a:xfrm>
        </p:spPr>
      </p:pic>
      <p:sp>
        <p:nvSpPr>
          <p:cNvPr id="5" name="Скругленный прямоугольник 4"/>
          <p:cNvSpPr/>
          <p:nvPr/>
        </p:nvSpPr>
        <p:spPr>
          <a:xfrm>
            <a:off x="1214414" y="571486"/>
            <a:ext cx="6500858" cy="57150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dirty="0" smtClean="0"/>
              <a:t>         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Расписание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2" name="Рисунок 11" descr="Hamburger_icon.svg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57290" y="642924"/>
            <a:ext cx="428628" cy="428628"/>
          </a:xfrm>
          <a:prstGeom prst="rect">
            <a:avLst/>
          </a:prstGeom>
        </p:spPr>
      </p:pic>
      <p:sp>
        <p:nvSpPr>
          <p:cNvPr id="13" name="Скругленный прямоугольник 12"/>
          <p:cNvSpPr/>
          <p:nvPr/>
        </p:nvSpPr>
        <p:spPr>
          <a:xfrm>
            <a:off x="1214414" y="1500180"/>
            <a:ext cx="6500858" cy="57150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dirty="0" smtClean="0"/>
              <a:t>         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Персонал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1214414" y="2428874"/>
            <a:ext cx="6500858" cy="57150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dirty="0" smtClean="0"/>
              <a:t>         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Помещение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1214414" y="3429006"/>
            <a:ext cx="6500858" cy="57150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dirty="0" smtClean="0"/>
              <a:t>         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Оборудование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362" name="AutoShape 2" descr="C:\Users\User\Desktop\уч практика\i.jpg"/>
          <p:cNvSpPr>
            <a:spLocks noChangeAspect="1" noChangeArrowheads="1"/>
          </p:cNvSpPr>
          <p:nvPr/>
        </p:nvSpPr>
        <p:spPr bwMode="auto">
          <a:xfrm>
            <a:off x="63500" y="-136525"/>
            <a:ext cx="298450" cy="2984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5364" name="AutoShape 4" descr="C:\Users\User\Desktop\уч практика\i.jpg"/>
          <p:cNvSpPr>
            <a:spLocks noChangeAspect="1" noChangeArrowheads="1"/>
          </p:cNvSpPr>
          <p:nvPr/>
        </p:nvSpPr>
        <p:spPr bwMode="auto">
          <a:xfrm>
            <a:off x="63500" y="-136525"/>
            <a:ext cx="298450" cy="2984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5366" name="AutoShape 6" descr="C:\Users\User\Desktop\уч практика\i.png"/>
          <p:cNvSpPr>
            <a:spLocks noChangeAspect="1" noChangeArrowheads="1"/>
          </p:cNvSpPr>
          <p:nvPr/>
        </p:nvSpPr>
        <p:spPr bwMode="auto">
          <a:xfrm>
            <a:off x="63500" y="-136525"/>
            <a:ext cx="298450" cy="2984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0" name="Рисунок 19" descr="Персонал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85852" y="1571618"/>
            <a:ext cx="551070" cy="428610"/>
          </a:xfrm>
          <a:prstGeom prst="rect">
            <a:avLst/>
          </a:prstGeom>
        </p:spPr>
      </p:pic>
      <p:pic>
        <p:nvPicPr>
          <p:cNvPr id="21" name="Рисунок 20" descr="plan-png-image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357290" y="2500312"/>
            <a:ext cx="428628" cy="428628"/>
          </a:xfrm>
          <a:prstGeom prst="rect">
            <a:avLst/>
          </a:prstGeom>
        </p:spPr>
      </p:pic>
      <p:pic>
        <p:nvPicPr>
          <p:cNvPr id="23" name="Рисунок 22" descr="Оборудование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285852" y="3500444"/>
            <a:ext cx="551070" cy="42861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фон меню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" y="0"/>
            <a:ext cx="9144001" cy="5143500"/>
          </a:xfrm>
        </p:spPr>
      </p:pic>
      <p:sp>
        <p:nvSpPr>
          <p:cNvPr id="5" name="Скругленный прямоугольник 4"/>
          <p:cNvSpPr/>
          <p:nvPr/>
        </p:nvSpPr>
        <p:spPr>
          <a:xfrm>
            <a:off x="1214414" y="571486"/>
            <a:ext cx="6500858" cy="57150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dirty="0" smtClean="0"/>
              <a:t>         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Расписание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2" name="Рисунок 11" descr="Hamburger_icon.svg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57290" y="642924"/>
            <a:ext cx="428628" cy="428628"/>
          </a:xfrm>
          <a:prstGeom prst="rect">
            <a:avLst/>
          </a:prstGeom>
        </p:spPr>
      </p:pic>
      <p:sp>
        <p:nvSpPr>
          <p:cNvPr id="13" name="Скругленный прямоугольник 12"/>
          <p:cNvSpPr/>
          <p:nvPr/>
        </p:nvSpPr>
        <p:spPr>
          <a:xfrm>
            <a:off x="1214414" y="1500180"/>
            <a:ext cx="6500858" cy="57150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dirty="0" smtClean="0"/>
              <a:t>         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Персонал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1214414" y="2428874"/>
            <a:ext cx="6500858" cy="57150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dirty="0" smtClean="0"/>
              <a:t>         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Помещение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1214414" y="3429006"/>
            <a:ext cx="6500858" cy="57150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dirty="0" smtClean="0"/>
              <a:t>         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Оборудование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362" name="AutoShape 2" descr="C:\Users\User\Desktop\уч практика\i.jpg"/>
          <p:cNvSpPr>
            <a:spLocks noChangeAspect="1" noChangeArrowheads="1"/>
          </p:cNvSpPr>
          <p:nvPr/>
        </p:nvSpPr>
        <p:spPr bwMode="auto">
          <a:xfrm>
            <a:off x="63500" y="-136525"/>
            <a:ext cx="298450" cy="2984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5364" name="AutoShape 4" descr="C:\Users\User\Desktop\уч практика\i.jpg"/>
          <p:cNvSpPr>
            <a:spLocks noChangeAspect="1" noChangeArrowheads="1"/>
          </p:cNvSpPr>
          <p:nvPr/>
        </p:nvSpPr>
        <p:spPr bwMode="auto">
          <a:xfrm>
            <a:off x="63500" y="-136525"/>
            <a:ext cx="298450" cy="2984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5366" name="AutoShape 6" descr="C:\Users\User\Desktop\уч практика\i.png"/>
          <p:cNvSpPr>
            <a:spLocks noChangeAspect="1" noChangeArrowheads="1"/>
          </p:cNvSpPr>
          <p:nvPr/>
        </p:nvSpPr>
        <p:spPr bwMode="auto">
          <a:xfrm>
            <a:off x="63500" y="-136525"/>
            <a:ext cx="298450" cy="2984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0" name="Рисунок 19" descr="Персонал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85852" y="1571618"/>
            <a:ext cx="551070" cy="428610"/>
          </a:xfrm>
          <a:prstGeom prst="rect">
            <a:avLst/>
          </a:prstGeom>
        </p:spPr>
      </p:pic>
      <p:pic>
        <p:nvPicPr>
          <p:cNvPr id="21" name="Рисунок 20" descr="plan-png-image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357290" y="2500312"/>
            <a:ext cx="428628" cy="428628"/>
          </a:xfrm>
          <a:prstGeom prst="rect">
            <a:avLst/>
          </a:prstGeom>
        </p:spPr>
      </p:pic>
      <p:pic>
        <p:nvPicPr>
          <p:cNvPr id="23" name="Рисунок 22" descr="Оборудование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285852" y="3500444"/>
            <a:ext cx="551070" cy="428610"/>
          </a:xfrm>
          <a:prstGeom prst="rect">
            <a:avLst/>
          </a:prstGeom>
        </p:spPr>
      </p:pic>
      <p:pic>
        <p:nvPicPr>
          <p:cNvPr id="16" name="Рисунок 15" descr="Lock_font_awesome.svg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 flipH="1">
            <a:off x="7143768" y="3500444"/>
            <a:ext cx="428610" cy="42861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214296"/>
            <a:ext cx="3400420" cy="651259"/>
          </a:xfrm>
        </p:spPr>
        <p:txBody>
          <a:bodyPr>
            <a:normAutofit fontScale="90000"/>
          </a:bodyPr>
          <a:lstStyle/>
          <a:p>
            <a:pPr algn="l"/>
            <a:r>
              <a:rPr lang="ru-RU" dirty="0" smtClean="0"/>
              <a:t>Расписание</a:t>
            </a:r>
            <a:endParaRPr lang="ru-RU" dirty="0"/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428596" y="0"/>
            <a:ext cx="1143008" cy="142858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Расписание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1643042" y="0"/>
            <a:ext cx="1143008" cy="142858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Поиск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2857488" y="0"/>
            <a:ext cx="1143008" cy="142858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Профиль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8143900" y="0"/>
            <a:ext cx="428628" cy="14285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err="1" smtClean="0">
                <a:latin typeface="Times New Roman" pitchFamily="18" charset="0"/>
                <a:cs typeface="Times New Roman" pitchFamily="18" charset="0"/>
              </a:rPr>
              <a:t>х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571472" y="928676"/>
            <a:ext cx="571504" cy="571504"/>
          </a:xfrm>
          <a:prstGeom prst="ellipse">
            <a:avLst/>
          </a:prstGeom>
          <a:solidFill>
            <a:srgbClr val="294793"/>
          </a:solidFill>
          <a:ln>
            <a:solidFill>
              <a:schemeClr val="tx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err="1" smtClean="0"/>
              <a:t>Пн</a:t>
            </a:r>
            <a:endParaRPr lang="ru-RU" sz="1200" dirty="0"/>
          </a:p>
        </p:txBody>
      </p:sp>
      <p:sp>
        <p:nvSpPr>
          <p:cNvPr id="11" name="Овал 10"/>
          <p:cNvSpPr/>
          <p:nvPr/>
        </p:nvSpPr>
        <p:spPr>
          <a:xfrm>
            <a:off x="1357290" y="928676"/>
            <a:ext cx="571504" cy="5715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Вт</a:t>
            </a:r>
            <a:endParaRPr lang="ru-RU" sz="1200" dirty="0"/>
          </a:p>
        </p:txBody>
      </p:sp>
      <p:sp>
        <p:nvSpPr>
          <p:cNvPr id="12" name="Овал 11"/>
          <p:cNvSpPr/>
          <p:nvPr/>
        </p:nvSpPr>
        <p:spPr>
          <a:xfrm>
            <a:off x="2143108" y="928676"/>
            <a:ext cx="571504" cy="5715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Ср</a:t>
            </a:r>
            <a:endParaRPr lang="ru-RU" sz="1200" dirty="0"/>
          </a:p>
        </p:txBody>
      </p:sp>
      <p:sp>
        <p:nvSpPr>
          <p:cNvPr id="13" name="Овал 12"/>
          <p:cNvSpPr/>
          <p:nvPr/>
        </p:nvSpPr>
        <p:spPr>
          <a:xfrm>
            <a:off x="2928926" y="928676"/>
            <a:ext cx="571504" cy="5715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err="1" smtClean="0"/>
              <a:t>Чт</a:t>
            </a:r>
            <a:endParaRPr lang="ru-RU" sz="1200" dirty="0"/>
          </a:p>
        </p:txBody>
      </p:sp>
      <p:sp>
        <p:nvSpPr>
          <p:cNvPr id="14" name="Овал 13"/>
          <p:cNvSpPr/>
          <p:nvPr/>
        </p:nvSpPr>
        <p:spPr>
          <a:xfrm>
            <a:off x="3714744" y="928676"/>
            <a:ext cx="571504" cy="5715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err="1" smtClean="0"/>
              <a:t>Пт</a:t>
            </a:r>
            <a:endParaRPr lang="ru-RU" sz="1200" dirty="0"/>
          </a:p>
        </p:txBody>
      </p:sp>
      <p:sp>
        <p:nvSpPr>
          <p:cNvPr id="15" name="Овал 14"/>
          <p:cNvSpPr/>
          <p:nvPr/>
        </p:nvSpPr>
        <p:spPr>
          <a:xfrm>
            <a:off x="4500562" y="928676"/>
            <a:ext cx="571504" cy="57150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err="1" smtClean="0"/>
              <a:t>Сб</a:t>
            </a:r>
            <a:endParaRPr lang="ru-RU" sz="1200" dirty="0"/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571472" y="1714494"/>
            <a:ext cx="7000924" cy="571504"/>
          </a:xfrm>
          <a:prstGeom prst="roundRect">
            <a:avLst/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        Практика                   302                    Попенко З. В.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14348" y="1785932"/>
            <a:ext cx="714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14:10</a:t>
            </a:r>
          </a:p>
          <a:p>
            <a:r>
              <a:rPr lang="ru-RU" sz="1200" dirty="0" smtClean="0"/>
              <a:t>15:45</a:t>
            </a:r>
            <a:endParaRPr lang="ru-RU" sz="1200" dirty="0"/>
          </a:p>
        </p:txBody>
      </p:sp>
      <p:sp>
        <p:nvSpPr>
          <p:cNvPr id="18" name="Скругленный прямоугольник 17"/>
          <p:cNvSpPr/>
          <p:nvPr/>
        </p:nvSpPr>
        <p:spPr>
          <a:xfrm>
            <a:off x="571472" y="2500312"/>
            <a:ext cx="7000924" cy="571504"/>
          </a:xfrm>
          <a:prstGeom prst="roundRect">
            <a:avLst/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        Практика                  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Дистант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           Попенко З. В.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14348" y="2571750"/>
            <a:ext cx="714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16:00</a:t>
            </a:r>
          </a:p>
          <a:p>
            <a:r>
              <a:rPr lang="ru-RU" sz="1200" dirty="0" smtClean="0"/>
              <a:t>17:35</a:t>
            </a:r>
            <a:endParaRPr lang="ru-RU" sz="1200" dirty="0"/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571472" y="3286130"/>
            <a:ext cx="7000924" cy="571504"/>
          </a:xfrm>
          <a:prstGeom prst="roundRect">
            <a:avLst/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        Практика                  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Онлайн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            Попенко З. В.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14348" y="3357568"/>
            <a:ext cx="714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17:45</a:t>
            </a:r>
          </a:p>
          <a:p>
            <a:r>
              <a:rPr lang="ru-RU" sz="1200" dirty="0" smtClean="0"/>
              <a:t>19:20</a:t>
            </a:r>
            <a:endParaRPr lang="ru-RU" sz="1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3400420" cy="651259"/>
          </a:xfrm>
        </p:spPr>
        <p:txBody>
          <a:bodyPr>
            <a:normAutofit fontScale="90000"/>
          </a:bodyPr>
          <a:lstStyle/>
          <a:p>
            <a:pPr algn="l"/>
            <a:r>
              <a:rPr lang="ru-RU" dirty="0" smtClean="0"/>
              <a:t>Поиск</a:t>
            </a:r>
            <a:endParaRPr lang="ru-RU" dirty="0"/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428596" y="0"/>
            <a:ext cx="1143008" cy="142858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Расписание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1643042" y="0"/>
            <a:ext cx="1143008" cy="142858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Поиск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2857488" y="0"/>
            <a:ext cx="1143008" cy="142858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Профиль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8143900" y="0"/>
            <a:ext cx="428628" cy="14285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err="1" smtClean="0">
                <a:latin typeface="Times New Roman" pitchFamily="18" charset="0"/>
                <a:cs typeface="Times New Roman" pitchFamily="18" charset="0"/>
              </a:rPr>
              <a:t>х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571472" y="1714494"/>
            <a:ext cx="7000924" cy="571504"/>
          </a:xfrm>
          <a:prstGeom prst="roundRect">
            <a:avLst/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 Группы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Скругленный прямоугольник 17"/>
          <p:cNvSpPr/>
          <p:nvPr/>
        </p:nvSpPr>
        <p:spPr>
          <a:xfrm>
            <a:off x="571472" y="2500312"/>
            <a:ext cx="7000924" cy="571504"/>
          </a:xfrm>
          <a:prstGeom prst="roundRect">
            <a:avLst/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 Аудитории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571472" y="928676"/>
            <a:ext cx="7000924" cy="571504"/>
          </a:xfrm>
          <a:prstGeom prst="roundRect">
            <a:avLst/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 Преподаватели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6615130" cy="651259"/>
          </a:xfrm>
        </p:spPr>
        <p:txBody>
          <a:bodyPr>
            <a:normAutofit fontScale="90000"/>
          </a:bodyPr>
          <a:lstStyle/>
          <a:p>
            <a:pPr algn="l"/>
            <a:r>
              <a:rPr lang="ru-RU" dirty="0" smtClean="0"/>
              <a:t>Поиск - Преподаватели</a:t>
            </a:r>
            <a:endParaRPr lang="ru-RU" dirty="0"/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428596" y="0"/>
            <a:ext cx="1143008" cy="142858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Расписание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1643042" y="0"/>
            <a:ext cx="1143008" cy="142858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Поиск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2857488" y="0"/>
            <a:ext cx="1143008" cy="142858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>
                <a:latin typeface="Times New Roman" pitchFamily="18" charset="0"/>
                <a:cs typeface="Times New Roman" pitchFamily="18" charset="0"/>
              </a:rPr>
              <a:t>Профиль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8143900" y="0"/>
            <a:ext cx="428628" cy="14285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err="1" smtClean="0">
                <a:latin typeface="Times New Roman" pitchFamily="18" charset="0"/>
                <a:cs typeface="Times New Roman" pitchFamily="18" charset="0"/>
              </a:rPr>
              <a:t>х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571472" y="1714494"/>
            <a:ext cx="7000924" cy="571504"/>
          </a:xfrm>
          <a:prstGeom prst="roundRect">
            <a:avLst/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 Акшонова Елизавета Ивановна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Скругленный прямоугольник 17"/>
          <p:cNvSpPr/>
          <p:nvPr/>
        </p:nvSpPr>
        <p:spPr>
          <a:xfrm>
            <a:off x="571472" y="2500312"/>
            <a:ext cx="7000924" cy="571504"/>
          </a:xfrm>
          <a:prstGeom prst="roundRect">
            <a:avLst/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 Алинская Лариса Валентиновна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571472" y="928676"/>
            <a:ext cx="7000924" cy="571504"/>
          </a:xfrm>
          <a:prstGeom prst="roundRect">
            <a:avLst/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 Акифьев Александр Юрьевич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571472" y="3286130"/>
            <a:ext cx="7000924" cy="571504"/>
          </a:xfrm>
          <a:prstGeom prst="roundRect">
            <a:avLst/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 Багринцева Людмила Федоровна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571472" y="4071948"/>
            <a:ext cx="7000924" cy="571504"/>
          </a:xfrm>
          <a:prstGeom prst="roundRect">
            <a:avLst/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sz="2000" dirty="0" err="1" smtClean="0">
                <a:latin typeface="Times New Roman" pitchFamily="18" charset="0"/>
                <a:cs typeface="Times New Roman" pitchFamily="18" charset="0"/>
              </a:rPr>
              <a:t>Балаева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Елизавета Максимовна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571472" y="4857748"/>
            <a:ext cx="7000924" cy="571504"/>
          </a:xfrm>
          <a:prstGeom prst="roundRect">
            <a:avLst/>
          </a:prstGeom>
          <a:ln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 Баринов Алексей Евгеньевич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9001156" y="0"/>
            <a:ext cx="142844" cy="51435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9001124" y="0"/>
            <a:ext cx="142876" cy="42861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3400420" cy="651259"/>
          </a:xfrm>
        </p:spPr>
        <p:txBody>
          <a:bodyPr>
            <a:normAutofit fontScale="90000"/>
          </a:bodyPr>
          <a:lstStyle/>
          <a:p>
            <a:pPr algn="l"/>
            <a:r>
              <a:rPr lang="ru-RU" dirty="0" smtClean="0"/>
              <a:t>Оборудование</a:t>
            </a:r>
            <a:endParaRPr lang="ru-RU" dirty="0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8143900" y="0"/>
            <a:ext cx="428628" cy="14285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err="1" smtClean="0">
                <a:latin typeface="Times New Roman" pitchFamily="18" charset="0"/>
                <a:cs typeface="Times New Roman" pitchFamily="18" charset="0"/>
              </a:rPr>
              <a:t>х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0" y="857238"/>
          <a:ext cx="9001157" cy="42862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8019"/>
                <a:gridCol w="1758051"/>
                <a:gridCol w="984508"/>
                <a:gridCol w="1500193"/>
                <a:gridCol w="1500193"/>
                <a:gridCol w="1500193"/>
              </a:tblGrid>
              <a:tr h="1346289">
                <a:tc>
                  <a:txBody>
                    <a:bodyPr/>
                    <a:lstStyle/>
                    <a:p>
                      <a:r>
                        <a:rPr lang="ru-RU" dirty="0" smtClean="0"/>
                        <a:t>Инвентарный номер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Наименование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Количество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Закупочная</a:t>
                      </a:r>
                      <a:r>
                        <a:rPr lang="ru-RU" baseline="0" dirty="0" smtClean="0"/>
                        <a:t> стоимость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Поставщик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Место хранения</a:t>
                      </a:r>
                      <a:endParaRPr lang="ru-RU" dirty="0"/>
                    </a:p>
                  </a:txBody>
                  <a:tcPr/>
                </a:tc>
              </a:tr>
              <a:tr h="419996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  <a:tr h="419996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419996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419996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419996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419996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419996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Прямоугольник 7"/>
          <p:cNvSpPr/>
          <p:nvPr/>
        </p:nvSpPr>
        <p:spPr>
          <a:xfrm>
            <a:off x="9001156" y="0"/>
            <a:ext cx="142844" cy="51435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9001124" y="0"/>
            <a:ext cx="142876" cy="42861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</TotalTime>
  <Words>128</Words>
  <PresentationFormat>Экран (16:9)</PresentationFormat>
  <Paragraphs>62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Тема Office</vt:lpstr>
      <vt:lpstr>Окно приветствия</vt:lpstr>
      <vt:lpstr>Слайд 2</vt:lpstr>
      <vt:lpstr>Слайд 3</vt:lpstr>
      <vt:lpstr>Слайд 4</vt:lpstr>
      <vt:lpstr>Расписание</vt:lpstr>
      <vt:lpstr>Поиск</vt:lpstr>
      <vt:lpstr>Поиск - Преподаватели</vt:lpstr>
      <vt:lpstr>Оборудование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Игорь Крамар</dc:creator>
  <cp:lastModifiedBy>Игорь Крамар</cp:lastModifiedBy>
  <cp:revision>30</cp:revision>
  <dcterms:created xsi:type="dcterms:W3CDTF">2024-11-19T02:58:06Z</dcterms:created>
  <dcterms:modified xsi:type="dcterms:W3CDTF">2024-11-19T11:55:14Z</dcterms:modified>
</cp:coreProperties>
</file>