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8B45-CBA9-66E3-A3A3-6446AE1E0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054F-C596-530F-092E-B32C6A35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3D07-3960-06DE-2BD1-99C8DF6C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CE5A-0624-B2C3-2274-6F6F439F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D991-2FA8-AC3B-27CA-934216D5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1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57CC-0321-E7EB-059B-A6E00B37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CFCB2-0F9F-44DF-0D0E-96830AEF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2B11-DEDD-9A5F-E3DD-86ED4435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3316-83B2-9B7A-1CF8-3D35C1DA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F5D7-5909-2B86-A2D5-D134575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73FCF-1304-4888-D6BA-B92CBC0F0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18D90-9580-A78B-A506-D655172C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0D9-2560-EA47-1EF1-898A215B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4463-013F-89A8-AA5B-5870E16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9077-A625-50D5-7289-FD14761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BF88-9047-493A-FC41-4E56695E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C7BB-D691-2A71-803E-197AEAA5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4F4D-FCCC-EC52-0E40-C0DBA709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A89D-1CB2-2903-70B0-3E76C39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ED63-DDC2-3EF3-8C7D-E7E3339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4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F662-38E0-6614-03AA-28CB8BF4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3D61-2033-7FF7-2D5A-CEFF50D3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8F96-F12E-D90E-FAB9-3F6C97EA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EBB6-E849-FD02-BD1D-AAF0EDE9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4314-8E79-8E5B-7FDE-F9F72CAB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72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3023-45A6-5C86-5C91-952BDF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767-32C5-71DC-9339-D54B62D11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B275-015D-39A5-7B2A-4E06FACB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D2BD4-3455-25C0-2C88-B761576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2164-003E-AA4C-6086-4846E091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1378-583B-939E-D76F-9863BE9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D1D-0672-E528-EC86-25C95DE0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BD7A-83B8-10BA-305E-39C2B918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18D4-3469-580E-E9C1-C752E457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B0C8-C903-9F3F-8976-AA74722D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C4AA-EF49-2E48-23E4-ED2651C3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CADC2-ED0D-8C2C-31DE-23CF80AB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5F4C8-DA98-F2AE-E9E0-F67C886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A500-36A1-5727-9214-E0091A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C8C-7BBC-39AE-D5D5-FBA50A9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202C-C937-2EF1-84BB-A26AA6F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142A-6055-B173-2DA2-15C86D9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1913-7AAF-36E7-7336-CA9E3D13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0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0264C-8D97-B4EB-17B1-0B103BE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B1174-2CD2-D85B-1CF2-C29D0C2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98B8-2256-4F6B-23AE-99683C5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E6EF-DB84-1290-E90F-3EAE39D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43A4-A52A-50CD-E312-CF5F82CD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EF2B-53C9-946C-6626-D624D6B9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1A34-970E-46DA-3C8A-D01B61D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B895-BDC7-16D9-DF08-60A0E410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7BB3-BFD1-6094-1150-C98D9ADE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5B2-C91D-02FA-7D7C-4CC09E49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E896-BC20-B362-386B-207B4AAB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707C-012E-7BE4-827D-B91D01E7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FCBA-A3D1-7068-360A-BF54D1C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A0F5-C8EA-64C6-395D-A5751C3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306B-7D31-EF7D-D17D-96A7094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D2B1-A1B0-FBA4-6405-44AF482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5C7E-B461-4EC8-C7AF-B733B355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D854-06F7-A0D9-75CC-26ABD805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9598-B5E1-51E1-F94B-61C42C5B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230B-1467-1E1B-1693-350705D9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#1 : 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73585" y="4176800"/>
            <a:ext cx="242827" cy="1614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F50CC7-8385-257D-2204-B5EBB9DCF6FE}"/>
              </a:ext>
            </a:extLst>
          </p:cNvPr>
          <p:cNvSpPr txBox="1"/>
          <p:nvPr/>
        </p:nvSpPr>
        <p:spPr>
          <a:xfrm>
            <a:off x="2169910" y="162250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D6FBA-0365-2EA7-0C21-5F5119988E6B}"/>
              </a:ext>
            </a:extLst>
          </p:cNvPr>
          <p:cNvSpPr txBox="1"/>
          <p:nvPr/>
        </p:nvSpPr>
        <p:spPr>
          <a:xfrm>
            <a:off x="8532179" y="153653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8780-9046-DBE9-8B02-B4C15AE6F394}"/>
              </a:ext>
            </a:extLst>
          </p:cNvPr>
          <p:cNvSpPr txBox="1"/>
          <p:nvPr/>
        </p:nvSpPr>
        <p:spPr>
          <a:xfrm>
            <a:off x="1637733" y="212495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6F5FDC-B541-0847-DD95-8474616FB866}"/>
              </a:ext>
            </a:extLst>
          </p:cNvPr>
          <p:cNvSpPr txBox="1"/>
          <p:nvPr/>
        </p:nvSpPr>
        <p:spPr>
          <a:xfrm>
            <a:off x="8605067" y="203733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332310" y="3399988"/>
            <a:ext cx="1351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Translation swerve</a:t>
            </a:r>
            <a:endParaRPr lang="en-CA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7D6FF3-03CB-7D55-9206-BFA5D394731F}"/>
              </a:ext>
            </a:extLst>
          </p:cNvPr>
          <p:cNvSpPr txBox="1"/>
          <p:nvPr/>
        </p:nvSpPr>
        <p:spPr>
          <a:xfrm>
            <a:off x="3935676" y="55966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08B2A-459D-0A97-7EA3-326BAED13616}"/>
              </a:ext>
            </a:extLst>
          </p:cNvPr>
          <p:cNvSpPr txBox="1"/>
          <p:nvPr/>
        </p:nvSpPr>
        <p:spPr>
          <a:xfrm>
            <a:off x="5254962" y="587366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7055227" y="5514139"/>
            <a:ext cx="219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Rotation swerve (gauche-droite)</a:t>
            </a:r>
            <a:endParaRPr lang="en-CA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5D6D-9F93-A0DF-2635-0A7BF275317B}"/>
              </a:ext>
            </a:extLst>
          </p:cNvPr>
          <p:cNvSpPr txBox="1"/>
          <p:nvPr/>
        </p:nvSpPr>
        <p:spPr>
          <a:xfrm>
            <a:off x="8558684" y="273662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50B3-F827-BC34-361D-F18B0324EAA2}"/>
              </a:ext>
            </a:extLst>
          </p:cNvPr>
          <p:cNvSpPr txBox="1"/>
          <p:nvPr/>
        </p:nvSpPr>
        <p:spPr>
          <a:xfrm>
            <a:off x="8523798" y="3093625"/>
            <a:ext cx="232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“auto aim line”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2415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“move arm aim”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247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“auto pick note”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1603004" y="381355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1600743" y="420082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D1DD9596-2A28-5C90-75AF-3F421EA06F16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30">
            <a:extLst>
              <a:ext uri="{FF2B5EF4-FFF2-40B4-BE49-F238E27FC236}">
                <a16:creationId xmlns:a16="http://schemas.microsoft.com/office/drawing/2014/main" id="{ECF009BC-82BD-F9EA-0651-986C1071F0D2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47">
            <a:extLst>
              <a:ext uri="{FF2B5EF4-FFF2-40B4-BE49-F238E27FC236}">
                <a16:creationId xmlns:a16="http://schemas.microsoft.com/office/drawing/2014/main" id="{B3A53811-258F-B3E6-FDAB-3A5A105A28C9}"/>
              </a:ext>
            </a:extLst>
          </p:cNvPr>
          <p:cNvSpPr txBox="1"/>
          <p:nvPr/>
        </p:nvSpPr>
        <p:spPr>
          <a:xfrm>
            <a:off x="6305283" y="111367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6CD99843-90B8-4365-14D7-A44F8D93B50C}"/>
              </a:ext>
            </a:extLst>
          </p:cNvPr>
          <p:cNvSpPr txBox="1"/>
          <p:nvPr/>
        </p:nvSpPr>
        <p:spPr>
          <a:xfrm>
            <a:off x="4510275" y="1128459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395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47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#2 : co-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67739" y="4130703"/>
            <a:ext cx="120381" cy="1758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997410" y="3399988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Winch (</a:t>
            </a:r>
            <a:r>
              <a:rPr lang="en-US" sz="1200" dirty="0" err="1"/>
              <a:t>en</a:t>
            </a:r>
            <a:r>
              <a:rPr lang="en-US" sz="1200" dirty="0"/>
              <a:t> haut pour hisser)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6589830" y="5466522"/>
            <a:ext cx="1663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Monter</a:t>
            </a:r>
            <a:r>
              <a:rPr lang="en-US" sz="1200" dirty="0"/>
              <a:t>/</a:t>
            </a:r>
            <a:r>
              <a:rPr lang="en-US" sz="1200" dirty="0" err="1"/>
              <a:t>descendre</a:t>
            </a:r>
            <a:r>
              <a:rPr lang="en-US" sz="1200" dirty="0"/>
              <a:t> bras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97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Spin shooter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2211047" y="385905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2172999" y="41766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E4185-06E3-B57B-CE65-D61D84B7B99A}"/>
              </a:ext>
            </a:extLst>
          </p:cNvPr>
          <p:cNvSpPr txBox="1"/>
          <p:nvPr/>
        </p:nvSpPr>
        <p:spPr>
          <a:xfrm>
            <a:off x="8523798" y="271484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06BF0-153F-07F8-FCD8-AC49BC94670C}"/>
              </a:ext>
            </a:extLst>
          </p:cNvPr>
          <p:cNvSpPr txBox="1"/>
          <p:nvPr/>
        </p:nvSpPr>
        <p:spPr>
          <a:xfrm>
            <a:off x="8558684" y="30999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D5CEC-CA9E-3E56-3135-C8F863DB3F46}"/>
              </a:ext>
            </a:extLst>
          </p:cNvPr>
          <p:cNvSpPr txBox="1"/>
          <p:nvPr/>
        </p:nvSpPr>
        <p:spPr>
          <a:xfrm>
            <a:off x="8566563" y="158124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AE830-9920-8806-82C7-9A91D11A3237}"/>
              </a:ext>
            </a:extLst>
          </p:cNvPr>
          <p:cNvSpPr txBox="1"/>
          <p:nvPr/>
        </p:nvSpPr>
        <p:spPr>
          <a:xfrm>
            <a:off x="2353265" y="165419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4013-2A06-A8C9-FEC7-2A2C391D5A80}"/>
              </a:ext>
            </a:extLst>
          </p:cNvPr>
          <p:cNvSpPr txBox="1"/>
          <p:nvPr/>
        </p:nvSpPr>
        <p:spPr>
          <a:xfrm>
            <a:off x="1684952" y="2133847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C68A563E-57DF-E0AA-9AC8-66ECCEC1D431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7">
            <a:extLst>
              <a:ext uri="{FF2B5EF4-FFF2-40B4-BE49-F238E27FC236}">
                <a16:creationId xmlns:a16="http://schemas.microsoft.com/office/drawing/2014/main" id="{EC19044A-BF6A-09A9-4CC8-9AFDEB260DD7}"/>
              </a:ext>
            </a:extLst>
          </p:cNvPr>
          <p:cNvSpPr txBox="1"/>
          <p:nvPr/>
        </p:nvSpPr>
        <p:spPr>
          <a:xfrm>
            <a:off x="5975304" y="1133324"/>
            <a:ext cx="14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intake note</a:t>
            </a:r>
            <a:endParaRPr lang="en-CA" sz="1200" dirty="0"/>
          </a:p>
        </p:txBody>
      </p:sp>
      <p:cxnSp>
        <p:nvCxnSpPr>
          <p:cNvPr id="20" name="Straight Connector 30">
            <a:extLst>
              <a:ext uri="{FF2B5EF4-FFF2-40B4-BE49-F238E27FC236}">
                <a16:creationId xmlns:a16="http://schemas.microsoft.com/office/drawing/2014/main" id="{8774076C-73F5-2452-DB74-FCD515131F0B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7">
            <a:extLst>
              <a:ext uri="{FF2B5EF4-FFF2-40B4-BE49-F238E27FC236}">
                <a16:creationId xmlns:a16="http://schemas.microsoft.com/office/drawing/2014/main" id="{62DCD027-DCDF-131B-857E-6D6663E88D24}"/>
              </a:ext>
            </a:extLst>
          </p:cNvPr>
          <p:cNvSpPr txBox="1"/>
          <p:nvPr/>
        </p:nvSpPr>
        <p:spPr>
          <a:xfrm>
            <a:off x="4510275" y="1037709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F384082-6BC4-B392-12DB-11001F291D0F}"/>
              </a:ext>
            </a:extLst>
          </p:cNvPr>
          <p:cNvSpPr txBox="1"/>
          <p:nvPr/>
        </p:nvSpPr>
        <p:spPr>
          <a:xfrm>
            <a:off x="8585551" y="2004122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624163-9F11-9825-19DF-9BD34B4A729D}"/>
              </a:ext>
            </a:extLst>
          </p:cNvPr>
          <p:cNvSpPr txBox="1"/>
          <p:nvPr/>
        </p:nvSpPr>
        <p:spPr>
          <a:xfrm>
            <a:off x="3881153" y="562877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789F1EA7-A13C-9622-CBC9-F70524882695}"/>
              </a:ext>
            </a:extLst>
          </p:cNvPr>
          <p:cNvSpPr txBox="1"/>
          <p:nvPr/>
        </p:nvSpPr>
        <p:spPr>
          <a:xfrm>
            <a:off x="5126670" y="587671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2377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129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Dube</dc:creator>
  <cp:lastModifiedBy>Etienne Dube</cp:lastModifiedBy>
  <cp:revision>27</cp:revision>
  <dcterms:created xsi:type="dcterms:W3CDTF">2023-03-06T15:12:31Z</dcterms:created>
  <dcterms:modified xsi:type="dcterms:W3CDTF">2024-02-28T23:38:37Z</dcterms:modified>
</cp:coreProperties>
</file>