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CA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E453A5-212B-47FF-AADA-9B128E6BA9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CCA57A9-926D-4FE6-BFD5-BE3785FA89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fr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99AFD43-A2A6-4C2B-B84B-B2D01D5B25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fr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752C10-6574-4C88-85A9-9C870C46B4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F46ABD-43F1-4E7A-A5AD-E70ED2FFB7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FE136A-068D-40AD-9D4A-FA1E1F1AAF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02424CA-2FB6-4FEF-B2AD-14AB6B311B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67FDC8E-0DA1-4838-B589-9A7C3C0286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7B59566-CC54-4C11-B11B-8C86A87C97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D47426F-386F-4D2E-AAFC-50F30E4791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A4D1D26-5067-471D-8E88-AB082CD362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CA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CA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BEB19D-E65F-45B3-8EC1-74A35916EFE4}" type="slidenum"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CA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CA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742077-CC2B-4489-B3B3-7136943E7FCF}" type="slidenum"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CA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CA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317CC-9C93-4E13-9CDE-B604177DF51D}" type="slidenum"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CA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CA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E49949-067D-4077-AB29-ABE30D26F35A}" type="slidenum"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CA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CA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AB2744-6710-419E-A75B-BC6709A952D5}" type="slidenum"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CA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CA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023251-F61F-4002-9FC8-0A81A77C25BB}" type="slidenum"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CA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CA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30E7A9-E96A-4DB1-B216-D73177E1CA96}" type="slidenum"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CA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CA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F19860-73A9-490B-940E-ED83FD37A235}" type="slidenum"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CA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CA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9C018A-CD61-4EDF-9246-7B24AA22C248}" type="slidenum"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CA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CA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E9B6FF-AB86-43F3-84C3-A95D0D228AE4}" type="slidenum"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CA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CA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CA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EE0264-914A-40F7-B7AA-AD17AA3A613E}" type="slidenum">
              <a:rPr b="0" lang="en-CA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CA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>
            <a:off x="3256560" y="1761120"/>
            <a:ext cx="4963680" cy="3335760"/>
          </a:xfrm>
          <a:prstGeom prst="rect">
            <a:avLst/>
          </a:prstGeom>
          <a:ln w="0">
            <a:noFill/>
          </a:ln>
        </p:spPr>
      </p:pic>
      <p:sp>
        <p:nvSpPr>
          <p:cNvPr id="67" name="TextBox 3"/>
          <p:cNvSpPr/>
          <p:nvPr/>
        </p:nvSpPr>
        <p:spPr>
          <a:xfrm>
            <a:off x="13680" y="-36000"/>
            <a:ext cx="216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Contrôleur #1 : pilote</a:t>
            </a:r>
            <a:endParaRPr b="0" lang="fr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8" name="Straight Connector 5"/>
          <p:cNvCxnSpPr/>
          <p:nvPr/>
        </p:nvCxnSpPr>
        <p:spPr>
          <a:xfrm flipH="1" flipV="1">
            <a:off x="6795000" y="3393000"/>
            <a:ext cx="1792440" cy="527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69" name="Straight Connector 7"/>
          <p:cNvCxnSpPr/>
          <p:nvPr/>
        </p:nvCxnSpPr>
        <p:spPr>
          <a:xfrm flipH="1" flipV="1">
            <a:off x="7066800" y="3718080"/>
            <a:ext cx="1552680" cy="5724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0" name="Straight Connector 9"/>
          <p:cNvCxnSpPr/>
          <p:nvPr/>
        </p:nvCxnSpPr>
        <p:spPr>
          <a:xfrm flipH="1">
            <a:off x="7066800" y="2858400"/>
            <a:ext cx="1520640" cy="2142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1" name="Straight Connector 11"/>
          <p:cNvCxnSpPr/>
          <p:nvPr/>
        </p:nvCxnSpPr>
        <p:spPr>
          <a:xfrm flipH="1">
            <a:off x="7465680" y="3255840"/>
            <a:ext cx="1121760" cy="1270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2" name="Straight Connector 17"/>
          <p:cNvCxnSpPr/>
          <p:nvPr/>
        </p:nvCxnSpPr>
        <p:spPr>
          <a:xfrm flipH="1" flipV="1">
            <a:off x="6348960" y="4240440"/>
            <a:ext cx="958320" cy="12463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3" name="Straight Connector 20"/>
          <p:cNvCxnSpPr/>
          <p:nvPr/>
        </p:nvCxnSpPr>
        <p:spPr>
          <a:xfrm flipH="1" flipV="1">
            <a:off x="5273280" y="4176720"/>
            <a:ext cx="243360" cy="1614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4" name="Straight Connector 23"/>
          <p:cNvCxnSpPr/>
          <p:nvPr/>
        </p:nvCxnSpPr>
        <p:spPr>
          <a:xfrm flipV="1">
            <a:off x="4252320" y="4130640"/>
            <a:ext cx="546480" cy="15148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5" name="Straight Connector 26"/>
          <p:cNvCxnSpPr/>
          <p:nvPr/>
        </p:nvCxnSpPr>
        <p:spPr>
          <a:xfrm flipH="1" flipV="1">
            <a:off x="2857320" y="3553920"/>
            <a:ext cx="1453680" cy="28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6" name="Straight Connector 28"/>
          <p:cNvCxnSpPr/>
          <p:nvPr/>
        </p:nvCxnSpPr>
        <p:spPr>
          <a:xfrm flipH="1" flipV="1">
            <a:off x="2917800" y="2293920"/>
            <a:ext cx="1425240" cy="224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7" name="Straight Connector 30"/>
          <p:cNvCxnSpPr/>
          <p:nvPr/>
        </p:nvCxnSpPr>
        <p:spPr>
          <a:xfrm flipH="1" flipV="1">
            <a:off x="2917800" y="1824480"/>
            <a:ext cx="1569600" cy="2538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8" name="Straight Connector 32"/>
          <p:cNvCxnSpPr/>
          <p:nvPr/>
        </p:nvCxnSpPr>
        <p:spPr>
          <a:xfrm flipH="1">
            <a:off x="6989400" y="1750680"/>
            <a:ext cx="1534680" cy="377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9" name="Straight Connector 34"/>
          <p:cNvCxnSpPr/>
          <p:nvPr/>
        </p:nvCxnSpPr>
        <p:spPr>
          <a:xfrm flipH="1">
            <a:off x="7084800" y="2140560"/>
            <a:ext cx="1534680" cy="3776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80" name="TextBox 36"/>
          <p:cNvSpPr/>
          <p:nvPr/>
        </p:nvSpPr>
        <p:spPr>
          <a:xfrm>
            <a:off x="2172600" y="162252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TextBox 38"/>
          <p:cNvSpPr/>
          <p:nvPr/>
        </p:nvSpPr>
        <p:spPr>
          <a:xfrm>
            <a:off x="9727560" y="0"/>
            <a:ext cx="229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En date du 2025-02-23</a:t>
            </a:r>
            <a:endParaRPr b="0" lang="fr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Box 39"/>
          <p:cNvSpPr/>
          <p:nvPr/>
        </p:nvSpPr>
        <p:spPr>
          <a:xfrm>
            <a:off x="8534520" y="153648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TextBox 42"/>
          <p:cNvSpPr/>
          <p:nvPr/>
        </p:nvSpPr>
        <p:spPr>
          <a:xfrm>
            <a:off x="1340280" y="3399840"/>
            <a:ext cx="1334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Translation swerve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TextBox 43"/>
          <p:cNvSpPr/>
          <p:nvPr/>
        </p:nvSpPr>
        <p:spPr>
          <a:xfrm>
            <a:off x="3938040" y="559656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Box 45"/>
          <p:cNvSpPr/>
          <p:nvPr/>
        </p:nvSpPr>
        <p:spPr>
          <a:xfrm>
            <a:off x="5257440" y="587376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Box 47"/>
          <p:cNvSpPr/>
          <p:nvPr/>
        </p:nvSpPr>
        <p:spPr>
          <a:xfrm>
            <a:off x="7066440" y="5514120"/>
            <a:ext cx="2169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Rotation swerve (gauche-droite)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Box 48"/>
          <p:cNvSpPr/>
          <p:nvPr/>
        </p:nvSpPr>
        <p:spPr>
          <a:xfrm>
            <a:off x="8561160" y="273672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Box 49"/>
          <p:cNvSpPr/>
          <p:nvPr/>
        </p:nvSpPr>
        <p:spPr>
          <a:xfrm>
            <a:off x="8534160" y="3093480"/>
            <a:ext cx="222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Swerve pointer roues (maintenir)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TextBox 50"/>
          <p:cNvSpPr/>
          <p:nvPr/>
        </p:nvSpPr>
        <p:spPr>
          <a:xfrm>
            <a:off x="8561160" y="379800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Box 51"/>
          <p:cNvSpPr/>
          <p:nvPr/>
        </p:nvSpPr>
        <p:spPr>
          <a:xfrm>
            <a:off x="8564760" y="4151880"/>
            <a:ext cx="1001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Brake swerve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1" name="Straight Connector 1"/>
          <p:cNvCxnSpPr/>
          <p:nvPr/>
        </p:nvCxnSpPr>
        <p:spPr>
          <a:xfrm flipV="1">
            <a:off x="2823120" y="393660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2" name="TextBox 6"/>
          <p:cNvSpPr/>
          <p:nvPr/>
        </p:nvSpPr>
        <p:spPr>
          <a:xfrm>
            <a:off x="1605600" y="381348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3" name="Straight Connector 8"/>
          <p:cNvCxnSpPr/>
          <p:nvPr/>
        </p:nvCxnSpPr>
        <p:spPr>
          <a:xfrm flipV="1">
            <a:off x="2823120" y="431496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4" name="TextBox 10"/>
          <p:cNvSpPr/>
          <p:nvPr/>
        </p:nvSpPr>
        <p:spPr>
          <a:xfrm>
            <a:off x="1603440" y="420084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5" name="Straight Connector 30"/>
          <p:cNvCxnSpPr/>
          <p:nvPr/>
        </p:nvCxnSpPr>
        <p:spPr>
          <a:xfrm flipH="1" flipV="1">
            <a:off x="4798440" y="1371240"/>
            <a:ext cx="469440" cy="1999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96" name="Straight Connector 30"/>
          <p:cNvCxnSpPr/>
          <p:nvPr/>
        </p:nvCxnSpPr>
        <p:spPr>
          <a:xfrm flipV="1">
            <a:off x="6243120" y="1371240"/>
            <a:ext cx="329400" cy="20012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7" name="TextBox 47"/>
          <p:cNvSpPr/>
          <p:nvPr/>
        </p:nvSpPr>
        <p:spPr>
          <a:xfrm>
            <a:off x="6307920" y="111384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47"/>
          <p:cNvSpPr/>
          <p:nvPr/>
        </p:nvSpPr>
        <p:spPr>
          <a:xfrm>
            <a:off x="4512960" y="112860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Box 15"/>
          <p:cNvSpPr/>
          <p:nvPr/>
        </p:nvSpPr>
        <p:spPr>
          <a:xfrm>
            <a:off x="2386800" y="213372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TextBox 12"/>
          <p:cNvSpPr/>
          <p:nvPr/>
        </p:nvSpPr>
        <p:spPr>
          <a:xfrm>
            <a:off x="8588160" y="200412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3256560" y="1761120"/>
            <a:ext cx="4963680" cy="3335760"/>
          </a:xfrm>
          <a:prstGeom prst="rect">
            <a:avLst/>
          </a:prstGeom>
          <a:ln w="0">
            <a:noFill/>
          </a:ln>
        </p:spPr>
      </p:pic>
      <p:sp>
        <p:nvSpPr>
          <p:cNvPr id="102" name="TextBox 3"/>
          <p:cNvSpPr/>
          <p:nvPr/>
        </p:nvSpPr>
        <p:spPr>
          <a:xfrm>
            <a:off x="15120" y="-36000"/>
            <a:ext cx="2445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Contrôleur #2 : co-pilote</a:t>
            </a:r>
            <a:endParaRPr b="0" lang="fr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3" name="Straight Connector 5"/>
          <p:cNvCxnSpPr/>
          <p:nvPr/>
        </p:nvCxnSpPr>
        <p:spPr>
          <a:xfrm flipH="1" flipV="1">
            <a:off x="6795000" y="3393000"/>
            <a:ext cx="1792440" cy="527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4" name="Straight Connector 7"/>
          <p:cNvCxnSpPr/>
          <p:nvPr/>
        </p:nvCxnSpPr>
        <p:spPr>
          <a:xfrm flipH="1" flipV="1">
            <a:off x="7066800" y="3718080"/>
            <a:ext cx="1552680" cy="5724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5" name="Straight Connector 9"/>
          <p:cNvCxnSpPr/>
          <p:nvPr/>
        </p:nvCxnSpPr>
        <p:spPr>
          <a:xfrm flipH="1">
            <a:off x="7066800" y="2858400"/>
            <a:ext cx="1520640" cy="2142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6" name="Straight Connector 11"/>
          <p:cNvCxnSpPr/>
          <p:nvPr/>
        </p:nvCxnSpPr>
        <p:spPr>
          <a:xfrm flipH="1">
            <a:off x="7465680" y="3255840"/>
            <a:ext cx="1121760" cy="1270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7" name="Straight Connector 17"/>
          <p:cNvCxnSpPr/>
          <p:nvPr/>
        </p:nvCxnSpPr>
        <p:spPr>
          <a:xfrm flipH="1" flipV="1">
            <a:off x="6348960" y="4240440"/>
            <a:ext cx="958320" cy="12463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8" name="Straight Connector 20"/>
          <p:cNvCxnSpPr/>
          <p:nvPr/>
        </p:nvCxnSpPr>
        <p:spPr>
          <a:xfrm flipH="1" flipV="1">
            <a:off x="5267520" y="4130640"/>
            <a:ext cx="120960" cy="175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9" name="Straight Connector 23"/>
          <p:cNvCxnSpPr/>
          <p:nvPr/>
        </p:nvCxnSpPr>
        <p:spPr>
          <a:xfrm flipV="1">
            <a:off x="4252320" y="4130640"/>
            <a:ext cx="546480" cy="15148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0" name="Straight Connector 26"/>
          <p:cNvCxnSpPr/>
          <p:nvPr/>
        </p:nvCxnSpPr>
        <p:spPr>
          <a:xfrm flipH="1" flipV="1">
            <a:off x="2857320" y="3553920"/>
            <a:ext cx="1453680" cy="28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1" name="Straight Connector 28"/>
          <p:cNvCxnSpPr/>
          <p:nvPr/>
        </p:nvCxnSpPr>
        <p:spPr>
          <a:xfrm flipH="1" flipV="1">
            <a:off x="2917800" y="2293920"/>
            <a:ext cx="1425240" cy="224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2" name="Straight Connector 30"/>
          <p:cNvCxnSpPr/>
          <p:nvPr/>
        </p:nvCxnSpPr>
        <p:spPr>
          <a:xfrm flipH="1" flipV="1">
            <a:off x="2917800" y="1824480"/>
            <a:ext cx="1569600" cy="2538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3" name="Straight Connector 32"/>
          <p:cNvCxnSpPr/>
          <p:nvPr/>
        </p:nvCxnSpPr>
        <p:spPr>
          <a:xfrm flipH="1">
            <a:off x="6989400" y="1750680"/>
            <a:ext cx="1534680" cy="377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4" name="Straight Connector 34"/>
          <p:cNvCxnSpPr/>
          <p:nvPr/>
        </p:nvCxnSpPr>
        <p:spPr>
          <a:xfrm flipH="1">
            <a:off x="7084800" y="2140560"/>
            <a:ext cx="1534680" cy="3776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15" name="TextBox 38"/>
          <p:cNvSpPr/>
          <p:nvPr/>
        </p:nvSpPr>
        <p:spPr>
          <a:xfrm>
            <a:off x="9727560" y="0"/>
            <a:ext cx="229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En date du 2025-02-23</a:t>
            </a:r>
            <a:endParaRPr b="0" lang="fr-CA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TextBox 42"/>
          <p:cNvSpPr/>
          <p:nvPr/>
        </p:nvSpPr>
        <p:spPr>
          <a:xfrm>
            <a:off x="1060920" y="3399840"/>
            <a:ext cx="1848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Monter/descender bras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Maintenir bouton enfoncé.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TextBox 47"/>
          <p:cNvSpPr/>
          <p:nvPr/>
        </p:nvSpPr>
        <p:spPr>
          <a:xfrm>
            <a:off x="6497280" y="5466600"/>
            <a:ext cx="1848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Winch (hisser: ???)</a:t>
            </a:r>
            <a:br>
              <a:rPr sz="1200"/>
            </a:b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NON TESTÉ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Maintenir bouton enfoncé.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TextBox 50"/>
          <p:cNvSpPr/>
          <p:nvPr/>
        </p:nvSpPr>
        <p:spPr>
          <a:xfrm>
            <a:off x="8836200" y="3798000"/>
            <a:ext cx="969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Gripper cage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TextBox 51"/>
          <p:cNvSpPr/>
          <p:nvPr/>
        </p:nvSpPr>
        <p:spPr>
          <a:xfrm>
            <a:off x="8935920" y="4151880"/>
            <a:ext cx="6210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Bras L2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0" name="Straight Connector 1"/>
          <p:cNvCxnSpPr/>
          <p:nvPr/>
        </p:nvCxnSpPr>
        <p:spPr>
          <a:xfrm flipV="1">
            <a:off x="2823120" y="393660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1" name="TextBox 6"/>
          <p:cNvSpPr/>
          <p:nvPr/>
        </p:nvSpPr>
        <p:spPr>
          <a:xfrm>
            <a:off x="1584720" y="3928320"/>
            <a:ext cx="1284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Open side gripper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2" name="Straight Connector 8"/>
          <p:cNvCxnSpPr/>
          <p:nvPr/>
        </p:nvCxnSpPr>
        <p:spPr>
          <a:xfrm flipV="1">
            <a:off x="2823120" y="431496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3" name="TextBox 2"/>
          <p:cNvSpPr/>
          <p:nvPr/>
        </p:nvSpPr>
        <p:spPr>
          <a:xfrm>
            <a:off x="8842320" y="2714760"/>
            <a:ext cx="6210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Bras L4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Box 4"/>
          <p:cNvSpPr/>
          <p:nvPr/>
        </p:nvSpPr>
        <p:spPr>
          <a:xfrm>
            <a:off x="8727840" y="3099960"/>
            <a:ext cx="6210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Bras L3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TextBox 12"/>
          <p:cNvSpPr/>
          <p:nvPr/>
        </p:nvSpPr>
        <p:spPr>
          <a:xfrm>
            <a:off x="8574120" y="1581120"/>
            <a:ext cx="1517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Spin couilles (horaire)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TextBox 14"/>
          <p:cNvSpPr/>
          <p:nvPr/>
        </p:nvSpPr>
        <p:spPr>
          <a:xfrm>
            <a:off x="1113480" y="1654200"/>
            <a:ext cx="17535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Spin couilles (antihoraire)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TextBox 15"/>
          <p:cNvSpPr/>
          <p:nvPr/>
        </p:nvSpPr>
        <p:spPr>
          <a:xfrm>
            <a:off x="1620000" y="2293920"/>
            <a:ext cx="14014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Toggle front gripper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8" name="Straight Connector 30"/>
          <p:cNvCxnSpPr/>
          <p:nvPr/>
        </p:nvCxnSpPr>
        <p:spPr>
          <a:xfrm flipH="1" flipV="1">
            <a:off x="4798440" y="1371240"/>
            <a:ext cx="469440" cy="1999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9" name="TextBox 47"/>
          <p:cNvSpPr/>
          <p:nvPr/>
        </p:nvSpPr>
        <p:spPr>
          <a:xfrm>
            <a:off x="5799600" y="1133280"/>
            <a:ext cx="875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Toggle bras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0" name="Straight Connector 30"/>
          <p:cNvCxnSpPr/>
          <p:nvPr/>
        </p:nvCxnSpPr>
        <p:spPr>
          <a:xfrm flipV="1">
            <a:off x="6243120" y="1371240"/>
            <a:ext cx="329400" cy="20012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31" name="TextBox 47"/>
          <p:cNvSpPr/>
          <p:nvPr/>
        </p:nvSpPr>
        <p:spPr>
          <a:xfrm>
            <a:off x="4530600" y="87372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TextBox 12"/>
          <p:cNvSpPr/>
          <p:nvPr/>
        </p:nvSpPr>
        <p:spPr>
          <a:xfrm>
            <a:off x="8640000" y="2004120"/>
            <a:ext cx="13446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Toggle side gripper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TextBox 43"/>
          <p:cNvSpPr/>
          <p:nvPr/>
        </p:nvSpPr>
        <p:spPr>
          <a:xfrm>
            <a:off x="3690000" y="5628600"/>
            <a:ext cx="906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Clamp coral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Box 45"/>
          <p:cNvSpPr/>
          <p:nvPr/>
        </p:nvSpPr>
        <p:spPr>
          <a:xfrm>
            <a:off x="5006520" y="5876640"/>
            <a:ext cx="7650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free coral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TextBox 6"/>
          <p:cNvSpPr/>
          <p:nvPr/>
        </p:nvSpPr>
        <p:spPr>
          <a:xfrm>
            <a:off x="1980000" y="4314960"/>
            <a:ext cx="820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</a:rPr>
              <a:t>Drop coral</a:t>
            </a:r>
            <a:endParaRPr b="0" lang="fr-CA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Application>LibreOffice/24.8.2.1$Windows_X86_64 LibreOffice_project/0f794b6e29741098670a3b95d60478a65d05ef13</Application>
  <AppVersion>15.0000</AppVersion>
  <Words>134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2023-03-06T15:12:31Z</dcterms:created>
  <dc:creator>Etienne Dube</dc:creator>
  <dc:description/>
  <dc:language>fr-CA</dc:language>
  <cp:lastModifiedBy/>
  <dcterms:modified xsi:type="dcterms:W3CDTF">2025-02-28T13:53:07Z</dcterms:modified>
  <cp:revision>36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2</vt:i4>
  </property>
</Properties>
</file>