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</p:sldIdLst>
  <p:sldSz cx="12192000" cy="6858000"/>
  <p:notesSz cx="7772400" cy="10058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fr-CA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DE453A5-212B-47FF-AADA-9B128E6BA9DF}" type="slidenum">
              <a:t>‹n°›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4CCA57A9-926D-4FE6-BFD5-BE3785FA8906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E99AFD43-A2A6-4C2B-B84B-B2D01D5B25DF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3752C10-6574-4C88-85A9-9C870C46B4E7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1AF46ABD-43F1-4E7A-A5AD-E70ED2FFB75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7FE136A-068D-40AD-9D4A-FA1E1F1AAF2C}" type="slidenum">
              <a:t>‹n°›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02424CA-2FB6-4FEF-B2AD-14AB6B311B68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67FDC8E-0DA1-4838-B589-9A7C3C028623}" type="slidenum">
              <a:t>‹n°›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07B59566-CC54-4C11-B11B-8C86A87C973B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BD47426F-386F-4D2E-AAFC-50F30E479109}" type="slidenum">
              <a:t>‹n°›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4A4D1D26-5067-471D-8E88-AB082CD36280}" type="slidenum">
              <a:t>‹n°›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9BEB19D-E65F-45B3-8EC1-74A35916EFE4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D742077-CC2B-4489-B3B3-7136943E7FCF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Cliquez pour éditer le format du plan de texte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Second niveau de plan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Troisième niveau de plan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Quatrième niveau de plan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Cinquième niveau de plan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Sixième niveau de plan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uFillTx/>
                <a:latin typeface="Calibri"/>
              </a:rPr>
              <a:t>Septième niveau de plan</a:t>
            </a: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317CC-9C93-4E13-9CDE-B604177DF51D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2E49949-067D-4077-AB29-ABE30D26F35A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AB2744-6710-419E-A75B-BC6709A952D5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1023251-F61F-4002-9FC8-0A81A77C25BB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60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60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530E7A9-E96A-4DB1-B216-D73177E1CA96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AF19860-73A9-490B-940E-ED83FD37A235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uFillTx/>
                <a:latin typeface="Calibri"/>
              </a:rPr>
              <a:t>Second level</a:t>
            </a: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Calibri"/>
              </a:rPr>
              <a:t>Third level</a:t>
            </a: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Fourth level</a:t>
            </a: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Fifth level</a:t>
            </a: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49C018A-CD61-4EDF-9246-7B24AA22C248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lang="en-US" sz="4400" b="0" u="none" strike="noStrik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E9B6FF-AB86-43F3-84C3-A95D0D228AE4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&lt;date/heure&gt;</a:t>
            </a:r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fr-CA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fr-CA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&lt;pied de page&gt;</a:t>
            </a: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EE0264-914A-40F7-B7AA-AD17AA3A613E}" type="slidenum">
              <a:rPr lang="en-CA" sz="12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‹n°›</a:t>
            </a:fld>
            <a:endParaRPr lang="fr-CA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/>
          <p:cNvPicPr/>
          <p:nvPr/>
        </p:nvPicPr>
        <p:blipFill>
          <a:blip r:embed="rId2"/>
          <a:stretch/>
        </p:blipFill>
        <p:spPr>
          <a:xfrm>
            <a:off x="3256560" y="1761120"/>
            <a:ext cx="4963680" cy="3335760"/>
          </a:xfrm>
          <a:prstGeom prst="rect">
            <a:avLst/>
          </a:prstGeom>
          <a:ln w="0">
            <a:noFill/>
          </a:ln>
        </p:spPr>
      </p:pic>
      <p:sp>
        <p:nvSpPr>
          <p:cNvPr id="67" name="TextBox 3"/>
          <p:cNvSpPr/>
          <p:nvPr/>
        </p:nvSpPr>
        <p:spPr>
          <a:xfrm>
            <a:off x="13680" y="-36000"/>
            <a:ext cx="21600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Contrôleur #1 : pilote</a:t>
            </a:r>
            <a:endParaRPr lang="fr-CA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8" name="Straight Connector 5"/>
          <p:cNvCxnSpPr/>
          <p:nvPr/>
        </p:nvCxnSpPr>
        <p:spPr>
          <a:xfrm flipH="1" flipV="1">
            <a:off x="6795000" y="3393000"/>
            <a:ext cx="1792440" cy="527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69" name="Straight Connector 7"/>
          <p:cNvCxnSpPr/>
          <p:nvPr/>
        </p:nvCxnSpPr>
        <p:spPr>
          <a:xfrm flipH="1" flipV="1">
            <a:off x="7066800" y="3718080"/>
            <a:ext cx="1552680" cy="5724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0" name="Straight Connector 9"/>
          <p:cNvCxnSpPr/>
          <p:nvPr/>
        </p:nvCxnSpPr>
        <p:spPr>
          <a:xfrm flipH="1">
            <a:off x="7066800" y="2858400"/>
            <a:ext cx="1520640" cy="2142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1" name="Straight Connector 11"/>
          <p:cNvCxnSpPr/>
          <p:nvPr/>
        </p:nvCxnSpPr>
        <p:spPr>
          <a:xfrm flipH="1">
            <a:off x="7465680" y="3255840"/>
            <a:ext cx="1121760" cy="1270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2" name="Straight Connector 17"/>
          <p:cNvCxnSpPr/>
          <p:nvPr/>
        </p:nvCxnSpPr>
        <p:spPr>
          <a:xfrm flipH="1" flipV="1">
            <a:off x="6348960" y="4240440"/>
            <a:ext cx="958320" cy="12463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3" name="Straight Connector 20"/>
          <p:cNvCxnSpPr/>
          <p:nvPr/>
        </p:nvCxnSpPr>
        <p:spPr>
          <a:xfrm flipH="1" flipV="1">
            <a:off x="5273280" y="4176720"/>
            <a:ext cx="243360" cy="1614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4" name="Straight Connector 23"/>
          <p:cNvCxnSpPr/>
          <p:nvPr/>
        </p:nvCxnSpPr>
        <p:spPr>
          <a:xfrm flipV="1">
            <a:off x="4252320" y="4130640"/>
            <a:ext cx="546480" cy="15148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5" name="Straight Connector 26"/>
          <p:cNvCxnSpPr/>
          <p:nvPr/>
        </p:nvCxnSpPr>
        <p:spPr>
          <a:xfrm flipH="1" flipV="1">
            <a:off x="2857320" y="3553920"/>
            <a:ext cx="1453680" cy="28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6" name="Straight Connector 28"/>
          <p:cNvCxnSpPr/>
          <p:nvPr/>
        </p:nvCxnSpPr>
        <p:spPr>
          <a:xfrm flipH="1" flipV="1">
            <a:off x="2917800" y="2293920"/>
            <a:ext cx="1425240" cy="224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7" name="Straight Connector 30"/>
          <p:cNvCxnSpPr/>
          <p:nvPr/>
        </p:nvCxnSpPr>
        <p:spPr>
          <a:xfrm flipH="1" flipV="1">
            <a:off x="2917800" y="1824480"/>
            <a:ext cx="1569600" cy="2538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8" name="Straight Connector 32"/>
          <p:cNvCxnSpPr/>
          <p:nvPr/>
        </p:nvCxnSpPr>
        <p:spPr>
          <a:xfrm flipH="1">
            <a:off x="6989400" y="1750680"/>
            <a:ext cx="1534680" cy="377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79" name="Straight Connector 34"/>
          <p:cNvCxnSpPr/>
          <p:nvPr/>
        </p:nvCxnSpPr>
        <p:spPr>
          <a:xfrm flipH="1">
            <a:off x="7084800" y="2140560"/>
            <a:ext cx="1534680" cy="3776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80" name="TextBox 36"/>
          <p:cNvSpPr/>
          <p:nvPr/>
        </p:nvSpPr>
        <p:spPr>
          <a:xfrm>
            <a:off x="2172600" y="1622520"/>
            <a:ext cx="114477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Descendre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bras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TextBox 38"/>
          <p:cNvSpPr/>
          <p:nvPr/>
        </p:nvSpPr>
        <p:spPr>
          <a:xfrm>
            <a:off x="9727560" y="0"/>
            <a:ext cx="231554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En date </a:t>
            </a: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du 2025-03-01</a:t>
            </a:r>
            <a:endParaRPr lang="fr-CA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TextBox 39"/>
          <p:cNvSpPr/>
          <p:nvPr/>
        </p:nvSpPr>
        <p:spPr>
          <a:xfrm>
            <a:off x="8534520" y="1536480"/>
            <a:ext cx="952995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Monter bras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TextBox 42"/>
          <p:cNvSpPr/>
          <p:nvPr/>
        </p:nvSpPr>
        <p:spPr>
          <a:xfrm>
            <a:off x="1340280" y="3399840"/>
            <a:ext cx="13348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Translation swerve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Box 45"/>
          <p:cNvSpPr/>
          <p:nvPr/>
        </p:nvSpPr>
        <p:spPr>
          <a:xfrm>
            <a:off x="5263989" y="5757839"/>
            <a:ext cx="53922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CA" sz="1200" b="0" u="none" strike="noStrike" dirty="0">
                <a:solidFill>
                  <a:srgbClr val="000000"/>
                </a:solidFill>
                <a:uFillTx/>
                <a:latin typeface="Arial"/>
              </a:rPr>
              <a:t>(rien)</a:t>
            </a:r>
          </a:p>
        </p:txBody>
      </p:sp>
      <p:sp>
        <p:nvSpPr>
          <p:cNvPr id="86" name="TextBox 47"/>
          <p:cNvSpPr/>
          <p:nvPr/>
        </p:nvSpPr>
        <p:spPr>
          <a:xfrm>
            <a:off x="7066440" y="5514120"/>
            <a:ext cx="216972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Rotation swerve (gauche-droite)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TextBox 48"/>
          <p:cNvSpPr/>
          <p:nvPr/>
        </p:nvSpPr>
        <p:spPr>
          <a:xfrm>
            <a:off x="8561160" y="2736720"/>
            <a:ext cx="1510520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Pickup coral station 1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TextBox 49"/>
          <p:cNvSpPr/>
          <p:nvPr/>
        </p:nvSpPr>
        <p:spPr>
          <a:xfrm>
            <a:off x="8534160" y="3093480"/>
            <a:ext cx="75595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CA" sz="1200" b="0" u="none" strike="noStrike" dirty="0" err="1">
                <a:solidFill>
                  <a:srgbClr val="000000"/>
                </a:solidFill>
                <a:uFillTx/>
              </a:rPr>
              <a:t>Preset</a:t>
            </a:r>
            <a:r>
              <a:rPr lang="fr-CA" sz="1200" b="0" u="none" strike="noStrike" dirty="0">
                <a:solidFill>
                  <a:srgbClr val="000000"/>
                </a:solidFill>
                <a:uFillTx/>
              </a:rPr>
              <a:t> L4</a:t>
            </a:r>
          </a:p>
        </p:txBody>
      </p:sp>
      <p:sp>
        <p:nvSpPr>
          <p:cNvPr id="89" name="TextBox 50"/>
          <p:cNvSpPr/>
          <p:nvPr/>
        </p:nvSpPr>
        <p:spPr>
          <a:xfrm>
            <a:off x="8561160" y="3798000"/>
            <a:ext cx="75595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Preset L3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TextBox 51"/>
          <p:cNvSpPr/>
          <p:nvPr/>
        </p:nvSpPr>
        <p:spPr>
          <a:xfrm>
            <a:off x="8564760" y="4151880"/>
            <a:ext cx="1571625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Bras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en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position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basse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1" name="Straight Connector 1"/>
          <p:cNvCxnSpPr/>
          <p:nvPr/>
        </p:nvCxnSpPr>
        <p:spPr>
          <a:xfrm flipV="1">
            <a:off x="2823120" y="393660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92" name="TextBox 6"/>
          <p:cNvSpPr/>
          <p:nvPr/>
        </p:nvSpPr>
        <p:spPr>
          <a:xfrm>
            <a:off x="1605600" y="381348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3" name="Straight Connector 8"/>
          <p:cNvCxnSpPr/>
          <p:nvPr/>
        </p:nvCxnSpPr>
        <p:spPr>
          <a:xfrm flipV="1">
            <a:off x="2823120" y="431496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94" name="TextBox 10"/>
          <p:cNvSpPr/>
          <p:nvPr/>
        </p:nvSpPr>
        <p:spPr>
          <a:xfrm>
            <a:off x="1603440" y="420084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5" name="Straight Connector 30"/>
          <p:cNvCxnSpPr/>
          <p:nvPr/>
        </p:nvCxnSpPr>
        <p:spPr>
          <a:xfrm flipH="1" flipV="1">
            <a:off x="4798440" y="1371240"/>
            <a:ext cx="469440" cy="1999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96" name="Straight Connector 30"/>
          <p:cNvCxnSpPr/>
          <p:nvPr/>
        </p:nvCxnSpPr>
        <p:spPr>
          <a:xfrm flipV="1">
            <a:off x="6243120" y="1371240"/>
            <a:ext cx="329400" cy="20012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97" name="TextBox 47"/>
          <p:cNvSpPr/>
          <p:nvPr/>
        </p:nvSpPr>
        <p:spPr>
          <a:xfrm>
            <a:off x="6307920" y="111384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Box 47"/>
          <p:cNvSpPr/>
          <p:nvPr/>
        </p:nvSpPr>
        <p:spPr>
          <a:xfrm>
            <a:off x="4512960" y="1128600"/>
            <a:ext cx="51768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(rien)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TextBox 15"/>
          <p:cNvSpPr/>
          <p:nvPr/>
        </p:nvSpPr>
        <p:spPr>
          <a:xfrm>
            <a:off x="1542672" y="2096331"/>
            <a:ext cx="142318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Placer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corail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gauche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TextBox 12"/>
          <p:cNvSpPr/>
          <p:nvPr/>
        </p:nvSpPr>
        <p:spPr>
          <a:xfrm>
            <a:off x="8588160" y="2004120"/>
            <a:ext cx="1351373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Placer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corail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droite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TextBox 45">
            <a:extLst>
              <a:ext uri="{FF2B5EF4-FFF2-40B4-BE49-F238E27FC236}">
                <a16:creationId xmlns:a16="http://schemas.microsoft.com/office/drawing/2014/main" id="{06E387BA-CBB6-C307-2549-52F50312BBBF}"/>
              </a:ext>
            </a:extLst>
          </p:cNvPr>
          <p:cNvSpPr/>
          <p:nvPr/>
        </p:nvSpPr>
        <p:spPr>
          <a:xfrm>
            <a:off x="3977115" y="5665625"/>
            <a:ext cx="53922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fr-CA" sz="1200" b="0" u="none" strike="noStrike" dirty="0">
                <a:solidFill>
                  <a:srgbClr val="000000"/>
                </a:solidFill>
                <a:uFillTx/>
                <a:latin typeface="Arial"/>
              </a:rPr>
              <a:t>(rien)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2"/>
          <p:cNvPicPr/>
          <p:nvPr/>
        </p:nvPicPr>
        <p:blipFill>
          <a:blip r:embed="rId2"/>
          <a:stretch/>
        </p:blipFill>
        <p:spPr>
          <a:xfrm>
            <a:off x="3256560" y="1761120"/>
            <a:ext cx="4963680" cy="3335760"/>
          </a:xfrm>
          <a:prstGeom prst="rect">
            <a:avLst/>
          </a:prstGeom>
          <a:ln w="0">
            <a:noFill/>
          </a:ln>
        </p:spPr>
      </p:pic>
      <p:sp>
        <p:nvSpPr>
          <p:cNvPr id="102" name="TextBox 3"/>
          <p:cNvSpPr/>
          <p:nvPr/>
        </p:nvSpPr>
        <p:spPr>
          <a:xfrm>
            <a:off x="15120" y="-36000"/>
            <a:ext cx="24454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dk1"/>
                </a:solidFill>
                <a:uFillTx/>
                <a:latin typeface="Calibri"/>
              </a:rPr>
              <a:t>Contrôleur #2 : co-pilote</a:t>
            </a:r>
            <a:endParaRPr lang="fr-CA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3" name="Straight Connector 5"/>
          <p:cNvCxnSpPr/>
          <p:nvPr/>
        </p:nvCxnSpPr>
        <p:spPr>
          <a:xfrm flipH="1" flipV="1">
            <a:off x="6795000" y="3393000"/>
            <a:ext cx="1792440" cy="5270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4" name="Straight Connector 7"/>
          <p:cNvCxnSpPr/>
          <p:nvPr/>
        </p:nvCxnSpPr>
        <p:spPr>
          <a:xfrm flipH="1" flipV="1">
            <a:off x="7066800" y="3718080"/>
            <a:ext cx="1552680" cy="5724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5" name="Straight Connector 9"/>
          <p:cNvCxnSpPr/>
          <p:nvPr/>
        </p:nvCxnSpPr>
        <p:spPr>
          <a:xfrm flipH="1">
            <a:off x="7066800" y="2858400"/>
            <a:ext cx="1520640" cy="2142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6" name="Straight Connector 11"/>
          <p:cNvCxnSpPr/>
          <p:nvPr/>
        </p:nvCxnSpPr>
        <p:spPr>
          <a:xfrm flipH="1">
            <a:off x="7465680" y="3255840"/>
            <a:ext cx="1121760" cy="1270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7" name="Straight Connector 17"/>
          <p:cNvCxnSpPr/>
          <p:nvPr/>
        </p:nvCxnSpPr>
        <p:spPr>
          <a:xfrm flipH="1" flipV="1">
            <a:off x="6348960" y="4240440"/>
            <a:ext cx="958320" cy="124632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8" name="Straight Connector 20"/>
          <p:cNvCxnSpPr/>
          <p:nvPr/>
        </p:nvCxnSpPr>
        <p:spPr>
          <a:xfrm flipH="1" flipV="1">
            <a:off x="5267520" y="4130640"/>
            <a:ext cx="120960" cy="175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09" name="Straight Connector 23"/>
          <p:cNvCxnSpPr/>
          <p:nvPr/>
        </p:nvCxnSpPr>
        <p:spPr>
          <a:xfrm flipV="1">
            <a:off x="4252320" y="4130640"/>
            <a:ext cx="546480" cy="15148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0" name="Straight Connector 26"/>
          <p:cNvCxnSpPr/>
          <p:nvPr/>
        </p:nvCxnSpPr>
        <p:spPr>
          <a:xfrm flipH="1" flipV="1">
            <a:off x="2857320" y="3553920"/>
            <a:ext cx="1453680" cy="28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1" name="Straight Connector 28"/>
          <p:cNvCxnSpPr/>
          <p:nvPr/>
        </p:nvCxnSpPr>
        <p:spPr>
          <a:xfrm flipH="1" flipV="1">
            <a:off x="2917800" y="2293920"/>
            <a:ext cx="1425240" cy="224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2" name="Straight Connector 30"/>
          <p:cNvCxnSpPr/>
          <p:nvPr/>
        </p:nvCxnSpPr>
        <p:spPr>
          <a:xfrm flipH="1" flipV="1">
            <a:off x="2917800" y="1824480"/>
            <a:ext cx="1569600" cy="2538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3" name="Straight Connector 32"/>
          <p:cNvCxnSpPr/>
          <p:nvPr/>
        </p:nvCxnSpPr>
        <p:spPr>
          <a:xfrm flipH="1">
            <a:off x="6989400" y="1750680"/>
            <a:ext cx="1534680" cy="37728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cxnSp>
        <p:nvCxnSpPr>
          <p:cNvPr id="114" name="Straight Connector 34"/>
          <p:cNvCxnSpPr/>
          <p:nvPr/>
        </p:nvCxnSpPr>
        <p:spPr>
          <a:xfrm flipH="1">
            <a:off x="7084800" y="2140560"/>
            <a:ext cx="1534680" cy="3776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15" name="TextBox 38"/>
          <p:cNvSpPr/>
          <p:nvPr/>
        </p:nvSpPr>
        <p:spPr>
          <a:xfrm>
            <a:off x="9727560" y="0"/>
            <a:ext cx="2315547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 dirty="0">
                <a:solidFill>
                  <a:schemeClr val="dk1"/>
                </a:solidFill>
                <a:uFillTx/>
                <a:latin typeface="Calibri"/>
              </a:rPr>
              <a:t>En date du 2025-03-01</a:t>
            </a:r>
            <a:endParaRPr lang="fr-CA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TextBox 42"/>
          <p:cNvSpPr/>
          <p:nvPr/>
        </p:nvSpPr>
        <p:spPr>
          <a:xfrm>
            <a:off x="1060920" y="3399840"/>
            <a:ext cx="184824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Monter/descender bras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Maintenir bouton enfoncé.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TextBox 47"/>
          <p:cNvSpPr/>
          <p:nvPr/>
        </p:nvSpPr>
        <p:spPr>
          <a:xfrm>
            <a:off x="6483783" y="5466600"/>
            <a:ext cx="1875235" cy="4602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Winch (hisser: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vers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le haut)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Maintenir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bouton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enfoncé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.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TextBox 50"/>
          <p:cNvSpPr/>
          <p:nvPr/>
        </p:nvSpPr>
        <p:spPr>
          <a:xfrm>
            <a:off x="8836200" y="3798000"/>
            <a:ext cx="678753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Tilt bras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TextBox 51"/>
          <p:cNvSpPr/>
          <p:nvPr/>
        </p:nvSpPr>
        <p:spPr>
          <a:xfrm>
            <a:off x="8935920" y="4151880"/>
            <a:ext cx="1505582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Ouvrir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/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fermer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corail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0" name="Straight Connector 1"/>
          <p:cNvCxnSpPr/>
          <p:nvPr/>
        </p:nvCxnSpPr>
        <p:spPr>
          <a:xfrm flipV="1">
            <a:off x="2823120" y="393660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21" name="TextBox 6"/>
          <p:cNvSpPr/>
          <p:nvPr/>
        </p:nvSpPr>
        <p:spPr>
          <a:xfrm>
            <a:off x="1584720" y="3928320"/>
            <a:ext cx="12848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Open side gripper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2" name="Straight Connector 8"/>
          <p:cNvCxnSpPr/>
          <p:nvPr/>
        </p:nvCxnSpPr>
        <p:spPr>
          <a:xfrm flipV="1">
            <a:off x="2823120" y="4314960"/>
            <a:ext cx="2225160" cy="4860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23" name="TextBox 2"/>
          <p:cNvSpPr/>
          <p:nvPr/>
        </p:nvSpPr>
        <p:spPr>
          <a:xfrm>
            <a:off x="8675640" y="2689955"/>
            <a:ext cx="91631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Clamp coral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TextBox 4"/>
          <p:cNvSpPr/>
          <p:nvPr/>
        </p:nvSpPr>
        <p:spPr>
          <a:xfrm>
            <a:off x="8727840" y="3099960"/>
            <a:ext cx="1503595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Ouvrir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/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fermer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pince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TextBox 12"/>
          <p:cNvSpPr/>
          <p:nvPr/>
        </p:nvSpPr>
        <p:spPr>
          <a:xfrm>
            <a:off x="8574120" y="1581120"/>
            <a:ext cx="15170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Spin couilles (horaire)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TextBox 14"/>
          <p:cNvSpPr/>
          <p:nvPr/>
        </p:nvSpPr>
        <p:spPr>
          <a:xfrm>
            <a:off x="1113480" y="1654200"/>
            <a:ext cx="175356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Spin couilles (antihoraire)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TextBox 15"/>
          <p:cNvSpPr/>
          <p:nvPr/>
        </p:nvSpPr>
        <p:spPr>
          <a:xfrm>
            <a:off x="2159226" y="2168727"/>
            <a:ext cx="75595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Preset L3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8" name="Straight Connector 30"/>
          <p:cNvCxnSpPr/>
          <p:nvPr/>
        </p:nvCxnSpPr>
        <p:spPr>
          <a:xfrm flipH="1" flipV="1">
            <a:off x="4798440" y="1371240"/>
            <a:ext cx="469440" cy="19994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29" name="TextBox 47"/>
          <p:cNvSpPr/>
          <p:nvPr/>
        </p:nvSpPr>
        <p:spPr>
          <a:xfrm>
            <a:off x="5799600" y="1133280"/>
            <a:ext cx="1254808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Spin gripper cage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30" name="Straight Connector 30"/>
          <p:cNvCxnSpPr/>
          <p:nvPr/>
        </p:nvCxnSpPr>
        <p:spPr>
          <a:xfrm flipV="1">
            <a:off x="6243120" y="1371240"/>
            <a:ext cx="329400" cy="2001240"/>
          </a:xfrm>
          <a:prstGeom prst="straightConnector1">
            <a:avLst/>
          </a:prstGeom>
          <a:ln w="28575">
            <a:solidFill>
              <a:srgbClr val="000000"/>
            </a:solidFill>
          </a:ln>
        </p:spPr>
      </p:cxnSp>
      <p:sp>
        <p:nvSpPr>
          <p:cNvPr id="131" name="TextBox 47"/>
          <p:cNvSpPr/>
          <p:nvPr/>
        </p:nvSpPr>
        <p:spPr>
          <a:xfrm>
            <a:off x="4012627" y="1001520"/>
            <a:ext cx="1571625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Bras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en</a:t>
            </a: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 position </a:t>
            </a:r>
            <a:r>
              <a:rPr lang="en-US" sz="1200" b="0" u="none" strike="noStrike" dirty="0" err="1">
                <a:solidFill>
                  <a:schemeClr val="dk1"/>
                </a:solidFill>
                <a:uFillTx/>
                <a:latin typeface="Calibri"/>
              </a:rPr>
              <a:t>basse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TextBox 12"/>
          <p:cNvSpPr/>
          <p:nvPr/>
        </p:nvSpPr>
        <p:spPr>
          <a:xfrm>
            <a:off x="8640000" y="2004120"/>
            <a:ext cx="755954" cy="2755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Preset L4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TextBox 43"/>
          <p:cNvSpPr/>
          <p:nvPr/>
        </p:nvSpPr>
        <p:spPr>
          <a:xfrm>
            <a:off x="3690000" y="5628600"/>
            <a:ext cx="9068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Clamp coral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TextBox 45"/>
          <p:cNvSpPr/>
          <p:nvPr/>
        </p:nvSpPr>
        <p:spPr>
          <a:xfrm>
            <a:off x="5006520" y="5876640"/>
            <a:ext cx="76500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 dirty="0">
                <a:solidFill>
                  <a:schemeClr val="dk1"/>
                </a:solidFill>
                <a:uFillTx/>
                <a:latin typeface="Calibri"/>
              </a:rPr>
              <a:t>free coral</a:t>
            </a:r>
            <a:endParaRPr lang="fr-CA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TextBox 6"/>
          <p:cNvSpPr/>
          <p:nvPr/>
        </p:nvSpPr>
        <p:spPr>
          <a:xfrm>
            <a:off x="1980000" y="4314960"/>
            <a:ext cx="820440" cy="2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Calibri"/>
              </a:rPr>
              <a:t>Drop coral</a:t>
            </a:r>
            <a:endParaRPr lang="fr-CA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3585</TotalTime>
  <Words>127</Words>
  <Application>Microsoft Office PowerPoint</Application>
  <PresentationFormat>Grand écran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11</vt:i4>
      </vt:variant>
      <vt:variant>
        <vt:lpstr>Titres des diapositives</vt:lpstr>
      </vt:variant>
      <vt:variant>
        <vt:i4>2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Etienne Dube</dc:creator>
  <dc:description/>
  <cp:lastModifiedBy>Etienne Dube</cp:lastModifiedBy>
  <cp:revision>43</cp:revision>
  <dcterms:created xsi:type="dcterms:W3CDTF">2023-03-06T15:12:31Z</dcterms:created>
  <dcterms:modified xsi:type="dcterms:W3CDTF">2025-03-05T00:17:50Z</dcterms:modified>
  <dc:language>fr-CA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2</vt:i4>
  </property>
</Properties>
</file>