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E453A5-212B-47FF-AADA-9B128E6BA9DF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CCA57A9-926D-4FE6-BFD5-BE3785FA890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E99AFD43-A2A6-4C2B-B84B-B2D01D5B25D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752C10-6574-4C88-85A9-9C870C46B4E7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F46ABD-43F1-4E7A-A5AD-E70ED2FFB75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FE136A-068D-40AD-9D4A-FA1E1F1AAF2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02424CA-2FB6-4FEF-B2AD-14AB6B311B6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67FDC8E-0DA1-4838-B589-9A7C3C02862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7B59566-CC54-4C11-B11B-8C86A87C97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47426F-386F-4D2E-AAFC-50F30E47910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A4D1D26-5067-471D-8E88-AB082CD3628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BEB19D-E65F-45B3-8EC1-74A35916EF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742077-CC2B-4489-B3B3-7136943E7FCF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317CC-9C93-4E13-9CDE-B604177DF51D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E49949-067D-4077-AB29-ABE30D26F35A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AB2744-6710-419E-A75B-BC6709A952D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023251-F61F-4002-9FC8-0A81A77C25BB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0E7A9-E96A-4DB1-B216-D73177E1CA96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F19860-73A9-490B-940E-ED83FD37A23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9C018A-CD61-4EDF-9246-7B24AA22C248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E9B6FF-AB86-43F3-84C3-A95D0D228A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E0264-914A-40F7-B7AA-AD17AA3A613E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67" name="TextBox 3"/>
          <p:cNvSpPr/>
          <p:nvPr/>
        </p:nvSpPr>
        <p:spPr>
          <a:xfrm>
            <a:off x="13680" y="-36000"/>
            <a:ext cx="216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#1 : 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69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1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2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3" name="Straight Connector 20"/>
          <p:cNvCxnSpPr/>
          <p:nvPr/>
        </p:nvCxnSpPr>
        <p:spPr>
          <a:xfrm flipH="1" flipV="1">
            <a:off x="5273280" y="4176720"/>
            <a:ext cx="243360" cy="1614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4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5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6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7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8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9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80" name="TextBox 36"/>
          <p:cNvSpPr/>
          <p:nvPr/>
        </p:nvSpPr>
        <p:spPr>
          <a:xfrm>
            <a:off x="2172600" y="1622520"/>
            <a:ext cx="114477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Descendre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39"/>
          <p:cNvSpPr/>
          <p:nvPr/>
        </p:nvSpPr>
        <p:spPr>
          <a:xfrm>
            <a:off x="8534520" y="1536480"/>
            <a:ext cx="9529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Monter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42"/>
          <p:cNvSpPr/>
          <p:nvPr/>
        </p:nvSpPr>
        <p:spPr>
          <a:xfrm>
            <a:off x="1340280" y="3399840"/>
            <a:ext cx="13348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Translation swerve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Box 43"/>
          <p:cNvSpPr/>
          <p:nvPr/>
        </p:nvSpPr>
        <p:spPr>
          <a:xfrm>
            <a:off x="3938040" y="559656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45"/>
          <p:cNvSpPr/>
          <p:nvPr/>
        </p:nvSpPr>
        <p:spPr>
          <a:xfrm>
            <a:off x="5257440" y="587376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47"/>
          <p:cNvSpPr/>
          <p:nvPr/>
        </p:nvSpPr>
        <p:spPr>
          <a:xfrm>
            <a:off x="7066440" y="5514120"/>
            <a:ext cx="21697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Rotation swerve (gauche-droite)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48"/>
          <p:cNvSpPr/>
          <p:nvPr/>
        </p:nvSpPr>
        <p:spPr>
          <a:xfrm>
            <a:off x="8561160" y="2736720"/>
            <a:ext cx="151052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Pickup coral station 2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49"/>
          <p:cNvSpPr/>
          <p:nvPr/>
        </p:nvSpPr>
        <p:spPr>
          <a:xfrm>
            <a:off x="8534160" y="3093480"/>
            <a:ext cx="222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Swerve pointer roues (maintenir)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Box 50"/>
          <p:cNvSpPr/>
          <p:nvPr/>
        </p:nvSpPr>
        <p:spPr>
          <a:xfrm>
            <a:off x="8561160" y="3798000"/>
            <a:ext cx="1199857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Place right ID 18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51"/>
          <p:cNvSpPr/>
          <p:nvPr/>
        </p:nvSpPr>
        <p:spPr>
          <a:xfrm>
            <a:off x="8564760" y="4151880"/>
            <a:ext cx="157162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Bras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position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basse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2" name="TextBox 6"/>
          <p:cNvSpPr/>
          <p:nvPr/>
        </p:nvSpPr>
        <p:spPr>
          <a:xfrm>
            <a:off x="1605600" y="381348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4" name="TextBox 10"/>
          <p:cNvSpPr/>
          <p:nvPr/>
        </p:nvSpPr>
        <p:spPr>
          <a:xfrm>
            <a:off x="1603440" y="4200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5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96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7" name="TextBox 47"/>
          <p:cNvSpPr/>
          <p:nvPr/>
        </p:nvSpPr>
        <p:spPr>
          <a:xfrm>
            <a:off x="6307920" y="1113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47"/>
          <p:cNvSpPr/>
          <p:nvPr/>
        </p:nvSpPr>
        <p:spPr>
          <a:xfrm>
            <a:off x="4512960" y="112860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2386800" y="21337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12"/>
          <p:cNvSpPr/>
          <p:nvPr/>
        </p:nvSpPr>
        <p:spPr>
          <a:xfrm>
            <a:off x="8588160" y="2004120"/>
            <a:ext cx="187927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dirty="0">
                <a:solidFill>
                  <a:schemeClr val="dk1"/>
                </a:solidFill>
                <a:latin typeface="Calibri"/>
              </a:rPr>
              <a:t>Set </a:t>
            </a:r>
            <a:r>
              <a:rPr lang="en-US" sz="1200" dirty="0" err="1">
                <a:solidFill>
                  <a:schemeClr val="dk1"/>
                </a:solidFill>
                <a:latin typeface="Calibri"/>
              </a:rPr>
              <a:t>sens</a:t>
            </a:r>
            <a:r>
              <a:rPr lang="en-US" sz="1200" dirty="0">
                <a:solidFill>
                  <a:schemeClr val="dk1"/>
                </a:solidFill>
                <a:latin typeface="Calibri"/>
              </a:rPr>
              <a:t> swerve (</a:t>
            </a:r>
            <a:r>
              <a:rPr lang="en-US" sz="1200" dirty="0" err="1">
                <a:solidFill>
                  <a:schemeClr val="dk1"/>
                </a:solidFill>
                <a:latin typeface="Calibri"/>
              </a:rPr>
              <a:t>si</a:t>
            </a:r>
            <a:r>
              <a:rPr lang="en-US" sz="1200" dirty="0">
                <a:solidFill>
                  <a:schemeClr val="dk1"/>
                </a:solidFill>
                <a:latin typeface="Calibri"/>
              </a:rPr>
              <a:t> inverse)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102" name="TextBox 3"/>
          <p:cNvSpPr/>
          <p:nvPr/>
        </p:nvSpPr>
        <p:spPr>
          <a:xfrm>
            <a:off x="15120" y="-36000"/>
            <a:ext cx="2445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#2 : co-pilote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4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5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6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7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8" name="Straight Connector 20"/>
          <p:cNvCxnSpPr/>
          <p:nvPr/>
        </p:nvCxnSpPr>
        <p:spPr>
          <a:xfrm flipH="1" flipV="1">
            <a:off x="5267520" y="4130640"/>
            <a:ext cx="120960" cy="175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9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0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1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2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3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4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15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1060920" y="3399840"/>
            <a:ext cx="1848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Monter/descender bras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Box 47"/>
          <p:cNvSpPr/>
          <p:nvPr/>
        </p:nvSpPr>
        <p:spPr>
          <a:xfrm>
            <a:off x="6497280" y="5466600"/>
            <a:ext cx="1848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Winch (hisser: ???)</a:t>
            </a:r>
            <a:br>
              <a:rPr sz="1200"/>
            </a:b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NON TESTÉ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Box 50"/>
          <p:cNvSpPr/>
          <p:nvPr/>
        </p:nvSpPr>
        <p:spPr>
          <a:xfrm>
            <a:off x="8836200" y="3798000"/>
            <a:ext cx="67875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Tilt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51"/>
          <p:cNvSpPr/>
          <p:nvPr/>
        </p:nvSpPr>
        <p:spPr>
          <a:xfrm>
            <a:off x="8935920" y="4151880"/>
            <a:ext cx="150558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0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1" name="TextBox 6"/>
          <p:cNvSpPr/>
          <p:nvPr/>
        </p:nvSpPr>
        <p:spPr>
          <a:xfrm>
            <a:off x="1584720" y="3928320"/>
            <a:ext cx="1284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Open side gripper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3" name="TextBox 2"/>
          <p:cNvSpPr/>
          <p:nvPr/>
        </p:nvSpPr>
        <p:spPr>
          <a:xfrm>
            <a:off x="8842320" y="271476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L2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4"/>
          <p:cNvSpPr/>
          <p:nvPr/>
        </p:nvSpPr>
        <p:spPr>
          <a:xfrm>
            <a:off x="8727840" y="3099960"/>
            <a:ext cx="15035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pince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Box 12"/>
          <p:cNvSpPr/>
          <p:nvPr/>
        </p:nvSpPr>
        <p:spPr>
          <a:xfrm>
            <a:off x="8574120" y="1581120"/>
            <a:ext cx="15170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Box 14"/>
          <p:cNvSpPr/>
          <p:nvPr/>
        </p:nvSpPr>
        <p:spPr>
          <a:xfrm>
            <a:off x="1113480" y="1654200"/>
            <a:ext cx="17535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(antihoraire)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Box 15"/>
          <p:cNvSpPr/>
          <p:nvPr/>
        </p:nvSpPr>
        <p:spPr>
          <a:xfrm>
            <a:off x="2265526" y="229392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L3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9" name="TextBox 47"/>
          <p:cNvSpPr/>
          <p:nvPr/>
        </p:nvSpPr>
        <p:spPr>
          <a:xfrm>
            <a:off x="5799600" y="1133280"/>
            <a:ext cx="125480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Spin gripper cage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0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1" name="TextBox 47"/>
          <p:cNvSpPr/>
          <p:nvPr/>
        </p:nvSpPr>
        <p:spPr>
          <a:xfrm>
            <a:off x="4012627" y="1001520"/>
            <a:ext cx="157162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Bras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position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basse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12"/>
          <p:cNvSpPr/>
          <p:nvPr/>
        </p:nvSpPr>
        <p:spPr>
          <a:xfrm>
            <a:off x="8640000" y="200412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L4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43"/>
          <p:cNvSpPr/>
          <p:nvPr/>
        </p:nvSpPr>
        <p:spPr>
          <a:xfrm>
            <a:off x="3690000" y="5628600"/>
            <a:ext cx="906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45"/>
          <p:cNvSpPr/>
          <p:nvPr/>
        </p:nvSpPr>
        <p:spPr>
          <a:xfrm>
            <a:off x="5006520" y="5876640"/>
            <a:ext cx="7650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free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1980000" y="4314960"/>
            <a:ext cx="8204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Drop coral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137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Etienne Dube</dc:creator>
  <dc:description/>
  <cp:lastModifiedBy>Etienne Dube</cp:lastModifiedBy>
  <cp:revision>41</cp:revision>
  <dcterms:created xsi:type="dcterms:W3CDTF">2023-03-06T15:12:31Z</dcterms:created>
  <dcterms:modified xsi:type="dcterms:W3CDTF">2025-03-01T21:51:17Z</dcterms:modified>
  <dc:language>fr-CA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</vt:i4>
  </property>
</Properties>
</file>