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4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77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2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82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476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96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56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0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48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92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1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8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9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6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7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D4E96A-C8FC-4EC9-95F4-5DC2AE89FD6D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F71AEA-DC09-461C-B464-4B6D84E4C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09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5265E-147D-4741-9344-511AE3FE3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de Visión Robótica</a:t>
            </a:r>
            <a:br>
              <a:rPr lang="es-ES" dirty="0"/>
            </a:br>
            <a:r>
              <a:rPr lang="es-ES" dirty="0"/>
              <a:t>Detección de Obstáculos para un Robot Móvil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605754-4C4E-41EE-9D3B-DA5808ED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59730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Lic. En Ingeniería Robótica</a:t>
            </a:r>
          </a:p>
          <a:p>
            <a:r>
              <a:rPr lang="es-ES" dirty="0"/>
              <a:t>Muñoz Franco Luis Angel</a:t>
            </a:r>
          </a:p>
          <a:p>
            <a:r>
              <a:rPr lang="es-ES" dirty="0" err="1"/>
              <a:t>Avila</a:t>
            </a:r>
            <a:r>
              <a:rPr lang="es-ES" dirty="0"/>
              <a:t> Trasviña Angel José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97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E026-EC09-4754-BCA3-94D3A8EC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Detección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4F1B0-A42B-4E29-9211-5F3A280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Conversión a escala de grises</a:t>
            </a:r>
          </a:p>
          <a:p>
            <a:r>
              <a:rPr lang="es-ES" dirty="0">
                <a:effectLst/>
              </a:rPr>
              <a:t>Aplicación de filtro promedio</a:t>
            </a:r>
          </a:p>
          <a:p>
            <a:r>
              <a:rPr lang="es-ES" dirty="0">
                <a:effectLst/>
              </a:rPr>
              <a:t>Encoger la imagen a 1/4 de su tamaño original</a:t>
            </a:r>
          </a:p>
          <a:p>
            <a:r>
              <a:rPr lang="es-ES" dirty="0">
                <a:effectLst/>
              </a:rPr>
              <a:t>Aplicación de HDR</a:t>
            </a:r>
          </a:p>
          <a:p>
            <a:r>
              <a:rPr lang="es-ES" dirty="0">
                <a:effectLst/>
              </a:rPr>
              <a:t>Aplicamos filtro mediana para prevenir ruido</a:t>
            </a:r>
          </a:p>
          <a:p>
            <a:r>
              <a:rPr lang="es-ES" dirty="0">
                <a:effectLst/>
              </a:rPr>
              <a:t>Detectar marcos de los objetos con el algoritmo </a:t>
            </a:r>
            <a:r>
              <a:rPr lang="es-ES" dirty="0" err="1">
                <a:effectLst/>
              </a:rPr>
              <a:t>Canny</a:t>
            </a:r>
            <a:endParaRPr lang="es-ES" dirty="0">
              <a:effectLst/>
            </a:endParaRPr>
          </a:p>
          <a:p>
            <a:r>
              <a:rPr lang="es-ES" dirty="0">
                <a:effectLst/>
              </a:rPr>
              <a:t>Aplicar </a:t>
            </a:r>
            <a:r>
              <a:rPr lang="es-ES" dirty="0" err="1">
                <a:effectLst/>
              </a:rPr>
              <a:t>Opening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Closing</a:t>
            </a:r>
            <a:r>
              <a:rPr lang="es-ES" dirty="0">
                <a:effectLst/>
              </a:rPr>
              <a:t> </a:t>
            </a:r>
          </a:p>
          <a:p>
            <a:r>
              <a:rPr lang="es-ES" dirty="0">
                <a:effectLst/>
              </a:rPr>
              <a:t>Detección de bordes y esquinas</a:t>
            </a:r>
          </a:p>
        </p:txBody>
      </p:sp>
    </p:spTree>
    <p:extLst>
      <p:ext uri="{BB962C8B-B14F-4D97-AF65-F5344CB8AC3E}">
        <p14:creationId xmlns:p14="http://schemas.microsoft.com/office/powerpoint/2010/main" val="187661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A3910-FA3B-4601-884D-C7A72E3E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Detección de Obstáculos en una Imagen</a:t>
            </a:r>
            <a:endParaRPr lang="es-MX" sz="20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BEAB0-2FB9-41F7-A05F-72E60374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8994A336-67D5-410F-ABAB-413113FA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39" y="938177"/>
            <a:ext cx="6642193" cy="49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1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5EE4C-8545-4E40-B3DA-F37FD568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Obstáculos en un Video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BD44-2C51-4BE9-84E3-938F8645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37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Pizarra</vt:lpstr>
      <vt:lpstr>Proyecto de Visión Robótica Detección de Obstáculos para un Robot Móvil</vt:lpstr>
      <vt:lpstr>Proceso de Detección</vt:lpstr>
      <vt:lpstr>Detección de Obstáculos en una Imagen</vt:lpstr>
      <vt:lpstr>Detección de Obstáculos en un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Visión Robótica Detección de Obstáculos para un Robot Móvil</dc:title>
  <dc:creator>Angel</dc:creator>
  <cp:lastModifiedBy>Angel</cp:lastModifiedBy>
  <cp:revision>3</cp:revision>
  <dcterms:created xsi:type="dcterms:W3CDTF">2019-05-22T18:58:43Z</dcterms:created>
  <dcterms:modified xsi:type="dcterms:W3CDTF">2019-05-22T19:11:25Z</dcterms:modified>
</cp:coreProperties>
</file>