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  <p:sldMasterId id="2147483705" r:id="rId3"/>
  </p:sldMasterIdLst>
  <p:notesMasterIdLst>
    <p:notesMasterId r:id="rId10"/>
  </p:notesMasterIdLst>
  <p:sldIdLst>
    <p:sldId id="350" r:id="rId4"/>
    <p:sldId id="955" r:id="rId5"/>
    <p:sldId id="952" r:id="rId6"/>
    <p:sldId id="958" r:id="rId7"/>
    <p:sldId id="957" r:id="rId8"/>
    <p:sldId id="956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Bienvenido" id="{E75E278A-FF0E-49A4-B170-79828D63BBAD}">
          <p14:sldIdLst>
            <p14:sldId id="350"/>
            <p14:sldId id="955"/>
            <p14:sldId id="952"/>
            <p14:sldId id="958"/>
            <p14:sldId id="957"/>
            <p14:sldId id="9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or" initials="A" lastIdx="0" clrIdx="8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EFD5A2"/>
    <a:srgbClr val="DD462F"/>
    <a:srgbClr val="D2B4A6"/>
    <a:srgbClr val="734F29"/>
    <a:srgbClr val="AEB785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87C009-F8A7-48CF-A7E8-8C420584E099}" v="1026" dt="2024-04-23T04:42:19.313"/>
    <p1510:client id="{112086A4-A16C-4FC8-A4BF-975BA53E707D}" v="16" dt="2024-04-23T02:48:59.621"/>
    <p1510:client id="{56BA336D-1FB7-4C19-A91A-3F8EE39E4C23}" v="22" dt="2024-04-23T01:52:25.669"/>
    <p1510:client id="{5C90B5C3-3CF1-45F0-8E8A-A2ED3AF825DA}" v="441" dt="2024-04-23T04:15:35.464"/>
    <p1510:client id="{89F552D0-34F1-40EA-BD22-0688B1DA4200}" v="117" dt="2024-04-23T03:43:25.183"/>
    <p1510:client id="{EC6B6CB7-856B-47E5-9CE8-B4C9AE28C2C1}" v="35" dt="2024-04-23T02:37:21.4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56" autoAdjust="0"/>
    <p:restoredTop sz="94771" autoAdjust="0"/>
  </p:normalViewPr>
  <p:slideViewPr>
    <p:cSldViewPr snapToGrid="0">
      <p:cViewPr varScale="1">
        <p:scale>
          <a:sx n="78" d="100"/>
          <a:sy n="78" d="100"/>
        </p:scale>
        <p:origin x="278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11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5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571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53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36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" name="Google Shape;10;p2"/>
          <p:cNvGrpSpPr/>
          <p:nvPr/>
        </p:nvGrpSpPr>
        <p:grpSpPr>
          <a:xfrm rot="10800000" flipH="1">
            <a:off x="1260634" y="4847000"/>
            <a:ext cx="3599700" cy="3511267"/>
            <a:chOff x="661125" y="2751225"/>
            <a:chExt cx="2699775" cy="2633450"/>
          </a:xfrm>
        </p:grpSpPr>
        <p:sp>
          <p:nvSpPr>
            <p:cNvPr id="11" name="Google Shape;11;p2"/>
            <p:cNvSpPr/>
            <p:nvPr/>
          </p:nvSpPr>
          <p:spPr>
            <a:xfrm>
              <a:off x="661125" y="2918175"/>
              <a:ext cx="78450" cy="888175"/>
            </a:xfrm>
            <a:custGeom>
              <a:avLst/>
              <a:gdLst/>
              <a:ahLst/>
              <a:cxnLst/>
              <a:rect l="l" t="t" r="r" b="b"/>
              <a:pathLst>
                <a:path w="3138" h="35527" extrusionOk="0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66975" y="2751225"/>
              <a:ext cx="245625" cy="1823950"/>
            </a:xfrm>
            <a:custGeom>
              <a:avLst/>
              <a:gdLst/>
              <a:ahLst/>
              <a:cxnLst/>
              <a:rect l="l" t="t" r="r" b="b"/>
              <a:pathLst>
                <a:path w="9825" h="72958" extrusionOk="0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24300" y="2751225"/>
              <a:ext cx="264325" cy="2033625"/>
            </a:xfrm>
            <a:custGeom>
              <a:avLst/>
              <a:gdLst/>
              <a:ahLst/>
              <a:cxnLst/>
              <a:rect l="l" t="t" r="r" b="b"/>
              <a:pathLst>
                <a:path w="10573" h="81345" extrusionOk="0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1125" y="4193000"/>
              <a:ext cx="136575" cy="1191675"/>
            </a:xfrm>
            <a:custGeom>
              <a:avLst/>
              <a:gdLst/>
              <a:ahLst/>
              <a:cxnLst/>
              <a:rect l="l" t="t" r="r" b="b"/>
              <a:pathLst>
                <a:path w="5463" h="47667" extrusionOk="0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1125" y="4097725"/>
              <a:ext cx="210700" cy="779125"/>
            </a:xfrm>
            <a:custGeom>
              <a:avLst/>
              <a:gdLst/>
              <a:ahLst/>
              <a:cxnLst/>
              <a:rect l="l" t="t" r="r" b="b"/>
              <a:pathLst>
                <a:path w="8428" h="31165" extrusionOk="0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1125" y="3995450"/>
              <a:ext cx="293250" cy="1116525"/>
            </a:xfrm>
            <a:custGeom>
              <a:avLst/>
              <a:gdLst/>
              <a:ahLst/>
              <a:cxnLst/>
              <a:rect l="l" t="t" r="r" b="b"/>
              <a:pathLst>
                <a:path w="11730" h="44661" extrusionOk="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1125" y="3906725"/>
              <a:ext cx="388750" cy="833775"/>
            </a:xfrm>
            <a:custGeom>
              <a:avLst/>
              <a:gdLst/>
              <a:ahLst/>
              <a:cxnLst/>
              <a:rect l="l" t="t" r="r" b="b"/>
              <a:pathLst>
                <a:path w="15550" h="33351" extrusionOk="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1125" y="2832325"/>
              <a:ext cx="487100" cy="2112700"/>
            </a:xfrm>
            <a:custGeom>
              <a:avLst/>
              <a:gdLst/>
              <a:ahLst/>
              <a:cxnLst/>
              <a:rect l="l" t="t" r="r" b="b"/>
              <a:pathLst>
                <a:path w="19484" h="84508" extrusionOk="0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61750" y="2751225"/>
              <a:ext cx="410725" cy="2406750"/>
            </a:xfrm>
            <a:custGeom>
              <a:avLst/>
              <a:gdLst/>
              <a:ahLst/>
              <a:cxnLst/>
              <a:rect l="l" t="t" r="r" b="b"/>
              <a:pathLst>
                <a:path w="16429" h="96270" extrusionOk="0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49025" y="2751225"/>
              <a:ext cx="421200" cy="1823950"/>
            </a:xfrm>
            <a:custGeom>
              <a:avLst/>
              <a:gdLst/>
              <a:ahLst/>
              <a:cxnLst/>
              <a:rect l="l" t="t" r="r" b="b"/>
              <a:pathLst>
                <a:path w="16848" h="72958" extrusionOk="0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49050" y="2751225"/>
              <a:ext cx="264500" cy="561050"/>
            </a:xfrm>
            <a:custGeom>
              <a:avLst/>
              <a:gdLst/>
              <a:ahLst/>
              <a:cxnLst/>
              <a:rect l="l" t="t" r="r" b="b"/>
              <a:pathLst>
                <a:path w="10580" h="22442" extrusionOk="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66325" y="2751225"/>
              <a:ext cx="65325" cy="499650"/>
            </a:xfrm>
            <a:custGeom>
              <a:avLst/>
              <a:gdLst/>
              <a:ahLst/>
              <a:cxnLst/>
              <a:rect l="l" t="t" r="r" b="b"/>
              <a:pathLst>
                <a:path w="2613" h="19986" extrusionOk="0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491225" y="2751225"/>
              <a:ext cx="370275" cy="226925"/>
            </a:xfrm>
            <a:custGeom>
              <a:avLst/>
              <a:gdLst/>
              <a:ahLst/>
              <a:cxnLst/>
              <a:rect l="l" t="t" r="r" b="b"/>
              <a:pathLst>
                <a:path w="14811" h="9077" extrusionOk="0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91225" y="2751225"/>
              <a:ext cx="298600" cy="123850"/>
            </a:xfrm>
            <a:custGeom>
              <a:avLst/>
              <a:gdLst/>
              <a:ahLst/>
              <a:cxnLst/>
              <a:rect l="l" t="t" r="r" b="b"/>
              <a:pathLst>
                <a:path w="11944" h="4954" extrusionOk="0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28100" y="2751225"/>
              <a:ext cx="333525" cy="123850"/>
            </a:xfrm>
            <a:custGeom>
              <a:avLst/>
              <a:gdLst/>
              <a:ahLst/>
              <a:cxnLst/>
              <a:rect l="l" t="t" r="r" b="b"/>
              <a:pathLst>
                <a:path w="13341" h="4954" extrusionOk="0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45750" y="2751225"/>
              <a:ext cx="421600" cy="1989275"/>
            </a:xfrm>
            <a:custGeom>
              <a:avLst/>
              <a:gdLst/>
              <a:ahLst/>
              <a:cxnLst/>
              <a:rect l="l" t="t" r="r" b="b"/>
              <a:pathLst>
                <a:path w="16864" h="79571" extrusionOk="0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8675" y="2751225"/>
              <a:ext cx="426350" cy="2248225"/>
            </a:xfrm>
            <a:custGeom>
              <a:avLst/>
              <a:gdLst/>
              <a:ahLst/>
              <a:cxnLst/>
              <a:rect l="l" t="t" r="r" b="b"/>
              <a:pathLst>
                <a:path w="17054" h="89929" extrusionOk="0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53975" y="2751225"/>
              <a:ext cx="389575" cy="1484725"/>
            </a:xfrm>
            <a:custGeom>
              <a:avLst/>
              <a:gdLst/>
              <a:ahLst/>
              <a:cxnLst/>
              <a:rect l="l" t="t" r="r" b="b"/>
              <a:pathLst>
                <a:path w="15583" h="59389" extrusionOk="0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02025" y="2751225"/>
              <a:ext cx="382600" cy="1870775"/>
            </a:xfrm>
            <a:custGeom>
              <a:avLst/>
              <a:gdLst/>
              <a:ahLst/>
              <a:cxnLst/>
              <a:rect l="l" t="t" r="r" b="b"/>
              <a:pathLst>
                <a:path w="15304" h="74831" extrusionOk="0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5450" y="2751225"/>
              <a:ext cx="288975" cy="1665425"/>
            </a:xfrm>
            <a:custGeom>
              <a:avLst/>
              <a:gdLst/>
              <a:ahLst/>
              <a:cxnLst/>
              <a:rect l="l" t="t" r="r" b="b"/>
              <a:pathLst>
                <a:path w="11559" h="66617" extrusionOk="0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8975" y="2751225"/>
              <a:ext cx="197150" cy="2033425"/>
            </a:xfrm>
            <a:custGeom>
              <a:avLst/>
              <a:gdLst/>
              <a:ahLst/>
              <a:cxnLst/>
              <a:rect l="l" t="t" r="r" b="b"/>
              <a:pathLst>
                <a:path w="7886" h="81337" extrusionOk="0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8075" y="2751225"/>
              <a:ext cx="194275" cy="2304475"/>
            </a:xfrm>
            <a:custGeom>
              <a:avLst/>
              <a:gdLst/>
              <a:ahLst/>
              <a:cxnLst/>
              <a:rect l="l" t="t" r="r" b="b"/>
              <a:pathLst>
                <a:path w="7771" h="92179" extrusionOk="0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16650" y="2751225"/>
              <a:ext cx="202300" cy="2193800"/>
            </a:xfrm>
            <a:custGeom>
              <a:avLst/>
              <a:gdLst/>
              <a:ahLst/>
              <a:cxnLst/>
              <a:rect l="l" t="t" r="r" b="b"/>
              <a:pathLst>
                <a:path w="8092" h="87752" extrusionOk="0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292025" y="2751225"/>
              <a:ext cx="225100" cy="1702800"/>
            </a:xfrm>
            <a:custGeom>
              <a:avLst/>
              <a:gdLst/>
              <a:ahLst/>
              <a:cxnLst/>
              <a:rect l="l" t="t" r="r" b="b"/>
              <a:pathLst>
                <a:path w="9004" h="68112" extrusionOk="0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68425" y="2751225"/>
              <a:ext cx="257750" cy="1525575"/>
            </a:xfrm>
            <a:custGeom>
              <a:avLst/>
              <a:gdLst/>
              <a:ahLst/>
              <a:cxnLst/>
              <a:rect l="l" t="t" r="r" b="b"/>
              <a:pathLst>
                <a:path w="10310" h="61023" extrusionOk="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746875" y="2751225"/>
              <a:ext cx="267800" cy="1743875"/>
            </a:xfrm>
            <a:custGeom>
              <a:avLst/>
              <a:gdLst/>
              <a:ahLst/>
              <a:cxnLst/>
              <a:rect l="l" t="t" r="r" b="b"/>
              <a:pathLst>
                <a:path w="10712" h="69755" extrusionOk="0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42375" y="2751225"/>
              <a:ext cx="250750" cy="1627850"/>
            </a:xfrm>
            <a:custGeom>
              <a:avLst/>
              <a:gdLst/>
              <a:ahLst/>
              <a:cxnLst/>
              <a:rect l="l" t="t" r="r" b="b"/>
              <a:pathLst>
                <a:path w="10030" h="65114" extrusionOk="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27600" y="2751225"/>
              <a:ext cx="65125" cy="1413050"/>
            </a:xfrm>
            <a:custGeom>
              <a:avLst/>
              <a:gdLst/>
              <a:ahLst/>
              <a:cxnLst/>
              <a:rect l="l" t="t" r="r" b="b"/>
              <a:pathLst>
                <a:path w="2605" h="56522" extrusionOk="0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95775" y="2751225"/>
              <a:ext cx="65125" cy="1089200"/>
            </a:xfrm>
            <a:custGeom>
              <a:avLst/>
              <a:gdLst/>
              <a:ahLst/>
              <a:cxnLst/>
              <a:rect l="l" t="t" r="r" b="b"/>
              <a:pathLst>
                <a:path w="2605" h="43568" extrusionOk="0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10800000">
            <a:off x="9220461" y="-16"/>
            <a:ext cx="2064849" cy="4432283"/>
            <a:chOff x="5452016" y="2824589"/>
            <a:chExt cx="689908" cy="1480916"/>
          </a:xfrm>
        </p:grpSpPr>
        <p:sp>
          <p:nvSpPr>
            <p:cNvPr id="41" name="Google Shape;41;p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5400000">
            <a:off x="9585747" y="3538422"/>
            <a:ext cx="397557" cy="4815133"/>
            <a:chOff x="9" y="2835115"/>
            <a:chExt cx="134668" cy="1631069"/>
          </a:xfrm>
        </p:grpSpPr>
        <p:sp>
          <p:nvSpPr>
            <p:cNvPr id="55" name="Google Shape;55;p2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" name="Google Shape;59;p2"/>
          <p:cNvSpPr txBox="1">
            <a:spLocks noGrp="1"/>
          </p:cNvSpPr>
          <p:nvPr>
            <p:ph type="ctrTitle"/>
          </p:nvPr>
        </p:nvSpPr>
        <p:spPr>
          <a:xfrm>
            <a:off x="950967" y="1114267"/>
            <a:ext cx="6991600" cy="22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subTitle" idx="1"/>
          </p:nvPr>
        </p:nvSpPr>
        <p:spPr>
          <a:xfrm>
            <a:off x="950967" y="3405467"/>
            <a:ext cx="6991600" cy="49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8503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2" name="Google Shape;242;p11"/>
          <p:cNvGrpSpPr/>
          <p:nvPr/>
        </p:nvGrpSpPr>
        <p:grpSpPr>
          <a:xfrm>
            <a:off x="9092265" y="5429974"/>
            <a:ext cx="674851" cy="2930557"/>
            <a:chOff x="4792514" y="2979701"/>
            <a:chExt cx="305307" cy="1325804"/>
          </a:xfrm>
        </p:grpSpPr>
        <p:sp>
          <p:nvSpPr>
            <p:cNvPr id="243" name="Google Shape;243;p11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11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11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1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1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8" name="Google Shape;248;p11"/>
          <p:cNvGrpSpPr/>
          <p:nvPr/>
        </p:nvGrpSpPr>
        <p:grpSpPr>
          <a:xfrm>
            <a:off x="3740127" y="4537828"/>
            <a:ext cx="1057413" cy="3433885"/>
            <a:chOff x="6278982" y="2751992"/>
            <a:chExt cx="478381" cy="1553513"/>
          </a:xfrm>
        </p:grpSpPr>
        <p:sp>
          <p:nvSpPr>
            <p:cNvPr id="249" name="Google Shape;249;p11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11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1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1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1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1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1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11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11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8" name="Google Shape;258;p11"/>
          <p:cNvGrpSpPr/>
          <p:nvPr/>
        </p:nvGrpSpPr>
        <p:grpSpPr>
          <a:xfrm>
            <a:off x="2424868" y="4698296"/>
            <a:ext cx="1524973" cy="3273416"/>
            <a:chOff x="5452016" y="2824589"/>
            <a:chExt cx="689908" cy="1480916"/>
          </a:xfrm>
        </p:grpSpPr>
        <p:sp>
          <p:nvSpPr>
            <p:cNvPr id="259" name="Google Shape;259;p11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11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11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11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11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11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11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11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1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11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1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1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11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2" name="Google Shape;272;p11"/>
          <p:cNvGrpSpPr/>
          <p:nvPr/>
        </p:nvGrpSpPr>
        <p:grpSpPr>
          <a:xfrm>
            <a:off x="4882935" y="4801173"/>
            <a:ext cx="970980" cy="3170539"/>
            <a:chOff x="6961407" y="2871131"/>
            <a:chExt cx="439278" cy="1434374"/>
          </a:xfrm>
        </p:grpSpPr>
        <p:sp>
          <p:nvSpPr>
            <p:cNvPr id="273" name="Google Shape;273;p11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11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11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1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1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1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1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0" name="Google Shape;280;p11"/>
          <p:cNvGrpSpPr/>
          <p:nvPr/>
        </p:nvGrpSpPr>
        <p:grpSpPr>
          <a:xfrm>
            <a:off x="5939313" y="4932799"/>
            <a:ext cx="868201" cy="3038915"/>
            <a:chOff x="7780935" y="2930680"/>
            <a:chExt cx="392780" cy="1374825"/>
          </a:xfrm>
        </p:grpSpPr>
        <p:sp>
          <p:nvSpPr>
            <p:cNvPr id="281" name="Google Shape;281;p11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1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11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11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11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11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7" name="Google Shape;287;p11"/>
          <p:cNvGrpSpPr/>
          <p:nvPr/>
        </p:nvGrpSpPr>
        <p:grpSpPr>
          <a:xfrm>
            <a:off x="6892928" y="4561863"/>
            <a:ext cx="1057415" cy="3798667"/>
            <a:chOff x="8623429" y="2586962"/>
            <a:chExt cx="478381" cy="1718543"/>
          </a:xfrm>
        </p:grpSpPr>
        <p:sp>
          <p:nvSpPr>
            <p:cNvPr id="288" name="Google Shape;288;p11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avLst/>
              <a:gdLst/>
              <a:ahLst/>
              <a:cxnLst/>
              <a:rect l="l" t="t" r="r" b="b"/>
              <a:pathLst>
                <a:path w="35116" h="2783" extrusionOk="0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avLst/>
              <a:gdLst/>
              <a:ahLst/>
              <a:cxnLst/>
              <a:rect l="l" t="t" r="r" b="b"/>
              <a:pathLst>
                <a:path w="34645" h="3752" extrusionOk="0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avLst/>
              <a:gdLst/>
              <a:ahLst/>
              <a:cxnLst/>
              <a:rect l="l" t="t" r="r" b="b"/>
              <a:pathLst>
                <a:path w="36300" h="4094" extrusionOk="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avLst/>
              <a:gdLst/>
              <a:ahLst/>
              <a:cxnLst/>
              <a:rect l="l" t="t" r="r" b="b"/>
              <a:pathLst>
                <a:path w="32506" h="4465" extrusionOk="0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11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avLst/>
              <a:gdLst/>
              <a:ahLst/>
              <a:cxnLst/>
              <a:rect l="l" t="t" r="r" b="b"/>
              <a:pathLst>
                <a:path w="10099" h="3153" extrusionOk="0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11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avLst/>
              <a:gdLst/>
              <a:ahLst/>
              <a:cxnLst/>
              <a:rect l="l" t="t" r="r" b="b"/>
              <a:pathLst>
                <a:path w="10983" h="4052" extrusionOk="0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1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avLst/>
              <a:gdLst/>
              <a:ahLst/>
              <a:cxnLst/>
              <a:rect l="l" t="t" r="r" b="b"/>
              <a:pathLst>
                <a:path w="37255" h="2967" extrusionOk="0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11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avLst/>
              <a:gdLst/>
              <a:ahLst/>
              <a:cxnLst/>
              <a:rect l="l" t="t" r="r" b="b"/>
              <a:pathLst>
                <a:path w="39509" h="3452" extrusionOk="0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11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avLst/>
              <a:gdLst/>
              <a:ahLst/>
              <a:cxnLst/>
              <a:rect l="l" t="t" r="r" b="b"/>
              <a:pathLst>
                <a:path w="30594" h="4636" extrusionOk="0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11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avLst/>
              <a:gdLst/>
              <a:ahLst/>
              <a:cxnLst/>
              <a:rect l="l" t="t" r="r" b="b"/>
              <a:pathLst>
                <a:path w="5293" h="2140" extrusionOk="0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11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avLst/>
              <a:gdLst/>
              <a:ahLst/>
              <a:cxnLst/>
              <a:rect l="l" t="t" r="r" b="b"/>
              <a:pathLst>
                <a:path w="4522" h="1242" extrusionOk="0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9" name="Google Shape;299;p11"/>
          <p:cNvGrpSpPr/>
          <p:nvPr/>
        </p:nvGrpSpPr>
        <p:grpSpPr>
          <a:xfrm>
            <a:off x="8007001" y="4543989"/>
            <a:ext cx="1028575" cy="3816543"/>
            <a:chOff x="4128096" y="2589445"/>
            <a:chExt cx="465334" cy="1726630"/>
          </a:xfrm>
        </p:grpSpPr>
        <p:sp>
          <p:nvSpPr>
            <p:cNvPr id="300" name="Google Shape;300;p1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1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1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1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1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1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1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1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1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1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1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1" name="Google Shape;311;p11"/>
          <p:cNvSpPr txBox="1">
            <a:spLocks noGrp="1"/>
          </p:cNvSpPr>
          <p:nvPr>
            <p:ph type="title" hasCustomPrompt="1"/>
          </p:nvPr>
        </p:nvSpPr>
        <p:spPr>
          <a:xfrm>
            <a:off x="2646400" y="1918267"/>
            <a:ext cx="6899200" cy="15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312" name="Google Shape;312;p11"/>
          <p:cNvSpPr txBox="1">
            <a:spLocks noGrp="1"/>
          </p:cNvSpPr>
          <p:nvPr>
            <p:ph type="subTitle" idx="1"/>
          </p:nvPr>
        </p:nvSpPr>
        <p:spPr>
          <a:xfrm>
            <a:off x="2646400" y="3322600"/>
            <a:ext cx="6899200" cy="5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325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7322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6" name="Google Shape;316;p13"/>
          <p:cNvGrpSpPr/>
          <p:nvPr/>
        </p:nvGrpSpPr>
        <p:grpSpPr>
          <a:xfrm>
            <a:off x="540463" y="3429009"/>
            <a:ext cx="1325392" cy="4283039"/>
            <a:chOff x="2474121" y="2891575"/>
            <a:chExt cx="439279" cy="1419541"/>
          </a:xfrm>
        </p:grpSpPr>
        <p:sp>
          <p:nvSpPr>
            <p:cNvPr id="317" name="Google Shape;317;p13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avLst/>
              <a:gdLst/>
              <a:ahLst/>
              <a:cxnLst/>
              <a:rect l="l" t="t" r="r" b="b"/>
              <a:pathLst>
                <a:path w="32635" h="3039" extrusionOk="0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13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avLst/>
              <a:gdLst/>
              <a:ahLst/>
              <a:cxnLst/>
              <a:rect l="l" t="t" r="r" b="b"/>
              <a:pathLst>
                <a:path w="11597" h="4280" extrusionOk="0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13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avLst/>
              <a:gdLst/>
              <a:ahLst/>
              <a:cxnLst/>
              <a:rect l="l" t="t" r="r" b="b"/>
              <a:pathLst>
                <a:path w="10399" h="34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13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avLst/>
              <a:gdLst/>
              <a:ahLst/>
              <a:cxnLst/>
              <a:rect l="l" t="t" r="r" b="b"/>
              <a:pathLst>
                <a:path w="26687" h="2968" extrusionOk="0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13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avLst/>
              <a:gdLst/>
              <a:ahLst/>
              <a:cxnLst/>
              <a:rect l="l" t="t" r="r" b="b"/>
              <a:pathLst>
                <a:path w="29240" h="3096" extrusionOk="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13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avLst/>
              <a:gdLst/>
              <a:ahLst/>
              <a:cxnLst/>
              <a:rect l="l" t="t" r="r" b="b"/>
              <a:pathLst>
                <a:path w="27871" h="2925" extrusionOk="0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13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avLst/>
              <a:gdLst/>
              <a:ahLst/>
              <a:cxnLst/>
              <a:rect l="l" t="t" r="r" b="b"/>
              <a:pathLst>
                <a:path w="25375" h="771" extrusionOk="0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13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avLst/>
              <a:gdLst/>
              <a:ahLst/>
              <a:cxnLst/>
              <a:rect l="l" t="t" r="r" b="b"/>
              <a:pathLst>
                <a:path w="21638" h="771" extrusionOk="0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5" name="Google Shape;325;p13"/>
          <p:cNvGrpSpPr/>
          <p:nvPr/>
        </p:nvGrpSpPr>
        <p:grpSpPr>
          <a:xfrm rot="-5400000">
            <a:off x="11446616" y="218674"/>
            <a:ext cx="1627896" cy="3904481"/>
            <a:chOff x="3117442" y="2754471"/>
            <a:chExt cx="648978" cy="1556645"/>
          </a:xfrm>
        </p:grpSpPr>
        <p:sp>
          <p:nvSpPr>
            <p:cNvPr id="326" name="Google Shape;326;p13"/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avLst/>
              <a:gdLst/>
              <a:ahLst/>
              <a:cxnLst/>
              <a:rect l="l" t="t" r="r" b="b"/>
              <a:pathLst>
                <a:path w="30196" h="2854" extrusionOk="0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13"/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avLst/>
              <a:gdLst/>
              <a:ahLst/>
              <a:cxnLst/>
              <a:rect l="l" t="t" r="r" b="b"/>
              <a:pathLst>
                <a:path w="14806" h="771" extrusionOk="0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13"/>
            <p:cNvSpPr/>
            <p:nvPr/>
          </p:nvSpPr>
          <p:spPr>
            <a:xfrm rot="-5400000">
              <a:off x="3456174" y="4000870"/>
              <a:ext cx="452331" cy="168161"/>
            </a:xfrm>
            <a:custGeom>
              <a:avLst/>
              <a:gdLst/>
              <a:ahLst/>
              <a:cxnLst/>
              <a:rect l="l" t="t" r="r" b="b"/>
              <a:pathLst>
                <a:path w="10399" h="3866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3153"/>
                  </a:lnTo>
                  <a:cubicBezTo>
                    <a:pt x="9757" y="3153"/>
                    <a:pt x="9628" y="3338"/>
                    <a:pt x="9628" y="3509"/>
                  </a:cubicBezTo>
                  <a:cubicBezTo>
                    <a:pt x="9628" y="3695"/>
                    <a:pt x="9814" y="3866"/>
                    <a:pt x="10042" y="3866"/>
                  </a:cubicBezTo>
                  <a:cubicBezTo>
                    <a:pt x="10227" y="3866"/>
                    <a:pt x="10398" y="3695"/>
                    <a:pt x="10398" y="3509"/>
                  </a:cubicBezTo>
                  <a:cubicBezTo>
                    <a:pt x="10398" y="3338"/>
                    <a:pt x="10284" y="3153"/>
                    <a:pt x="10170" y="3153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13"/>
            <p:cNvSpPr/>
            <p:nvPr/>
          </p:nvSpPr>
          <p:spPr>
            <a:xfrm rot="-5400000">
              <a:off x="3085206" y="3642908"/>
              <a:ext cx="1140330" cy="196087"/>
            </a:xfrm>
            <a:custGeom>
              <a:avLst/>
              <a:gdLst/>
              <a:ahLst/>
              <a:cxnLst/>
              <a:rect l="l" t="t" r="r" b="b"/>
              <a:pathLst>
                <a:path w="26216" h="4508" extrusionOk="0">
                  <a:moveTo>
                    <a:pt x="25859" y="0"/>
                  </a:moveTo>
                  <a:cubicBezTo>
                    <a:pt x="25674" y="0"/>
                    <a:pt x="25560" y="114"/>
                    <a:pt x="25503" y="229"/>
                  </a:cubicBezTo>
                  <a:lnTo>
                    <a:pt x="16531" y="229"/>
                  </a:lnTo>
                  <a:lnTo>
                    <a:pt x="12481" y="4279"/>
                  </a:lnTo>
                  <a:lnTo>
                    <a:pt x="11240" y="4279"/>
                  </a:lnTo>
                  <a:lnTo>
                    <a:pt x="11240" y="57"/>
                  </a:lnTo>
                  <a:lnTo>
                    <a:pt x="1" y="57"/>
                  </a:lnTo>
                  <a:lnTo>
                    <a:pt x="1" y="286"/>
                  </a:lnTo>
                  <a:lnTo>
                    <a:pt x="10997" y="286"/>
                  </a:lnTo>
                  <a:lnTo>
                    <a:pt x="10997" y="4507"/>
                  </a:lnTo>
                  <a:lnTo>
                    <a:pt x="12609" y="4507"/>
                  </a:lnTo>
                  <a:lnTo>
                    <a:pt x="16645" y="471"/>
                  </a:lnTo>
                  <a:lnTo>
                    <a:pt x="25503" y="471"/>
                  </a:lnTo>
                  <a:cubicBezTo>
                    <a:pt x="25560" y="642"/>
                    <a:pt x="25674" y="771"/>
                    <a:pt x="25859" y="771"/>
                  </a:cubicBezTo>
                  <a:cubicBezTo>
                    <a:pt x="26087" y="771"/>
                    <a:pt x="26216" y="585"/>
                    <a:pt x="26216" y="357"/>
                  </a:cubicBezTo>
                  <a:cubicBezTo>
                    <a:pt x="26216" y="171"/>
                    <a:pt x="26087" y="0"/>
                    <a:pt x="2585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13"/>
            <p:cNvSpPr/>
            <p:nvPr/>
          </p:nvSpPr>
          <p:spPr>
            <a:xfrm rot="-5400000">
              <a:off x="2913348" y="3546126"/>
              <a:ext cx="1336374" cy="193607"/>
            </a:xfrm>
            <a:custGeom>
              <a:avLst/>
              <a:gdLst/>
              <a:ahLst/>
              <a:cxnLst/>
              <a:rect l="l" t="t" r="r" b="b"/>
              <a:pathLst>
                <a:path w="30723" h="4451" extrusionOk="0">
                  <a:moveTo>
                    <a:pt x="30309" y="1"/>
                  </a:moveTo>
                  <a:cubicBezTo>
                    <a:pt x="30195" y="1"/>
                    <a:pt x="30010" y="115"/>
                    <a:pt x="29953" y="300"/>
                  </a:cubicBezTo>
                  <a:lnTo>
                    <a:pt x="16232" y="300"/>
                  </a:lnTo>
                  <a:lnTo>
                    <a:pt x="12609" y="3866"/>
                  </a:lnTo>
                  <a:lnTo>
                    <a:pt x="12609" y="714"/>
                  </a:lnTo>
                  <a:lnTo>
                    <a:pt x="1" y="714"/>
                  </a:lnTo>
                  <a:lnTo>
                    <a:pt x="1" y="956"/>
                  </a:lnTo>
                  <a:lnTo>
                    <a:pt x="12367" y="956"/>
                  </a:lnTo>
                  <a:lnTo>
                    <a:pt x="12367" y="4451"/>
                  </a:lnTo>
                  <a:lnTo>
                    <a:pt x="16346" y="528"/>
                  </a:lnTo>
                  <a:lnTo>
                    <a:pt x="29953" y="528"/>
                  </a:lnTo>
                  <a:cubicBezTo>
                    <a:pt x="30010" y="657"/>
                    <a:pt x="30195" y="771"/>
                    <a:pt x="30309" y="771"/>
                  </a:cubicBezTo>
                  <a:cubicBezTo>
                    <a:pt x="30552" y="771"/>
                    <a:pt x="30723" y="600"/>
                    <a:pt x="30723" y="414"/>
                  </a:cubicBezTo>
                  <a:cubicBezTo>
                    <a:pt x="30723" y="172"/>
                    <a:pt x="30552" y="1"/>
                    <a:pt x="3030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13"/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avLst/>
              <a:gdLst/>
              <a:ahLst/>
              <a:cxnLst/>
              <a:rect l="l" t="t" r="r" b="b"/>
              <a:pathLst>
                <a:path w="28356" h="3324" extrusionOk="0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13"/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avLst/>
              <a:gdLst/>
              <a:ahLst/>
              <a:cxnLst/>
              <a:rect l="l" t="t" r="r" b="b"/>
              <a:pathLst>
                <a:path w="32635" h="2254" extrusionOk="0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13"/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avLst/>
              <a:gdLst/>
              <a:ahLst/>
              <a:cxnLst/>
              <a:rect l="l" t="t" r="r" b="b"/>
              <a:pathLst>
                <a:path w="35787" h="2269" extrusionOk="0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13"/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avLst/>
              <a:gdLst/>
              <a:ahLst/>
              <a:cxnLst/>
              <a:rect l="l" t="t" r="r" b="b"/>
              <a:pathLst>
                <a:path w="34475" h="2312" extrusionOk="0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3"/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avLst/>
              <a:gdLst/>
              <a:ahLst/>
              <a:cxnLst/>
              <a:rect l="l" t="t" r="r" b="b"/>
              <a:pathLst>
                <a:path w="28769" h="2626" extrusionOk="0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36" name="Google Shape;336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37" name="Google Shape;337;p13"/>
          <p:cNvSpPr txBox="1">
            <a:spLocks noGrp="1"/>
          </p:cNvSpPr>
          <p:nvPr>
            <p:ph type="subTitle" idx="1"/>
          </p:nvPr>
        </p:nvSpPr>
        <p:spPr>
          <a:xfrm>
            <a:off x="2348417" y="3036545"/>
            <a:ext cx="33652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subTitle" idx="2"/>
          </p:nvPr>
        </p:nvSpPr>
        <p:spPr>
          <a:xfrm>
            <a:off x="6478451" y="3036545"/>
            <a:ext cx="33652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39" name="Google Shape;339;p13"/>
          <p:cNvSpPr txBox="1">
            <a:spLocks noGrp="1"/>
          </p:cNvSpPr>
          <p:nvPr>
            <p:ph type="subTitle" idx="3"/>
          </p:nvPr>
        </p:nvSpPr>
        <p:spPr>
          <a:xfrm>
            <a:off x="2348417" y="5298112"/>
            <a:ext cx="33652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40" name="Google Shape;340;p13"/>
          <p:cNvSpPr txBox="1">
            <a:spLocks noGrp="1"/>
          </p:cNvSpPr>
          <p:nvPr>
            <p:ph type="subTitle" idx="4"/>
          </p:nvPr>
        </p:nvSpPr>
        <p:spPr>
          <a:xfrm>
            <a:off x="6478451" y="5298112"/>
            <a:ext cx="33652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title" idx="5" hasCustomPrompt="1"/>
          </p:nvPr>
        </p:nvSpPr>
        <p:spPr>
          <a:xfrm>
            <a:off x="3519181" y="1727200"/>
            <a:ext cx="1022800" cy="74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42" name="Google Shape;342;p13"/>
          <p:cNvSpPr txBox="1">
            <a:spLocks noGrp="1"/>
          </p:cNvSpPr>
          <p:nvPr>
            <p:ph type="title" idx="6" hasCustomPrompt="1"/>
          </p:nvPr>
        </p:nvSpPr>
        <p:spPr>
          <a:xfrm>
            <a:off x="3519181" y="4022433"/>
            <a:ext cx="1022800" cy="74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43" name="Google Shape;343;p13"/>
          <p:cNvSpPr txBox="1">
            <a:spLocks noGrp="1"/>
          </p:cNvSpPr>
          <p:nvPr>
            <p:ph type="title" idx="7" hasCustomPrompt="1"/>
          </p:nvPr>
        </p:nvSpPr>
        <p:spPr>
          <a:xfrm>
            <a:off x="7649215" y="1727200"/>
            <a:ext cx="1022800" cy="74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44" name="Google Shape;344;p13"/>
          <p:cNvSpPr txBox="1">
            <a:spLocks noGrp="1"/>
          </p:cNvSpPr>
          <p:nvPr>
            <p:ph type="title" idx="8" hasCustomPrompt="1"/>
          </p:nvPr>
        </p:nvSpPr>
        <p:spPr>
          <a:xfrm>
            <a:off x="7649215" y="4022433"/>
            <a:ext cx="1022800" cy="74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45" name="Google Shape;345;p13"/>
          <p:cNvSpPr txBox="1">
            <a:spLocks noGrp="1"/>
          </p:cNvSpPr>
          <p:nvPr>
            <p:ph type="subTitle" idx="9"/>
          </p:nvPr>
        </p:nvSpPr>
        <p:spPr>
          <a:xfrm>
            <a:off x="2348433" y="2468000"/>
            <a:ext cx="3365200" cy="6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subTitle" idx="13"/>
          </p:nvPr>
        </p:nvSpPr>
        <p:spPr>
          <a:xfrm>
            <a:off x="6478468" y="2468000"/>
            <a:ext cx="3365200" cy="6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subTitle" idx="14"/>
          </p:nvPr>
        </p:nvSpPr>
        <p:spPr>
          <a:xfrm>
            <a:off x="2348433" y="4729567"/>
            <a:ext cx="3365200" cy="6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48" name="Google Shape;348;p13"/>
          <p:cNvSpPr txBox="1">
            <a:spLocks noGrp="1"/>
          </p:cNvSpPr>
          <p:nvPr>
            <p:ph type="subTitle" idx="15"/>
          </p:nvPr>
        </p:nvSpPr>
        <p:spPr>
          <a:xfrm>
            <a:off x="6478468" y="4729567"/>
            <a:ext cx="3365200" cy="6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6954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4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51" name="Google Shape;351;p14"/>
          <p:cNvGrpSpPr/>
          <p:nvPr/>
        </p:nvGrpSpPr>
        <p:grpSpPr>
          <a:xfrm>
            <a:off x="8326017" y="4451427"/>
            <a:ext cx="1609153" cy="3386660"/>
            <a:chOff x="1390914" y="2912672"/>
            <a:chExt cx="664463" cy="1398445"/>
          </a:xfrm>
        </p:grpSpPr>
        <p:sp>
          <p:nvSpPr>
            <p:cNvPr id="352" name="Google Shape;352;p14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avLst/>
              <a:gdLst/>
              <a:ahLst/>
              <a:cxnLst/>
              <a:rect l="l" t="t" r="r" b="b"/>
              <a:pathLst>
                <a:path w="29725" h="5178" extrusionOk="0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14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avLst/>
              <a:gdLst/>
              <a:ahLst/>
              <a:cxnLst/>
              <a:rect l="l" t="t" r="r" b="b"/>
              <a:pathLst>
                <a:path w="27942" h="5107" extrusionOk="0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14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avLst/>
              <a:gdLst/>
              <a:ahLst/>
              <a:cxnLst/>
              <a:rect l="l" t="t" r="r" b="b"/>
              <a:pathLst>
                <a:path w="26744" h="2782" extrusionOk="0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14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avLst/>
              <a:gdLst/>
              <a:ahLst/>
              <a:cxnLst/>
              <a:rect l="l" t="t" r="r" b="b"/>
              <a:pathLst>
                <a:path w="23777" h="3268" extrusionOk="0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14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14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avLst/>
              <a:gdLst/>
              <a:ahLst/>
              <a:cxnLst/>
              <a:rect l="l" t="t" r="r" b="b"/>
              <a:pathLst>
                <a:path w="11469" h="1542" extrusionOk="0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14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avLst/>
              <a:gdLst/>
              <a:ahLst/>
              <a:cxnLst/>
              <a:rect l="l" t="t" r="r" b="b"/>
              <a:pathLst>
                <a:path w="12424" h="2383" extrusionOk="0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14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avLst/>
              <a:gdLst/>
              <a:ahLst/>
              <a:cxnLst/>
              <a:rect l="l" t="t" r="r" b="b"/>
              <a:pathLst>
                <a:path w="13437" h="3211" extrusionOk="0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14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14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avLst/>
              <a:gdLst/>
              <a:ahLst/>
              <a:cxnLst/>
              <a:rect l="l" t="t" r="r" b="b"/>
              <a:pathLst>
                <a:path w="30253" h="2968" extrusionOk="0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14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avLst/>
              <a:gdLst/>
              <a:ahLst/>
              <a:cxnLst/>
              <a:rect l="l" t="t" r="r" b="b"/>
              <a:pathLst>
                <a:path w="28826" h="3752" extrusionOk="0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14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14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14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6" name="Google Shape;366;p14"/>
          <p:cNvGrpSpPr/>
          <p:nvPr/>
        </p:nvGrpSpPr>
        <p:grpSpPr>
          <a:xfrm rot="-5400000">
            <a:off x="11011142" y="841404"/>
            <a:ext cx="1028775" cy="3340881"/>
            <a:chOff x="6278982" y="2751992"/>
            <a:chExt cx="478381" cy="1553513"/>
          </a:xfrm>
        </p:grpSpPr>
        <p:sp>
          <p:nvSpPr>
            <p:cNvPr id="367" name="Google Shape;367;p14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14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14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14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14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14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4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14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14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6" name="Google Shape;376;p14"/>
          <p:cNvGrpSpPr/>
          <p:nvPr/>
        </p:nvGrpSpPr>
        <p:grpSpPr>
          <a:xfrm rot="-5400000">
            <a:off x="11227037" y="-169138"/>
            <a:ext cx="944683" cy="3084668"/>
            <a:chOff x="6961407" y="2871131"/>
            <a:chExt cx="439278" cy="1434374"/>
          </a:xfrm>
        </p:grpSpPr>
        <p:sp>
          <p:nvSpPr>
            <p:cNvPr id="377" name="Google Shape;377;p14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14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4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14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14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4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14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4" name="Google Shape;384;p14"/>
          <p:cNvGrpSpPr/>
          <p:nvPr/>
        </p:nvGrpSpPr>
        <p:grpSpPr>
          <a:xfrm rot="10800000">
            <a:off x="585134" y="-4"/>
            <a:ext cx="365829" cy="4430855"/>
            <a:chOff x="9" y="2835115"/>
            <a:chExt cx="134668" cy="1631069"/>
          </a:xfrm>
        </p:grpSpPr>
        <p:sp>
          <p:nvSpPr>
            <p:cNvPr id="385" name="Google Shape;385;p14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14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14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4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9" name="Google Shape;389;p14"/>
          <p:cNvSpPr txBox="1">
            <a:spLocks noGrp="1"/>
          </p:cNvSpPr>
          <p:nvPr>
            <p:ph type="title"/>
          </p:nvPr>
        </p:nvSpPr>
        <p:spPr>
          <a:xfrm>
            <a:off x="1417484" y="4458400"/>
            <a:ext cx="64420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90" name="Google Shape;390;p14"/>
          <p:cNvSpPr txBox="1">
            <a:spLocks noGrp="1"/>
          </p:cNvSpPr>
          <p:nvPr>
            <p:ph type="subTitle" idx="1"/>
          </p:nvPr>
        </p:nvSpPr>
        <p:spPr>
          <a:xfrm>
            <a:off x="1417500" y="1790467"/>
            <a:ext cx="7298800" cy="242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6050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5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3" name="Google Shape;393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94" name="Google Shape;394;p15"/>
          <p:cNvSpPr txBox="1">
            <a:spLocks noGrp="1"/>
          </p:cNvSpPr>
          <p:nvPr>
            <p:ph type="subTitle" idx="1"/>
          </p:nvPr>
        </p:nvSpPr>
        <p:spPr>
          <a:xfrm>
            <a:off x="6502281" y="2287733"/>
            <a:ext cx="4225600" cy="2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95" name="Google Shape;395;p15"/>
          <p:cNvSpPr txBox="1">
            <a:spLocks noGrp="1"/>
          </p:cNvSpPr>
          <p:nvPr>
            <p:ph type="subTitle" idx="2"/>
          </p:nvPr>
        </p:nvSpPr>
        <p:spPr>
          <a:xfrm>
            <a:off x="1464133" y="2287733"/>
            <a:ext cx="4225600" cy="2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396" name="Google Shape;396;p15"/>
          <p:cNvGrpSpPr/>
          <p:nvPr/>
        </p:nvGrpSpPr>
        <p:grpSpPr>
          <a:xfrm>
            <a:off x="960021" y="5367265"/>
            <a:ext cx="1609153" cy="3386660"/>
            <a:chOff x="1390914" y="2912672"/>
            <a:chExt cx="664463" cy="1398445"/>
          </a:xfrm>
        </p:grpSpPr>
        <p:sp>
          <p:nvSpPr>
            <p:cNvPr id="397" name="Google Shape;397;p15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avLst/>
              <a:gdLst/>
              <a:ahLst/>
              <a:cxnLst/>
              <a:rect l="l" t="t" r="r" b="b"/>
              <a:pathLst>
                <a:path w="29725" h="5178" extrusionOk="0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5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avLst/>
              <a:gdLst/>
              <a:ahLst/>
              <a:cxnLst/>
              <a:rect l="l" t="t" r="r" b="b"/>
              <a:pathLst>
                <a:path w="27942" h="5107" extrusionOk="0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15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avLst/>
              <a:gdLst/>
              <a:ahLst/>
              <a:cxnLst/>
              <a:rect l="l" t="t" r="r" b="b"/>
              <a:pathLst>
                <a:path w="26744" h="2782" extrusionOk="0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15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avLst/>
              <a:gdLst/>
              <a:ahLst/>
              <a:cxnLst/>
              <a:rect l="l" t="t" r="r" b="b"/>
              <a:pathLst>
                <a:path w="23777" h="3268" extrusionOk="0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5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15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avLst/>
              <a:gdLst/>
              <a:ahLst/>
              <a:cxnLst/>
              <a:rect l="l" t="t" r="r" b="b"/>
              <a:pathLst>
                <a:path w="11469" h="1542" extrusionOk="0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15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avLst/>
              <a:gdLst/>
              <a:ahLst/>
              <a:cxnLst/>
              <a:rect l="l" t="t" r="r" b="b"/>
              <a:pathLst>
                <a:path w="12424" h="2383" extrusionOk="0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5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avLst/>
              <a:gdLst/>
              <a:ahLst/>
              <a:cxnLst/>
              <a:rect l="l" t="t" r="r" b="b"/>
              <a:pathLst>
                <a:path w="13437" h="3211" extrusionOk="0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15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15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avLst/>
              <a:gdLst/>
              <a:ahLst/>
              <a:cxnLst/>
              <a:rect l="l" t="t" r="r" b="b"/>
              <a:pathLst>
                <a:path w="30253" h="2968" extrusionOk="0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5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avLst/>
              <a:gdLst/>
              <a:ahLst/>
              <a:cxnLst/>
              <a:rect l="l" t="t" r="r" b="b"/>
              <a:pathLst>
                <a:path w="28826" h="3752" extrusionOk="0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15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15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5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1" name="Google Shape;411;p15"/>
          <p:cNvGrpSpPr/>
          <p:nvPr/>
        </p:nvGrpSpPr>
        <p:grpSpPr>
          <a:xfrm>
            <a:off x="10064102" y="5227001"/>
            <a:ext cx="1176945" cy="4228073"/>
            <a:chOff x="8623429" y="2586962"/>
            <a:chExt cx="478381" cy="1718543"/>
          </a:xfrm>
        </p:grpSpPr>
        <p:sp>
          <p:nvSpPr>
            <p:cNvPr id="412" name="Google Shape;412;p15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avLst/>
              <a:gdLst/>
              <a:ahLst/>
              <a:cxnLst/>
              <a:rect l="l" t="t" r="r" b="b"/>
              <a:pathLst>
                <a:path w="35116" h="2783" extrusionOk="0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5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avLst/>
              <a:gdLst/>
              <a:ahLst/>
              <a:cxnLst/>
              <a:rect l="l" t="t" r="r" b="b"/>
              <a:pathLst>
                <a:path w="34645" h="3752" extrusionOk="0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15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avLst/>
              <a:gdLst/>
              <a:ahLst/>
              <a:cxnLst/>
              <a:rect l="l" t="t" r="r" b="b"/>
              <a:pathLst>
                <a:path w="36300" h="4094" extrusionOk="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15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avLst/>
              <a:gdLst/>
              <a:ahLst/>
              <a:cxnLst/>
              <a:rect l="l" t="t" r="r" b="b"/>
              <a:pathLst>
                <a:path w="32506" h="4465" extrusionOk="0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5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avLst/>
              <a:gdLst/>
              <a:ahLst/>
              <a:cxnLst/>
              <a:rect l="l" t="t" r="r" b="b"/>
              <a:pathLst>
                <a:path w="10099" h="3153" extrusionOk="0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15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avLst/>
              <a:gdLst/>
              <a:ahLst/>
              <a:cxnLst/>
              <a:rect l="l" t="t" r="r" b="b"/>
              <a:pathLst>
                <a:path w="10983" h="4052" extrusionOk="0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15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avLst/>
              <a:gdLst/>
              <a:ahLst/>
              <a:cxnLst/>
              <a:rect l="l" t="t" r="r" b="b"/>
              <a:pathLst>
                <a:path w="37255" h="2967" extrusionOk="0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15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avLst/>
              <a:gdLst/>
              <a:ahLst/>
              <a:cxnLst/>
              <a:rect l="l" t="t" r="r" b="b"/>
              <a:pathLst>
                <a:path w="39509" h="3452" extrusionOk="0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15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avLst/>
              <a:gdLst/>
              <a:ahLst/>
              <a:cxnLst/>
              <a:rect l="l" t="t" r="r" b="b"/>
              <a:pathLst>
                <a:path w="30594" h="4636" extrusionOk="0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15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avLst/>
              <a:gdLst/>
              <a:ahLst/>
              <a:cxnLst/>
              <a:rect l="l" t="t" r="r" b="b"/>
              <a:pathLst>
                <a:path w="5293" h="2140" extrusionOk="0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15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avLst/>
              <a:gdLst/>
              <a:ahLst/>
              <a:cxnLst/>
              <a:rect l="l" t="t" r="r" b="b"/>
              <a:pathLst>
                <a:path w="4522" h="1242" extrusionOk="0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3" name="Google Shape;423;p15"/>
          <p:cNvGrpSpPr/>
          <p:nvPr/>
        </p:nvGrpSpPr>
        <p:grpSpPr>
          <a:xfrm>
            <a:off x="2514255" y="5367290"/>
            <a:ext cx="1028775" cy="3340881"/>
            <a:chOff x="6278982" y="2751992"/>
            <a:chExt cx="478381" cy="1553513"/>
          </a:xfrm>
        </p:grpSpPr>
        <p:sp>
          <p:nvSpPr>
            <p:cNvPr id="424" name="Google Shape;424;p15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15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15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15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15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15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15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15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15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3" name="Google Shape;433;p15"/>
          <p:cNvGrpSpPr/>
          <p:nvPr/>
        </p:nvGrpSpPr>
        <p:grpSpPr>
          <a:xfrm>
            <a:off x="3694949" y="5669246"/>
            <a:ext cx="944683" cy="3084668"/>
            <a:chOff x="6961407" y="2871131"/>
            <a:chExt cx="439278" cy="1434374"/>
          </a:xfrm>
        </p:grpSpPr>
        <p:sp>
          <p:nvSpPr>
            <p:cNvPr id="434" name="Google Shape;434;p15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15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15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15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15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15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5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1" name="Google Shape;441;p15"/>
          <p:cNvGrpSpPr/>
          <p:nvPr/>
        </p:nvGrpSpPr>
        <p:grpSpPr>
          <a:xfrm>
            <a:off x="9152935" y="5227005"/>
            <a:ext cx="844688" cy="2956608"/>
            <a:chOff x="7780935" y="2930680"/>
            <a:chExt cx="392780" cy="1374825"/>
          </a:xfrm>
        </p:grpSpPr>
        <p:sp>
          <p:nvSpPr>
            <p:cNvPr id="442" name="Google Shape;442;p15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5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15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15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5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15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8" name="Google Shape;448;p15"/>
          <p:cNvGrpSpPr/>
          <p:nvPr/>
        </p:nvGrpSpPr>
        <p:grpSpPr>
          <a:xfrm>
            <a:off x="8437781" y="5226959"/>
            <a:ext cx="585081" cy="2956685"/>
            <a:chOff x="1015564" y="2912672"/>
            <a:chExt cx="276730" cy="1398445"/>
          </a:xfrm>
        </p:grpSpPr>
        <p:sp>
          <p:nvSpPr>
            <p:cNvPr id="449" name="Google Shape;449;p15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15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15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5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15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80891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6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6" name="Google Shape;456;p16"/>
          <p:cNvSpPr txBox="1">
            <a:spLocks noGrp="1"/>
          </p:cNvSpPr>
          <p:nvPr>
            <p:ph type="title"/>
          </p:nvPr>
        </p:nvSpPr>
        <p:spPr>
          <a:xfrm>
            <a:off x="960000" y="2262267"/>
            <a:ext cx="3451200" cy="8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57" name="Google Shape;457;p16"/>
          <p:cNvSpPr txBox="1">
            <a:spLocks noGrp="1"/>
          </p:cNvSpPr>
          <p:nvPr>
            <p:ph type="subTitle" idx="1"/>
          </p:nvPr>
        </p:nvSpPr>
        <p:spPr>
          <a:xfrm>
            <a:off x="960000" y="3038060"/>
            <a:ext cx="3451200" cy="1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951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7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461" name="Google Shape;461;p17"/>
          <p:cNvGrpSpPr/>
          <p:nvPr/>
        </p:nvGrpSpPr>
        <p:grpSpPr>
          <a:xfrm>
            <a:off x="155920" y="4198140"/>
            <a:ext cx="731149" cy="3175035"/>
            <a:chOff x="4792514" y="2979701"/>
            <a:chExt cx="305307" cy="1325804"/>
          </a:xfrm>
        </p:grpSpPr>
        <p:sp>
          <p:nvSpPr>
            <p:cNvPr id="462" name="Google Shape;462;p17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17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7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17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17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7" name="Google Shape;467;p17"/>
          <p:cNvGrpSpPr/>
          <p:nvPr/>
        </p:nvGrpSpPr>
        <p:grpSpPr>
          <a:xfrm rot="10800000">
            <a:off x="11107064" y="-1942024"/>
            <a:ext cx="1026777" cy="3863064"/>
            <a:chOff x="4164677" y="2702970"/>
            <a:chExt cx="428753" cy="1613105"/>
          </a:xfrm>
        </p:grpSpPr>
        <p:sp>
          <p:nvSpPr>
            <p:cNvPr id="468" name="Google Shape;468;p17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7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17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17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7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17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17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17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17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99983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8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9" name="Google Shape;479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480" name="Google Shape;480;p18"/>
          <p:cNvGrpSpPr/>
          <p:nvPr/>
        </p:nvGrpSpPr>
        <p:grpSpPr>
          <a:xfrm rot="10800000">
            <a:off x="423934" y="-702689"/>
            <a:ext cx="322503" cy="3906084"/>
            <a:chOff x="9" y="2835115"/>
            <a:chExt cx="134668" cy="1631069"/>
          </a:xfrm>
        </p:grpSpPr>
        <p:sp>
          <p:nvSpPr>
            <p:cNvPr id="481" name="Google Shape;481;p18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18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18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8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5" name="Google Shape;485;p18"/>
          <p:cNvGrpSpPr/>
          <p:nvPr/>
        </p:nvGrpSpPr>
        <p:grpSpPr>
          <a:xfrm>
            <a:off x="11370262" y="4007757"/>
            <a:ext cx="650940" cy="3175035"/>
            <a:chOff x="4826006" y="2979701"/>
            <a:chExt cx="271814" cy="1325804"/>
          </a:xfrm>
        </p:grpSpPr>
        <p:sp>
          <p:nvSpPr>
            <p:cNvPr id="486" name="Google Shape;486;p18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18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18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8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1635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9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2" name="Google Shape;492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493" name="Google Shape;493;p19"/>
          <p:cNvGrpSpPr/>
          <p:nvPr/>
        </p:nvGrpSpPr>
        <p:grpSpPr>
          <a:xfrm rot="-5400000">
            <a:off x="10798428" y="4616689"/>
            <a:ext cx="885217" cy="3399516"/>
            <a:chOff x="2474121" y="2891575"/>
            <a:chExt cx="369642" cy="1419541"/>
          </a:xfrm>
        </p:grpSpPr>
        <p:sp>
          <p:nvSpPr>
            <p:cNvPr id="494" name="Google Shape;494;p19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avLst/>
              <a:gdLst/>
              <a:ahLst/>
              <a:cxnLst/>
              <a:rect l="l" t="t" r="r" b="b"/>
              <a:pathLst>
                <a:path w="32635" h="3039" extrusionOk="0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9"/>
            <p:cNvSpPr/>
            <p:nvPr/>
          </p:nvSpPr>
          <p:spPr>
            <a:xfrm rot="-5400000">
              <a:off x="2498458" y="3965811"/>
              <a:ext cx="504441" cy="186169"/>
            </a:xfrm>
            <a:custGeom>
              <a:avLst/>
              <a:gdLst/>
              <a:ahLst/>
              <a:cxnLst/>
              <a:rect l="l" t="t" r="r" b="b"/>
              <a:pathLst>
                <a:path w="11597" h="4280" extrusionOk="0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19"/>
            <p:cNvSpPr/>
            <p:nvPr/>
          </p:nvSpPr>
          <p:spPr>
            <a:xfrm rot="-5400000">
              <a:off x="2542499" y="4009852"/>
              <a:ext cx="452331" cy="150197"/>
            </a:xfrm>
            <a:custGeom>
              <a:avLst/>
              <a:gdLst/>
              <a:ahLst/>
              <a:cxnLst/>
              <a:rect l="l" t="t" r="r" b="b"/>
              <a:pathLst>
                <a:path w="10399" h="34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19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avLst/>
              <a:gdLst/>
              <a:ahLst/>
              <a:cxnLst/>
              <a:rect l="l" t="t" r="r" b="b"/>
              <a:pathLst>
                <a:path w="27871" h="2925" extrusionOk="0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9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avLst/>
              <a:gdLst/>
              <a:ahLst/>
              <a:cxnLst/>
              <a:rect l="l" t="t" r="r" b="b"/>
              <a:pathLst>
                <a:path w="25375" h="771" extrusionOk="0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19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avLst/>
              <a:gdLst/>
              <a:ahLst/>
              <a:cxnLst/>
              <a:rect l="l" t="t" r="r" b="b"/>
              <a:pathLst>
                <a:path w="21638" h="771" extrusionOk="0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0" name="Google Shape;500;p19"/>
          <p:cNvGrpSpPr/>
          <p:nvPr/>
        </p:nvGrpSpPr>
        <p:grpSpPr>
          <a:xfrm rot="5400000">
            <a:off x="501885" y="-1101691"/>
            <a:ext cx="662713" cy="3348995"/>
            <a:chOff x="1015564" y="2912672"/>
            <a:chExt cx="276730" cy="1398445"/>
          </a:xfrm>
        </p:grpSpPr>
        <p:sp>
          <p:nvSpPr>
            <p:cNvPr id="501" name="Google Shape;501;p19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19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19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9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19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35698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0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8" name="Google Shape;508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509" name="Google Shape;509;p20"/>
          <p:cNvGrpSpPr/>
          <p:nvPr/>
        </p:nvGrpSpPr>
        <p:grpSpPr>
          <a:xfrm rot="5400000">
            <a:off x="73631" y="5057409"/>
            <a:ext cx="829072" cy="2600951"/>
            <a:chOff x="5492946" y="3186271"/>
            <a:chExt cx="356764" cy="1119234"/>
          </a:xfrm>
        </p:grpSpPr>
        <p:sp>
          <p:nvSpPr>
            <p:cNvPr id="510" name="Google Shape;510;p20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20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20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20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20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20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6" name="Google Shape;516;p20"/>
          <p:cNvGrpSpPr/>
          <p:nvPr/>
        </p:nvGrpSpPr>
        <p:grpSpPr>
          <a:xfrm rot="-5400000">
            <a:off x="11050731" y="-1798731"/>
            <a:ext cx="863728" cy="3819187"/>
            <a:chOff x="4128096" y="2702970"/>
            <a:chExt cx="364812" cy="1613105"/>
          </a:xfrm>
        </p:grpSpPr>
        <p:sp>
          <p:nvSpPr>
            <p:cNvPr id="517" name="Google Shape;517;p20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20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20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20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0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1350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" name="Google Shape;63;p3"/>
          <p:cNvGrpSpPr/>
          <p:nvPr/>
        </p:nvGrpSpPr>
        <p:grpSpPr>
          <a:xfrm rot="10800000">
            <a:off x="9239838" y="-15"/>
            <a:ext cx="1795325" cy="3853739"/>
            <a:chOff x="5452016" y="2824589"/>
            <a:chExt cx="689908" cy="1480916"/>
          </a:xfrm>
        </p:grpSpPr>
        <p:sp>
          <p:nvSpPr>
            <p:cNvPr id="64" name="Google Shape;64;p3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3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3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3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3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3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3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3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3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3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" name="Google Shape;77;p3"/>
          <p:cNvGrpSpPr/>
          <p:nvPr/>
        </p:nvGrpSpPr>
        <p:grpSpPr>
          <a:xfrm>
            <a:off x="10307456" y="2316866"/>
            <a:ext cx="1264075" cy="4541077"/>
            <a:chOff x="8623429" y="2586962"/>
            <a:chExt cx="478381" cy="1718543"/>
          </a:xfrm>
        </p:grpSpPr>
        <p:sp>
          <p:nvSpPr>
            <p:cNvPr id="78" name="Google Shape;78;p3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avLst/>
              <a:gdLst/>
              <a:ahLst/>
              <a:cxnLst/>
              <a:rect l="l" t="t" r="r" b="b"/>
              <a:pathLst>
                <a:path w="35116" h="2783" extrusionOk="0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3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avLst/>
              <a:gdLst/>
              <a:ahLst/>
              <a:cxnLst/>
              <a:rect l="l" t="t" r="r" b="b"/>
              <a:pathLst>
                <a:path w="34645" h="3752" extrusionOk="0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3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avLst/>
              <a:gdLst/>
              <a:ahLst/>
              <a:cxnLst/>
              <a:rect l="l" t="t" r="r" b="b"/>
              <a:pathLst>
                <a:path w="36300" h="4094" extrusionOk="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3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avLst/>
              <a:gdLst/>
              <a:ahLst/>
              <a:cxnLst/>
              <a:rect l="l" t="t" r="r" b="b"/>
              <a:pathLst>
                <a:path w="32506" h="4465" extrusionOk="0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3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avLst/>
              <a:gdLst/>
              <a:ahLst/>
              <a:cxnLst/>
              <a:rect l="l" t="t" r="r" b="b"/>
              <a:pathLst>
                <a:path w="10099" h="3153" extrusionOk="0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3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avLst/>
              <a:gdLst/>
              <a:ahLst/>
              <a:cxnLst/>
              <a:rect l="l" t="t" r="r" b="b"/>
              <a:pathLst>
                <a:path w="10983" h="4052" extrusionOk="0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3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avLst/>
              <a:gdLst/>
              <a:ahLst/>
              <a:cxnLst/>
              <a:rect l="l" t="t" r="r" b="b"/>
              <a:pathLst>
                <a:path w="37255" h="2967" extrusionOk="0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3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avLst/>
              <a:gdLst/>
              <a:ahLst/>
              <a:cxnLst/>
              <a:rect l="l" t="t" r="r" b="b"/>
              <a:pathLst>
                <a:path w="39509" h="3452" extrusionOk="0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avLst/>
              <a:gdLst/>
              <a:ahLst/>
              <a:cxnLst/>
              <a:rect l="l" t="t" r="r" b="b"/>
              <a:pathLst>
                <a:path w="30594" h="4636" extrusionOk="0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3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avLst/>
              <a:gdLst/>
              <a:ahLst/>
              <a:cxnLst/>
              <a:rect l="l" t="t" r="r" b="b"/>
              <a:pathLst>
                <a:path w="5293" h="2140" extrusionOk="0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3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avLst/>
              <a:gdLst/>
              <a:ahLst/>
              <a:cxnLst/>
              <a:rect l="l" t="t" r="r" b="b"/>
              <a:pathLst>
                <a:path w="4522" h="1242" extrusionOk="0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" name="Google Shape;89;p3"/>
          <p:cNvGrpSpPr/>
          <p:nvPr/>
        </p:nvGrpSpPr>
        <p:grpSpPr>
          <a:xfrm rot="10800000" flipH="1">
            <a:off x="1260634" y="4847067"/>
            <a:ext cx="3599700" cy="3511267"/>
            <a:chOff x="661125" y="2751225"/>
            <a:chExt cx="2699775" cy="2633450"/>
          </a:xfrm>
        </p:grpSpPr>
        <p:sp>
          <p:nvSpPr>
            <p:cNvPr id="90" name="Google Shape;90;p3"/>
            <p:cNvSpPr/>
            <p:nvPr/>
          </p:nvSpPr>
          <p:spPr>
            <a:xfrm>
              <a:off x="661125" y="2918175"/>
              <a:ext cx="78450" cy="888175"/>
            </a:xfrm>
            <a:custGeom>
              <a:avLst/>
              <a:gdLst/>
              <a:ahLst/>
              <a:cxnLst/>
              <a:rect l="l" t="t" r="r" b="b"/>
              <a:pathLst>
                <a:path w="3138" h="35527" extrusionOk="0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366975" y="2751225"/>
              <a:ext cx="245625" cy="1823950"/>
            </a:xfrm>
            <a:custGeom>
              <a:avLst/>
              <a:gdLst/>
              <a:ahLst/>
              <a:cxnLst/>
              <a:rect l="l" t="t" r="r" b="b"/>
              <a:pathLst>
                <a:path w="9825" h="72958" extrusionOk="0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924300" y="2751225"/>
              <a:ext cx="264325" cy="2033625"/>
            </a:xfrm>
            <a:custGeom>
              <a:avLst/>
              <a:gdLst/>
              <a:ahLst/>
              <a:cxnLst/>
              <a:rect l="l" t="t" r="r" b="b"/>
              <a:pathLst>
                <a:path w="10573" h="81345" extrusionOk="0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661125" y="4193000"/>
              <a:ext cx="136575" cy="1191675"/>
            </a:xfrm>
            <a:custGeom>
              <a:avLst/>
              <a:gdLst/>
              <a:ahLst/>
              <a:cxnLst/>
              <a:rect l="l" t="t" r="r" b="b"/>
              <a:pathLst>
                <a:path w="5463" h="47667" extrusionOk="0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661125" y="4097725"/>
              <a:ext cx="210700" cy="779125"/>
            </a:xfrm>
            <a:custGeom>
              <a:avLst/>
              <a:gdLst/>
              <a:ahLst/>
              <a:cxnLst/>
              <a:rect l="l" t="t" r="r" b="b"/>
              <a:pathLst>
                <a:path w="8428" h="31165" extrusionOk="0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661125" y="3995450"/>
              <a:ext cx="293250" cy="1116525"/>
            </a:xfrm>
            <a:custGeom>
              <a:avLst/>
              <a:gdLst/>
              <a:ahLst/>
              <a:cxnLst/>
              <a:rect l="l" t="t" r="r" b="b"/>
              <a:pathLst>
                <a:path w="11730" h="44661" extrusionOk="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61125" y="3906725"/>
              <a:ext cx="388750" cy="833775"/>
            </a:xfrm>
            <a:custGeom>
              <a:avLst/>
              <a:gdLst/>
              <a:ahLst/>
              <a:cxnLst/>
              <a:rect l="l" t="t" r="r" b="b"/>
              <a:pathLst>
                <a:path w="15550" h="33351" extrusionOk="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61125" y="2832325"/>
              <a:ext cx="487100" cy="2112700"/>
            </a:xfrm>
            <a:custGeom>
              <a:avLst/>
              <a:gdLst/>
              <a:ahLst/>
              <a:cxnLst/>
              <a:rect l="l" t="t" r="r" b="b"/>
              <a:pathLst>
                <a:path w="19484" h="84508" extrusionOk="0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861750" y="2751225"/>
              <a:ext cx="410725" cy="2406750"/>
            </a:xfrm>
            <a:custGeom>
              <a:avLst/>
              <a:gdLst/>
              <a:ahLst/>
              <a:cxnLst/>
              <a:rect l="l" t="t" r="r" b="b"/>
              <a:pathLst>
                <a:path w="16429" h="96270" extrusionOk="0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949025" y="2751225"/>
              <a:ext cx="421200" cy="1823950"/>
            </a:xfrm>
            <a:custGeom>
              <a:avLst/>
              <a:gdLst/>
              <a:ahLst/>
              <a:cxnLst/>
              <a:rect l="l" t="t" r="r" b="b"/>
              <a:pathLst>
                <a:path w="16848" h="72958" extrusionOk="0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249050" y="2751225"/>
              <a:ext cx="264500" cy="561050"/>
            </a:xfrm>
            <a:custGeom>
              <a:avLst/>
              <a:gdLst/>
              <a:ahLst/>
              <a:cxnLst/>
              <a:rect l="l" t="t" r="r" b="b"/>
              <a:pathLst>
                <a:path w="10580" h="22442" extrusionOk="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966325" y="2751225"/>
              <a:ext cx="65325" cy="499650"/>
            </a:xfrm>
            <a:custGeom>
              <a:avLst/>
              <a:gdLst/>
              <a:ahLst/>
              <a:cxnLst/>
              <a:rect l="l" t="t" r="r" b="b"/>
              <a:pathLst>
                <a:path w="2613" h="19986" extrusionOk="0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491225" y="2751225"/>
              <a:ext cx="370275" cy="226925"/>
            </a:xfrm>
            <a:custGeom>
              <a:avLst/>
              <a:gdLst/>
              <a:ahLst/>
              <a:cxnLst/>
              <a:rect l="l" t="t" r="r" b="b"/>
              <a:pathLst>
                <a:path w="14811" h="9077" extrusionOk="0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491225" y="2751225"/>
              <a:ext cx="298600" cy="123850"/>
            </a:xfrm>
            <a:custGeom>
              <a:avLst/>
              <a:gdLst/>
              <a:ahLst/>
              <a:cxnLst/>
              <a:rect l="l" t="t" r="r" b="b"/>
              <a:pathLst>
                <a:path w="11944" h="4954" extrusionOk="0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328100" y="2751225"/>
              <a:ext cx="333525" cy="123850"/>
            </a:xfrm>
            <a:custGeom>
              <a:avLst/>
              <a:gdLst/>
              <a:ahLst/>
              <a:cxnLst/>
              <a:rect l="l" t="t" r="r" b="b"/>
              <a:pathLst>
                <a:path w="13341" h="4954" extrusionOk="0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45750" y="2751225"/>
              <a:ext cx="421600" cy="1989275"/>
            </a:xfrm>
            <a:custGeom>
              <a:avLst/>
              <a:gdLst/>
              <a:ahLst/>
              <a:cxnLst/>
              <a:rect l="l" t="t" r="r" b="b"/>
              <a:pathLst>
                <a:path w="16864" h="79571" extrusionOk="0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158675" y="2751225"/>
              <a:ext cx="426350" cy="2248225"/>
            </a:xfrm>
            <a:custGeom>
              <a:avLst/>
              <a:gdLst/>
              <a:ahLst/>
              <a:cxnLst/>
              <a:rect l="l" t="t" r="r" b="b"/>
              <a:pathLst>
                <a:path w="17054" h="89929" extrusionOk="0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353975" y="2751225"/>
              <a:ext cx="389575" cy="1484725"/>
            </a:xfrm>
            <a:custGeom>
              <a:avLst/>
              <a:gdLst/>
              <a:ahLst/>
              <a:cxnLst/>
              <a:rect l="l" t="t" r="r" b="b"/>
              <a:pathLst>
                <a:path w="15583" h="59389" extrusionOk="0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502025" y="2751225"/>
              <a:ext cx="382600" cy="1870775"/>
            </a:xfrm>
            <a:custGeom>
              <a:avLst/>
              <a:gdLst/>
              <a:ahLst/>
              <a:cxnLst/>
              <a:rect l="l" t="t" r="r" b="b"/>
              <a:pathLst>
                <a:path w="15304" h="74831" extrusionOk="0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725450" y="2751225"/>
              <a:ext cx="288975" cy="1665425"/>
            </a:xfrm>
            <a:custGeom>
              <a:avLst/>
              <a:gdLst/>
              <a:ahLst/>
              <a:cxnLst/>
              <a:rect l="l" t="t" r="r" b="b"/>
              <a:pathLst>
                <a:path w="11559" h="66617" extrusionOk="0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128975" y="2751225"/>
              <a:ext cx="197150" cy="2033425"/>
            </a:xfrm>
            <a:custGeom>
              <a:avLst/>
              <a:gdLst/>
              <a:ahLst/>
              <a:cxnLst/>
              <a:rect l="l" t="t" r="r" b="b"/>
              <a:pathLst>
                <a:path w="7886" h="81337" extrusionOk="0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048075" y="2751225"/>
              <a:ext cx="194275" cy="2304475"/>
            </a:xfrm>
            <a:custGeom>
              <a:avLst/>
              <a:gdLst/>
              <a:ahLst/>
              <a:cxnLst/>
              <a:rect l="l" t="t" r="r" b="b"/>
              <a:pathLst>
                <a:path w="7771" h="92179" extrusionOk="0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216650" y="2751225"/>
              <a:ext cx="202300" cy="2193800"/>
            </a:xfrm>
            <a:custGeom>
              <a:avLst/>
              <a:gdLst/>
              <a:ahLst/>
              <a:cxnLst/>
              <a:rect l="l" t="t" r="r" b="b"/>
              <a:pathLst>
                <a:path w="8092" h="87752" extrusionOk="0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292025" y="2751225"/>
              <a:ext cx="225100" cy="1702800"/>
            </a:xfrm>
            <a:custGeom>
              <a:avLst/>
              <a:gdLst/>
              <a:ahLst/>
              <a:cxnLst/>
              <a:rect l="l" t="t" r="r" b="b"/>
              <a:pathLst>
                <a:path w="9004" h="68112" extrusionOk="0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668425" y="2751225"/>
              <a:ext cx="257750" cy="1525575"/>
            </a:xfrm>
            <a:custGeom>
              <a:avLst/>
              <a:gdLst/>
              <a:ahLst/>
              <a:cxnLst/>
              <a:rect l="l" t="t" r="r" b="b"/>
              <a:pathLst>
                <a:path w="10310" h="61023" extrusionOk="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746875" y="2751225"/>
              <a:ext cx="267800" cy="1743875"/>
            </a:xfrm>
            <a:custGeom>
              <a:avLst/>
              <a:gdLst/>
              <a:ahLst/>
              <a:cxnLst/>
              <a:rect l="l" t="t" r="r" b="b"/>
              <a:pathLst>
                <a:path w="10712" h="69755" extrusionOk="0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842375" y="2751225"/>
              <a:ext cx="250750" cy="1627850"/>
            </a:xfrm>
            <a:custGeom>
              <a:avLst/>
              <a:gdLst/>
              <a:ahLst/>
              <a:cxnLst/>
              <a:rect l="l" t="t" r="r" b="b"/>
              <a:pathLst>
                <a:path w="10030" h="65114" extrusionOk="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227600" y="2751225"/>
              <a:ext cx="65125" cy="1413050"/>
            </a:xfrm>
            <a:custGeom>
              <a:avLst/>
              <a:gdLst/>
              <a:ahLst/>
              <a:cxnLst/>
              <a:rect l="l" t="t" r="r" b="b"/>
              <a:pathLst>
                <a:path w="2605" h="56522" extrusionOk="0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295775" y="2751225"/>
              <a:ext cx="65125" cy="1089200"/>
            </a:xfrm>
            <a:custGeom>
              <a:avLst/>
              <a:gdLst/>
              <a:ahLst/>
              <a:cxnLst/>
              <a:rect l="l" t="t" r="r" b="b"/>
              <a:pathLst>
                <a:path w="2605" h="43568" extrusionOk="0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950967" y="2812233"/>
            <a:ext cx="5495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1540585"/>
            <a:ext cx="15144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1" name="Google Shape;121;p3"/>
          <p:cNvSpPr txBox="1">
            <a:spLocks noGrp="1"/>
          </p:cNvSpPr>
          <p:nvPr>
            <p:ph type="subTitle" idx="1"/>
          </p:nvPr>
        </p:nvSpPr>
        <p:spPr>
          <a:xfrm>
            <a:off x="950967" y="3955457"/>
            <a:ext cx="5495600" cy="49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07585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1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4" name="Google Shape;524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25" name="Google Shape;525;p21"/>
          <p:cNvSpPr txBox="1">
            <a:spLocks noGrp="1"/>
          </p:cNvSpPr>
          <p:nvPr>
            <p:ph type="body" idx="1"/>
          </p:nvPr>
        </p:nvSpPr>
        <p:spPr>
          <a:xfrm>
            <a:off x="960000" y="1621001"/>
            <a:ext cx="10272000" cy="1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67"/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594922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2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28" name="Google Shape;528;p22"/>
          <p:cNvGrpSpPr/>
          <p:nvPr/>
        </p:nvGrpSpPr>
        <p:grpSpPr>
          <a:xfrm>
            <a:off x="8385239" y="4218381"/>
            <a:ext cx="1603255" cy="3441451"/>
            <a:chOff x="5452016" y="2824589"/>
            <a:chExt cx="689908" cy="1480916"/>
          </a:xfrm>
        </p:grpSpPr>
        <p:sp>
          <p:nvSpPr>
            <p:cNvPr id="529" name="Google Shape;529;p2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2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2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2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2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2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2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2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2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2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2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2" name="Google Shape;542;p22"/>
          <p:cNvGrpSpPr/>
          <p:nvPr/>
        </p:nvGrpSpPr>
        <p:grpSpPr>
          <a:xfrm>
            <a:off x="9411901" y="1512569"/>
            <a:ext cx="4223388" cy="2289448"/>
            <a:chOff x="6561538" y="1197527"/>
            <a:chExt cx="3167541" cy="1717086"/>
          </a:xfrm>
        </p:grpSpPr>
        <p:grpSp>
          <p:nvGrpSpPr>
            <p:cNvPr id="543" name="Google Shape;543;p22"/>
            <p:cNvGrpSpPr/>
            <p:nvPr/>
          </p:nvGrpSpPr>
          <p:grpSpPr>
            <a:xfrm rot="-5400000">
              <a:off x="7662615" y="964074"/>
              <a:ext cx="849462" cy="3051616"/>
              <a:chOff x="8623429" y="2586962"/>
              <a:chExt cx="478381" cy="1718543"/>
            </a:xfrm>
          </p:grpSpPr>
          <p:sp>
            <p:nvSpPr>
              <p:cNvPr id="544" name="Google Shape;544;p22"/>
              <p:cNvSpPr/>
              <p:nvPr/>
            </p:nvSpPr>
            <p:spPr>
              <a:xfrm rot="-5400000">
                <a:off x="8267028" y="3481249"/>
                <a:ext cx="1527458" cy="121054"/>
              </a:xfrm>
              <a:custGeom>
                <a:avLst/>
                <a:gdLst/>
                <a:ahLst/>
                <a:cxnLst/>
                <a:rect l="l" t="t" r="r" b="b"/>
                <a:pathLst>
                  <a:path w="35116" h="2783" extrusionOk="0">
                    <a:moveTo>
                      <a:pt x="18185" y="1"/>
                    </a:moveTo>
                    <a:lnTo>
                      <a:pt x="15917" y="2254"/>
                    </a:lnTo>
                    <a:lnTo>
                      <a:pt x="0" y="2254"/>
                    </a:lnTo>
                    <a:lnTo>
                      <a:pt x="0" y="2497"/>
                    </a:lnTo>
                    <a:lnTo>
                      <a:pt x="16046" y="2497"/>
                    </a:lnTo>
                    <a:lnTo>
                      <a:pt x="18299" y="229"/>
                    </a:lnTo>
                    <a:lnTo>
                      <a:pt x="22878" y="229"/>
                    </a:lnTo>
                    <a:lnTo>
                      <a:pt x="25131" y="2497"/>
                    </a:lnTo>
                    <a:lnTo>
                      <a:pt x="34402" y="2497"/>
                    </a:lnTo>
                    <a:cubicBezTo>
                      <a:pt x="34459" y="2668"/>
                      <a:pt x="34588" y="2782"/>
                      <a:pt x="34759" y="2782"/>
                    </a:cubicBezTo>
                    <a:cubicBezTo>
                      <a:pt x="35001" y="2782"/>
                      <a:pt x="35115" y="2611"/>
                      <a:pt x="35115" y="2368"/>
                    </a:cubicBezTo>
                    <a:cubicBezTo>
                      <a:pt x="35115" y="2197"/>
                      <a:pt x="35001" y="2012"/>
                      <a:pt x="34759" y="2012"/>
                    </a:cubicBezTo>
                    <a:cubicBezTo>
                      <a:pt x="34588" y="2012"/>
                      <a:pt x="34459" y="2140"/>
                      <a:pt x="34402" y="2254"/>
                    </a:cubicBezTo>
                    <a:lnTo>
                      <a:pt x="25245" y="2254"/>
                    </a:lnTo>
                    <a:lnTo>
                      <a:pt x="2293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5" name="Google Shape;545;p22"/>
              <p:cNvSpPr/>
              <p:nvPr/>
            </p:nvSpPr>
            <p:spPr>
              <a:xfrm rot="-5400000">
                <a:off x="8122184" y="3470418"/>
                <a:ext cx="1506971" cy="163203"/>
              </a:xfrm>
              <a:custGeom>
                <a:avLst/>
                <a:gdLst/>
                <a:ahLst/>
                <a:cxnLst/>
                <a:rect l="l" t="t" r="r" b="b"/>
                <a:pathLst>
                  <a:path w="34645" h="3752" extrusionOk="0">
                    <a:moveTo>
                      <a:pt x="14135" y="0"/>
                    </a:moveTo>
                    <a:lnTo>
                      <a:pt x="14135" y="3509"/>
                    </a:lnTo>
                    <a:lnTo>
                      <a:pt x="0" y="3509"/>
                    </a:lnTo>
                    <a:lnTo>
                      <a:pt x="0" y="3751"/>
                    </a:lnTo>
                    <a:lnTo>
                      <a:pt x="14377" y="3751"/>
                    </a:lnTo>
                    <a:lnTo>
                      <a:pt x="14377" y="243"/>
                    </a:lnTo>
                    <a:lnTo>
                      <a:pt x="24832" y="243"/>
                    </a:lnTo>
                    <a:lnTo>
                      <a:pt x="27684" y="3095"/>
                    </a:lnTo>
                    <a:lnTo>
                      <a:pt x="33874" y="3095"/>
                    </a:lnTo>
                    <a:cubicBezTo>
                      <a:pt x="33931" y="3209"/>
                      <a:pt x="34103" y="3338"/>
                      <a:pt x="34231" y="3338"/>
                    </a:cubicBezTo>
                    <a:cubicBezTo>
                      <a:pt x="34459" y="3338"/>
                      <a:pt x="34645" y="3152"/>
                      <a:pt x="34645" y="2910"/>
                    </a:cubicBezTo>
                    <a:cubicBezTo>
                      <a:pt x="34645" y="2739"/>
                      <a:pt x="34459" y="2553"/>
                      <a:pt x="34231" y="2553"/>
                    </a:cubicBezTo>
                    <a:cubicBezTo>
                      <a:pt x="34046" y="2553"/>
                      <a:pt x="33931" y="2682"/>
                      <a:pt x="33874" y="2853"/>
                    </a:cubicBezTo>
                    <a:lnTo>
                      <a:pt x="27741" y="2853"/>
                    </a:lnTo>
                    <a:lnTo>
                      <a:pt x="249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6" name="Google Shape;546;p22"/>
              <p:cNvSpPr/>
              <p:nvPr/>
            </p:nvSpPr>
            <p:spPr>
              <a:xfrm rot="-5400000">
                <a:off x="8039648" y="3426986"/>
                <a:ext cx="1578959" cy="178079"/>
              </a:xfrm>
              <a:custGeom>
                <a:avLst/>
                <a:gdLst/>
                <a:ahLst/>
                <a:cxnLst/>
                <a:rect l="l" t="t" r="r" b="b"/>
                <a:pathLst>
                  <a:path w="36300" h="4094" extrusionOk="0">
                    <a:moveTo>
                      <a:pt x="13193" y="0"/>
                    </a:moveTo>
                    <a:lnTo>
                      <a:pt x="13193" y="3866"/>
                    </a:lnTo>
                    <a:lnTo>
                      <a:pt x="0" y="3866"/>
                    </a:lnTo>
                    <a:lnTo>
                      <a:pt x="0" y="4094"/>
                    </a:lnTo>
                    <a:lnTo>
                      <a:pt x="13421" y="4094"/>
                    </a:lnTo>
                    <a:lnTo>
                      <a:pt x="13421" y="228"/>
                    </a:lnTo>
                    <a:lnTo>
                      <a:pt x="25488" y="228"/>
                    </a:lnTo>
                    <a:lnTo>
                      <a:pt x="28397" y="3152"/>
                    </a:lnTo>
                    <a:lnTo>
                      <a:pt x="35586" y="3152"/>
                    </a:lnTo>
                    <a:cubicBezTo>
                      <a:pt x="35657" y="3266"/>
                      <a:pt x="35771" y="3381"/>
                      <a:pt x="35942" y="3381"/>
                    </a:cubicBezTo>
                    <a:cubicBezTo>
                      <a:pt x="36185" y="3381"/>
                      <a:pt x="36299" y="3266"/>
                      <a:pt x="36299" y="3024"/>
                    </a:cubicBezTo>
                    <a:cubicBezTo>
                      <a:pt x="36299" y="2853"/>
                      <a:pt x="36185" y="2667"/>
                      <a:pt x="35942" y="2667"/>
                    </a:cubicBezTo>
                    <a:cubicBezTo>
                      <a:pt x="35771" y="2667"/>
                      <a:pt x="35657" y="2724"/>
                      <a:pt x="35586" y="2910"/>
                    </a:cubicBezTo>
                    <a:lnTo>
                      <a:pt x="28454" y="2910"/>
                    </a:lnTo>
                    <a:lnTo>
                      <a:pt x="2560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 rot="-5400000">
                <a:off x="8073163" y="3501432"/>
                <a:ext cx="1413930" cy="194216"/>
              </a:xfrm>
              <a:custGeom>
                <a:avLst/>
                <a:gdLst/>
                <a:ahLst/>
                <a:cxnLst/>
                <a:rect l="l" t="t" r="r" b="b"/>
                <a:pathLst>
                  <a:path w="32506" h="4465" extrusionOk="0">
                    <a:moveTo>
                      <a:pt x="12238" y="0"/>
                    </a:moveTo>
                    <a:lnTo>
                      <a:pt x="12238" y="4222"/>
                    </a:lnTo>
                    <a:lnTo>
                      <a:pt x="0" y="4222"/>
                    </a:lnTo>
                    <a:lnTo>
                      <a:pt x="0" y="4464"/>
                    </a:lnTo>
                    <a:lnTo>
                      <a:pt x="12480" y="4464"/>
                    </a:lnTo>
                    <a:lnTo>
                      <a:pt x="12480" y="243"/>
                    </a:lnTo>
                    <a:lnTo>
                      <a:pt x="26258" y="243"/>
                    </a:lnTo>
                    <a:lnTo>
                      <a:pt x="29353" y="3323"/>
                    </a:lnTo>
                    <a:lnTo>
                      <a:pt x="31792" y="3323"/>
                    </a:lnTo>
                    <a:cubicBezTo>
                      <a:pt x="31849" y="3452"/>
                      <a:pt x="31963" y="3566"/>
                      <a:pt x="32149" y="3566"/>
                    </a:cubicBezTo>
                    <a:cubicBezTo>
                      <a:pt x="32377" y="3566"/>
                      <a:pt x="32505" y="3395"/>
                      <a:pt x="32505" y="3209"/>
                    </a:cubicBezTo>
                    <a:cubicBezTo>
                      <a:pt x="32505" y="2967"/>
                      <a:pt x="32377" y="2796"/>
                      <a:pt x="32149" y="2796"/>
                    </a:cubicBezTo>
                    <a:cubicBezTo>
                      <a:pt x="31963" y="2796"/>
                      <a:pt x="31849" y="2910"/>
                      <a:pt x="31792" y="3095"/>
                    </a:cubicBezTo>
                    <a:lnTo>
                      <a:pt x="29467" y="3095"/>
                    </a:lnTo>
                    <a:lnTo>
                      <a:pt x="2638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8" name="Google Shape;548;p22"/>
              <p:cNvSpPr/>
              <p:nvPr/>
            </p:nvSpPr>
            <p:spPr>
              <a:xfrm rot="-5400000">
                <a:off x="8472362" y="4017291"/>
                <a:ext cx="439281" cy="137148"/>
              </a:xfrm>
              <a:custGeom>
                <a:avLst/>
                <a:gdLst/>
                <a:ahLst/>
                <a:cxnLst/>
                <a:rect l="l" t="t" r="r" b="b"/>
                <a:pathLst>
                  <a:path w="10099" h="3153" extrusionOk="0">
                    <a:moveTo>
                      <a:pt x="9742" y="1"/>
                    </a:moveTo>
                    <a:cubicBezTo>
                      <a:pt x="9499" y="1"/>
                      <a:pt x="9328" y="186"/>
                      <a:pt x="9328" y="357"/>
                    </a:cubicBezTo>
                    <a:cubicBezTo>
                      <a:pt x="9328" y="543"/>
                      <a:pt x="9442" y="714"/>
                      <a:pt x="9628" y="714"/>
                    </a:cubicBezTo>
                    <a:lnTo>
                      <a:pt x="9628" y="2910"/>
                    </a:lnTo>
                    <a:lnTo>
                      <a:pt x="0" y="2910"/>
                    </a:lnTo>
                    <a:lnTo>
                      <a:pt x="0" y="3153"/>
                    </a:lnTo>
                    <a:lnTo>
                      <a:pt x="9856" y="3153"/>
                    </a:lnTo>
                    <a:lnTo>
                      <a:pt x="9856" y="714"/>
                    </a:lnTo>
                    <a:cubicBezTo>
                      <a:pt x="9984" y="714"/>
                      <a:pt x="10098" y="543"/>
                      <a:pt x="10098" y="357"/>
                    </a:cubicBezTo>
                    <a:cubicBezTo>
                      <a:pt x="10098" y="186"/>
                      <a:pt x="9913" y="1"/>
                      <a:pt x="974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9" name="Google Shape;549;p22"/>
              <p:cNvSpPr/>
              <p:nvPr/>
            </p:nvSpPr>
            <p:spPr>
              <a:xfrm rot="-5400000">
                <a:off x="8472688" y="3978513"/>
                <a:ext cx="477733" cy="176252"/>
              </a:xfrm>
              <a:custGeom>
                <a:avLst/>
                <a:gdLst/>
                <a:ahLst/>
                <a:cxnLst/>
                <a:rect l="l" t="t" r="r" b="b"/>
                <a:pathLst>
                  <a:path w="10983" h="4052" extrusionOk="0">
                    <a:moveTo>
                      <a:pt x="10569" y="1"/>
                    </a:moveTo>
                    <a:cubicBezTo>
                      <a:pt x="10398" y="1"/>
                      <a:pt x="10212" y="186"/>
                      <a:pt x="10212" y="357"/>
                    </a:cubicBezTo>
                    <a:cubicBezTo>
                      <a:pt x="10212" y="543"/>
                      <a:pt x="10341" y="714"/>
                      <a:pt x="10455" y="714"/>
                    </a:cubicBezTo>
                    <a:lnTo>
                      <a:pt x="10455" y="3809"/>
                    </a:lnTo>
                    <a:lnTo>
                      <a:pt x="0" y="3809"/>
                    </a:lnTo>
                    <a:lnTo>
                      <a:pt x="0" y="4052"/>
                    </a:lnTo>
                    <a:lnTo>
                      <a:pt x="10697" y="4052"/>
                    </a:lnTo>
                    <a:lnTo>
                      <a:pt x="10697" y="714"/>
                    </a:lnTo>
                    <a:cubicBezTo>
                      <a:pt x="10868" y="714"/>
                      <a:pt x="10983" y="543"/>
                      <a:pt x="10983" y="357"/>
                    </a:cubicBezTo>
                    <a:cubicBezTo>
                      <a:pt x="10983" y="186"/>
                      <a:pt x="10811" y="1"/>
                      <a:pt x="105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 rot="-5400000">
                <a:off x="8182970" y="3430727"/>
                <a:ext cx="1620499" cy="129057"/>
              </a:xfrm>
              <a:custGeom>
                <a:avLst/>
                <a:gdLst/>
                <a:ahLst/>
                <a:cxnLst/>
                <a:rect l="l" t="t" r="r" b="b"/>
                <a:pathLst>
                  <a:path w="37255" h="2967" extrusionOk="0">
                    <a:moveTo>
                      <a:pt x="17700" y="0"/>
                    </a:moveTo>
                    <a:lnTo>
                      <a:pt x="15261" y="2382"/>
                    </a:lnTo>
                    <a:lnTo>
                      <a:pt x="0" y="2382"/>
                    </a:lnTo>
                    <a:lnTo>
                      <a:pt x="0" y="2610"/>
                    </a:lnTo>
                    <a:lnTo>
                      <a:pt x="15390" y="2610"/>
                    </a:lnTo>
                    <a:lnTo>
                      <a:pt x="17829" y="243"/>
                    </a:lnTo>
                    <a:lnTo>
                      <a:pt x="23462" y="243"/>
                    </a:lnTo>
                    <a:lnTo>
                      <a:pt x="26030" y="2739"/>
                    </a:lnTo>
                    <a:lnTo>
                      <a:pt x="36484" y="2739"/>
                    </a:lnTo>
                    <a:cubicBezTo>
                      <a:pt x="36542" y="2910"/>
                      <a:pt x="36727" y="2967"/>
                      <a:pt x="36841" y="2967"/>
                    </a:cubicBezTo>
                    <a:cubicBezTo>
                      <a:pt x="37084" y="2967"/>
                      <a:pt x="37255" y="2853"/>
                      <a:pt x="37255" y="2610"/>
                    </a:cubicBezTo>
                    <a:cubicBezTo>
                      <a:pt x="37255" y="2382"/>
                      <a:pt x="37084" y="2254"/>
                      <a:pt x="36841" y="2254"/>
                    </a:cubicBezTo>
                    <a:cubicBezTo>
                      <a:pt x="36727" y="2254"/>
                      <a:pt x="36542" y="2311"/>
                      <a:pt x="36484" y="2496"/>
                    </a:cubicBezTo>
                    <a:lnTo>
                      <a:pt x="26087" y="2496"/>
                    </a:lnTo>
                    <a:lnTo>
                      <a:pt x="235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 rot="-5400000">
                <a:off x="8089908" y="3371157"/>
                <a:ext cx="1718543" cy="150153"/>
              </a:xfrm>
              <a:custGeom>
                <a:avLst/>
                <a:gdLst/>
                <a:ahLst/>
                <a:cxnLst/>
                <a:rect l="l" t="t" r="r" b="b"/>
                <a:pathLst>
                  <a:path w="39509" h="3452" extrusionOk="0">
                    <a:moveTo>
                      <a:pt x="17344" y="0"/>
                    </a:moveTo>
                    <a:lnTo>
                      <a:pt x="14620" y="2681"/>
                    </a:lnTo>
                    <a:lnTo>
                      <a:pt x="0" y="2681"/>
                    </a:lnTo>
                    <a:lnTo>
                      <a:pt x="0" y="2924"/>
                    </a:lnTo>
                    <a:lnTo>
                      <a:pt x="14734" y="2924"/>
                    </a:lnTo>
                    <a:lnTo>
                      <a:pt x="17401" y="243"/>
                    </a:lnTo>
                    <a:lnTo>
                      <a:pt x="24062" y="243"/>
                    </a:lnTo>
                    <a:lnTo>
                      <a:pt x="27028" y="3152"/>
                    </a:lnTo>
                    <a:lnTo>
                      <a:pt x="38738" y="3152"/>
                    </a:lnTo>
                    <a:cubicBezTo>
                      <a:pt x="38795" y="3338"/>
                      <a:pt x="38980" y="3452"/>
                      <a:pt x="39095" y="3452"/>
                    </a:cubicBezTo>
                    <a:cubicBezTo>
                      <a:pt x="39337" y="3452"/>
                      <a:pt x="39508" y="3281"/>
                      <a:pt x="39508" y="3038"/>
                    </a:cubicBezTo>
                    <a:cubicBezTo>
                      <a:pt x="39508" y="2853"/>
                      <a:pt x="39337" y="2681"/>
                      <a:pt x="39095" y="2681"/>
                    </a:cubicBezTo>
                    <a:cubicBezTo>
                      <a:pt x="38980" y="2681"/>
                      <a:pt x="38795" y="2796"/>
                      <a:pt x="38738" y="2924"/>
                    </a:cubicBezTo>
                    <a:lnTo>
                      <a:pt x="27157" y="2924"/>
                    </a:lnTo>
                    <a:lnTo>
                      <a:pt x="2417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 rot="-5400000">
                <a:off x="8069444" y="3539297"/>
                <a:ext cx="1330763" cy="201654"/>
              </a:xfrm>
              <a:custGeom>
                <a:avLst/>
                <a:gdLst/>
                <a:ahLst/>
                <a:cxnLst/>
                <a:rect l="l" t="t" r="r" b="b"/>
                <a:pathLst>
                  <a:path w="30594" h="4636" extrusionOk="0">
                    <a:moveTo>
                      <a:pt x="11282" y="0"/>
                    </a:moveTo>
                    <a:lnTo>
                      <a:pt x="11282" y="4393"/>
                    </a:lnTo>
                    <a:lnTo>
                      <a:pt x="0" y="4393"/>
                    </a:lnTo>
                    <a:lnTo>
                      <a:pt x="0" y="4636"/>
                    </a:lnTo>
                    <a:lnTo>
                      <a:pt x="11524" y="4636"/>
                    </a:lnTo>
                    <a:lnTo>
                      <a:pt x="11524" y="243"/>
                    </a:lnTo>
                    <a:lnTo>
                      <a:pt x="26914" y="243"/>
                    </a:lnTo>
                    <a:lnTo>
                      <a:pt x="29881" y="3152"/>
                    </a:lnTo>
                    <a:cubicBezTo>
                      <a:pt x="29824" y="3209"/>
                      <a:pt x="29824" y="3267"/>
                      <a:pt x="29824" y="3324"/>
                    </a:cubicBezTo>
                    <a:cubicBezTo>
                      <a:pt x="29824" y="3566"/>
                      <a:pt x="30009" y="3737"/>
                      <a:pt x="30180" y="3737"/>
                    </a:cubicBezTo>
                    <a:cubicBezTo>
                      <a:pt x="30423" y="3737"/>
                      <a:pt x="30594" y="3566"/>
                      <a:pt x="30594" y="3324"/>
                    </a:cubicBezTo>
                    <a:cubicBezTo>
                      <a:pt x="30594" y="3152"/>
                      <a:pt x="30423" y="2967"/>
                      <a:pt x="30180" y="2967"/>
                    </a:cubicBezTo>
                    <a:cubicBezTo>
                      <a:pt x="30123" y="2967"/>
                      <a:pt x="30123" y="2967"/>
                      <a:pt x="30066" y="3024"/>
                    </a:cubicBezTo>
                    <a:lnTo>
                      <a:pt x="2702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3" name="Google Shape;553;p22"/>
              <p:cNvSpPr/>
              <p:nvPr/>
            </p:nvSpPr>
            <p:spPr>
              <a:xfrm rot="-5400000">
                <a:off x="8940152" y="3389472"/>
                <a:ext cx="230232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2140" extrusionOk="0">
                    <a:moveTo>
                      <a:pt x="4879" y="0"/>
                    </a:moveTo>
                    <a:cubicBezTo>
                      <a:pt x="4765" y="0"/>
                      <a:pt x="4579" y="114"/>
                      <a:pt x="4522" y="243"/>
                    </a:cubicBezTo>
                    <a:lnTo>
                      <a:pt x="1912" y="243"/>
                    </a:lnTo>
                    <a:lnTo>
                      <a:pt x="1" y="2140"/>
                    </a:lnTo>
                    <a:lnTo>
                      <a:pt x="357" y="2140"/>
                    </a:lnTo>
                    <a:lnTo>
                      <a:pt x="2026" y="471"/>
                    </a:lnTo>
                    <a:lnTo>
                      <a:pt x="4522" y="471"/>
                    </a:lnTo>
                    <a:cubicBezTo>
                      <a:pt x="4579" y="656"/>
                      <a:pt x="4765" y="770"/>
                      <a:pt x="4879" y="770"/>
                    </a:cubicBezTo>
                    <a:cubicBezTo>
                      <a:pt x="5121" y="770"/>
                      <a:pt x="5292" y="599"/>
                      <a:pt x="5292" y="357"/>
                    </a:cubicBezTo>
                    <a:cubicBezTo>
                      <a:pt x="5292" y="186"/>
                      <a:pt x="5121" y="0"/>
                      <a:pt x="48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4" name="Google Shape;554;p22"/>
              <p:cNvSpPr/>
              <p:nvPr/>
            </p:nvSpPr>
            <p:spPr>
              <a:xfrm rot="-5400000">
                <a:off x="8976450" y="3345735"/>
                <a:ext cx="196696" cy="54024"/>
              </a:xfrm>
              <a:custGeom>
                <a:avLst/>
                <a:gdLst/>
                <a:ahLst/>
                <a:cxnLst/>
                <a:rect l="l" t="t" r="r" b="b"/>
                <a:pathLst>
                  <a:path w="4522" h="1242" extrusionOk="0">
                    <a:moveTo>
                      <a:pt x="4165" y="1"/>
                    </a:moveTo>
                    <a:cubicBezTo>
                      <a:pt x="3994" y="1"/>
                      <a:pt x="3866" y="115"/>
                      <a:pt x="3809" y="229"/>
                    </a:cubicBezTo>
                    <a:lnTo>
                      <a:pt x="1013" y="229"/>
                    </a:lnTo>
                    <a:lnTo>
                      <a:pt x="1" y="1242"/>
                    </a:lnTo>
                    <a:lnTo>
                      <a:pt x="357" y="1242"/>
                    </a:lnTo>
                    <a:lnTo>
                      <a:pt x="1142" y="471"/>
                    </a:lnTo>
                    <a:lnTo>
                      <a:pt x="3809" y="471"/>
                    </a:lnTo>
                    <a:cubicBezTo>
                      <a:pt x="3866" y="642"/>
                      <a:pt x="3994" y="771"/>
                      <a:pt x="4165" y="771"/>
                    </a:cubicBezTo>
                    <a:cubicBezTo>
                      <a:pt x="4351" y="771"/>
                      <a:pt x="4522" y="585"/>
                      <a:pt x="4522" y="357"/>
                    </a:cubicBezTo>
                    <a:cubicBezTo>
                      <a:pt x="4522" y="172"/>
                      <a:pt x="4351" y="1"/>
                      <a:pt x="416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55" name="Google Shape;555;p22"/>
            <p:cNvGrpSpPr/>
            <p:nvPr/>
          </p:nvGrpSpPr>
          <p:grpSpPr>
            <a:xfrm rot="-5400000">
              <a:off x="7782944" y="77685"/>
              <a:ext cx="826293" cy="3065976"/>
              <a:chOff x="4128096" y="2589445"/>
              <a:chExt cx="465334" cy="1726630"/>
            </a:xfrm>
          </p:grpSpPr>
          <p:sp>
            <p:nvSpPr>
              <p:cNvPr id="556" name="Google Shape;556;p22"/>
              <p:cNvSpPr/>
              <p:nvPr/>
            </p:nvSpPr>
            <p:spPr>
              <a:xfrm rot="-5400000">
                <a:off x="4350516" y="3592343"/>
                <a:ext cx="447328" cy="38495"/>
              </a:xfrm>
              <a:custGeom>
                <a:avLst/>
                <a:gdLst/>
                <a:ahLst/>
                <a:cxnLst/>
                <a:rect l="l" t="t" r="r" b="b"/>
                <a:pathLst>
                  <a:path w="10284" h="885" extrusionOk="0">
                    <a:moveTo>
                      <a:pt x="9927" y="0"/>
                    </a:moveTo>
                    <a:cubicBezTo>
                      <a:pt x="9742" y="0"/>
                      <a:pt x="9628" y="114"/>
                      <a:pt x="9571" y="242"/>
                    </a:cubicBezTo>
                    <a:lnTo>
                      <a:pt x="0" y="242"/>
                    </a:lnTo>
                    <a:lnTo>
                      <a:pt x="0" y="884"/>
                    </a:lnTo>
                    <a:lnTo>
                      <a:pt x="243" y="884"/>
                    </a:lnTo>
                    <a:lnTo>
                      <a:pt x="243" y="471"/>
                    </a:lnTo>
                    <a:lnTo>
                      <a:pt x="9571" y="471"/>
                    </a:lnTo>
                    <a:cubicBezTo>
                      <a:pt x="9628" y="656"/>
                      <a:pt x="9742" y="770"/>
                      <a:pt x="9927" y="770"/>
                    </a:cubicBezTo>
                    <a:cubicBezTo>
                      <a:pt x="10155" y="770"/>
                      <a:pt x="10284" y="599"/>
                      <a:pt x="10284" y="357"/>
                    </a:cubicBezTo>
                    <a:cubicBezTo>
                      <a:pt x="10284" y="171"/>
                      <a:pt x="10155" y="0"/>
                      <a:pt x="99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7" name="Google Shape;557;p22"/>
              <p:cNvSpPr/>
              <p:nvPr/>
            </p:nvSpPr>
            <p:spPr>
              <a:xfrm rot="-5400000">
                <a:off x="4258650" y="2857151"/>
                <a:ext cx="602484" cy="67073"/>
              </a:xfrm>
              <a:custGeom>
                <a:avLst/>
                <a:gdLst/>
                <a:ahLst/>
                <a:cxnLst/>
                <a:rect l="l" t="t" r="r" b="b"/>
                <a:pathLst>
                  <a:path w="13851" h="1542" extrusionOk="0">
                    <a:moveTo>
                      <a:pt x="13494" y="1"/>
                    </a:moveTo>
                    <a:cubicBezTo>
                      <a:pt x="13322" y="1"/>
                      <a:pt x="13137" y="58"/>
                      <a:pt x="13137" y="243"/>
                    </a:cubicBezTo>
                    <a:lnTo>
                      <a:pt x="1" y="243"/>
                    </a:lnTo>
                    <a:lnTo>
                      <a:pt x="1" y="1541"/>
                    </a:lnTo>
                    <a:lnTo>
                      <a:pt x="243" y="1541"/>
                    </a:lnTo>
                    <a:lnTo>
                      <a:pt x="243" y="472"/>
                    </a:lnTo>
                    <a:lnTo>
                      <a:pt x="13137" y="472"/>
                    </a:lnTo>
                    <a:cubicBezTo>
                      <a:pt x="13137" y="600"/>
                      <a:pt x="13322" y="714"/>
                      <a:pt x="13494" y="714"/>
                    </a:cubicBezTo>
                    <a:cubicBezTo>
                      <a:pt x="13679" y="714"/>
                      <a:pt x="13850" y="543"/>
                      <a:pt x="13850" y="357"/>
                    </a:cubicBezTo>
                    <a:cubicBezTo>
                      <a:pt x="13850" y="115"/>
                      <a:pt x="13679" y="1"/>
                      <a:pt x="134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8" name="Google Shape;558;p22"/>
              <p:cNvSpPr/>
              <p:nvPr/>
            </p:nvSpPr>
            <p:spPr>
              <a:xfrm rot="-5400000">
                <a:off x="4342753" y="2990231"/>
                <a:ext cx="395827" cy="105525"/>
              </a:xfrm>
              <a:custGeom>
                <a:avLst/>
                <a:gdLst/>
                <a:ahLst/>
                <a:cxnLst/>
                <a:rect l="l" t="t" r="r" b="b"/>
                <a:pathLst>
                  <a:path w="9100" h="2426" extrusionOk="0">
                    <a:moveTo>
                      <a:pt x="8686" y="1"/>
                    </a:moveTo>
                    <a:cubicBezTo>
                      <a:pt x="8558" y="1"/>
                      <a:pt x="8387" y="115"/>
                      <a:pt x="8330" y="229"/>
                    </a:cubicBezTo>
                    <a:lnTo>
                      <a:pt x="0" y="229"/>
                    </a:lnTo>
                    <a:lnTo>
                      <a:pt x="0" y="2425"/>
                    </a:lnTo>
                    <a:lnTo>
                      <a:pt x="243" y="2425"/>
                    </a:lnTo>
                    <a:lnTo>
                      <a:pt x="243" y="471"/>
                    </a:lnTo>
                    <a:lnTo>
                      <a:pt x="8330" y="471"/>
                    </a:lnTo>
                    <a:cubicBezTo>
                      <a:pt x="8387" y="642"/>
                      <a:pt x="8558" y="771"/>
                      <a:pt x="8686" y="771"/>
                    </a:cubicBezTo>
                    <a:cubicBezTo>
                      <a:pt x="8914" y="771"/>
                      <a:pt x="9100" y="585"/>
                      <a:pt x="9100" y="357"/>
                    </a:cubicBezTo>
                    <a:cubicBezTo>
                      <a:pt x="9100" y="172"/>
                      <a:pt x="8914" y="1"/>
                      <a:pt x="868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9" name="Google Shape;559;p22"/>
              <p:cNvSpPr/>
              <p:nvPr/>
            </p:nvSpPr>
            <p:spPr>
              <a:xfrm rot="-5400000">
                <a:off x="4236967" y="2935946"/>
                <a:ext cx="565859" cy="147065"/>
              </a:xfrm>
              <a:custGeom>
                <a:avLst/>
                <a:gdLst/>
                <a:ahLst/>
                <a:cxnLst/>
                <a:rect l="l" t="t" r="r" b="b"/>
                <a:pathLst>
                  <a:path w="13009" h="3381" extrusionOk="0">
                    <a:moveTo>
                      <a:pt x="12594" y="0"/>
                    </a:moveTo>
                    <a:cubicBezTo>
                      <a:pt x="12480" y="0"/>
                      <a:pt x="12295" y="114"/>
                      <a:pt x="12238" y="242"/>
                    </a:cubicBezTo>
                    <a:lnTo>
                      <a:pt x="0" y="242"/>
                    </a:lnTo>
                    <a:lnTo>
                      <a:pt x="0" y="3380"/>
                    </a:lnTo>
                    <a:lnTo>
                      <a:pt x="243" y="3380"/>
                    </a:lnTo>
                    <a:lnTo>
                      <a:pt x="243" y="471"/>
                    </a:lnTo>
                    <a:lnTo>
                      <a:pt x="12238" y="471"/>
                    </a:lnTo>
                    <a:cubicBezTo>
                      <a:pt x="12295" y="656"/>
                      <a:pt x="12480" y="770"/>
                      <a:pt x="12594" y="770"/>
                    </a:cubicBezTo>
                    <a:cubicBezTo>
                      <a:pt x="12837" y="770"/>
                      <a:pt x="13008" y="599"/>
                      <a:pt x="13008" y="357"/>
                    </a:cubicBezTo>
                    <a:cubicBezTo>
                      <a:pt x="13008" y="171"/>
                      <a:pt x="12837" y="0"/>
                      <a:pt x="125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0" name="Google Shape;560;p22"/>
              <p:cNvSpPr/>
              <p:nvPr/>
            </p:nvSpPr>
            <p:spPr>
              <a:xfrm rot="-5400000">
                <a:off x="4284728" y="3027769"/>
                <a:ext cx="421317" cy="196087"/>
              </a:xfrm>
              <a:custGeom>
                <a:avLst/>
                <a:gdLst/>
                <a:ahLst/>
                <a:cxnLst/>
                <a:rect l="l" t="t" r="r" b="b"/>
                <a:pathLst>
                  <a:path w="9686" h="4508" extrusionOk="0">
                    <a:moveTo>
                      <a:pt x="9329" y="0"/>
                    </a:moveTo>
                    <a:cubicBezTo>
                      <a:pt x="9157" y="0"/>
                      <a:pt x="8972" y="114"/>
                      <a:pt x="8972" y="300"/>
                    </a:cubicBezTo>
                    <a:lnTo>
                      <a:pt x="1" y="300"/>
                    </a:lnTo>
                    <a:lnTo>
                      <a:pt x="1" y="4507"/>
                    </a:lnTo>
                    <a:lnTo>
                      <a:pt x="243" y="4507"/>
                    </a:lnTo>
                    <a:lnTo>
                      <a:pt x="243" y="528"/>
                    </a:lnTo>
                    <a:lnTo>
                      <a:pt x="8972" y="528"/>
                    </a:lnTo>
                    <a:cubicBezTo>
                      <a:pt x="8972" y="656"/>
                      <a:pt x="9157" y="770"/>
                      <a:pt x="9329" y="770"/>
                    </a:cubicBezTo>
                    <a:cubicBezTo>
                      <a:pt x="9514" y="770"/>
                      <a:pt x="9685" y="585"/>
                      <a:pt x="9685" y="414"/>
                    </a:cubicBezTo>
                    <a:cubicBezTo>
                      <a:pt x="9685" y="171"/>
                      <a:pt x="9514" y="0"/>
                      <a:pt x="93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1" name="Google Shape;561;p22"/>
              <p:cNvSpPr/>
              <p:nvPr/>
            </p:nvSpPr>
            <p:spPr>
              <a:xfrm rot="-5400000">
                <a:off x="3936988" y="3222875"/>
                <a:ext cx="1067777" cy="245108"/>
              </a:xfrm>
              <a:custGeom>
                <a:avLst/>
                <a:gdLst/>
                <a:ahLst/>
                <a:cxnLst/>
                <a:rect l="l" t="t" r="r" b="b"/>
                <a:pathLst>
                  <a:path w="24548" h="5635" extrusionOk="0">
                    <a:moveTo>
                      <a:pt x="24190" y="0"/>
                    </a:moveTo>
                    <a:cubicBezTo>
                      <a:pt x="24005" y="0"/>
                      <a:pt x="23834" y="115"/>
                      <a:pt x="23834" y="229"/>
                    </a:cubicBezTo>
                    <a:lnTo>
                      <a:pt x="11525" y="229"/>
                    </a:lnTo>
                    <a:lnTo>
                      <a:pt x="11525" y="4151"/>
                    </a:lnTo>
                    <a:lnTo>
                      <a:pt x="1" y="4151"/>
                    </a:lnTo>
                    <a:lnTo>
                      <a:pt x="1" y="5634"/>
                    </a:lnTo>
                    <a:lnTo>
                      <a:pt x="243" y="5634"/>
                    </a:lnTo>
                    <a:lnTo>
                      <a:pt x="243" y="4393"/>
                    </a:lnTo>
                    <a:lnTo>
                      <a:pt x="11768" y="4393"/>
                    </a:lnTo>
                    <a:lnTo>
                      <a:pt x="11768" y="471"/>
                    </a:lnTo>
                    <a:lnTo>
                      <a:pt x="23834" y="471"/>
                    </a:lnTo>
                    <a:cubicBezTo>
                      <a:pt x="23834" y="642"/>
                      <a:pt x="24005" y="771"/>
                      <a:pt x="24190" y="771"/>
                    </a:cubicBezTo>
                    <a:cubicBezTo>
                      <a:pt x="24362" y="771"/>
                      <a:pt x="24547" y="585"/>
                      <a:pt x="24547" y="357"/>
                    </a:cubicBezTo>
                    <a:cubicBezTo>
                      <a:pt x="24547" y="172"/>
                      <a:pt x="24362" y="0"/>
                      <a:pt x="2419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2" name="Google Shape;562;p22"/>
              <p:cNvSpPr/>
              <p:nvPr/>
            </p:nvSpPr>
            <p:spPr>
              <a:xfrm rot="-5400000">
                <a:off x="3583049" y="3406216"/>
                <a:ext cx="1613105" cy="206613"/>
              </a:xfrm>
              <a:custGeom>
                <a:avLst/>
                <a:gdLst/>
                <a:ahLst/>
                <a:cxnLst/>
                <a:rect l="l" t="t" r="r" b="b"/>
                <a:pathLst>
                  <a:path w="37085" h="4750" extrusionOk="0">
                    <a:moveTo>
                      <a:pt x="36670" y="0"/>
                    </a:moveTo>
                    <a:cubicBezTo>
                      <a:pt x="36542" y="0"/>
                      <a:pt x="36371" y="114"/>
                      <a:pt x="36314" y="228"/>
                    </a:cubicBezTo>
                    <a:lnTo>
                      <a:pt x="20325" y="228"/>
                    </a:lnTo>
                    <a:lnTo>
                      <a:pt x="20325" y="4507"/>
                    </a:lnTo>
                    <a:lnTo>
                      <a:pt x="1" y="4507"/>
                    </a:lnTo>
                    <a:lnTo>
                      <a:pt x="1" y="4750"/>
                    </a:lnTo>
                    <a:lnTo>
                      <a:pt x="20568" y="4750"/>
                    </a:lnTo>
                    <a:lnTo>
                      <a:pt x="20568" y="471"/>
                    </a:lnTo>
                    <a:lnTo>
                      <a:pt x="36314" y="471"/>
                    </a:lnTo>
                    <a:cubicBezTo>
                      <a:pt x="36371" y="642"/>
                      <a:pt x="36542" y="713"/>
                      <a:pt x="36670" y="713"/>
                    </a:cubicBezTo>
                    <a:cubicBezTo>
                      <a:pt x="36899" y="713"/>
                      <a:pt x="37084" y="585"/>
                      <a:pt x="37084" y="357"/>
                    </a:cubicBezTo>
                    <a:cubicBezTo>
                      <a:pt x="37084" y="171"/>
                      <a:pt x="36899" y="0"/>
                      <a:pt x="366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3" name="Google Shape;563;p22"/>
              <p:cNvSpPr/>
              <p:nvPr/>
            </p:nvSpPr>
            <p:spPr>
              <a:xfrm rot="-5400000">
                <a:off x="3683572" y="3550758"/>
                <a:ext cx="1318409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0310" h="4879" extrusionOk="0">
                    <a:moveTo>
                      <a:pt x="29896" y="0"/>
                    </a:moveTo>
                    <a:cubicBezTo>
                      <a:pt x="29767" y="0"/>
                      <a:pt x="29596" y="71"/>
                      <a:pt x="29539" y="243"/>
                    </a:cubicBezTo>
                    <a:lnTo>
                      <a:pt x="18956" y="243"/>
                    </a:lnTo>
                    <a:lnTo>
                      <a:pt x="18956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9198" y="4878"/>
                    </a:lnTo>
                    <a:lnTo>
                      <a:pt x="19198" y="485"/>
                    </a:lnTo>
                    <a:lnTo>
                      <a:pt x="29539" y="485"/>
                    </a:lnTo>
                    <a:cubicBezTo>
                      <a:pt x="29596" y="599"/>
                      <a:pt x="29767" y="713"/>
                      <a:pt x="29896" y="713"/>
                    </a:cubicBezTo>
                    <a:cubicBezTo>
                      <a:pt x="30124" y="713"/>
                      <a:pt x="30309" y="542"/>
                      <a:pt x="30309" y="357"/>
                    </a:cubicBezTo>
                    <a:cubicBezTo>
                      <a:pt x="30309" y="129"/>
                      <a:pt x="30124" y="0"/>
                      <a:pt x="298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4" name="Google Shape;564;p22"/>
              <p:cNvSpPr/>
              <p:nvPr/>
            </p:nvSpPr>
            <p:spPr>
              <a:xfrm rot="-5400000">
                <a:off x="3890469" y="3910287"/>
                <a:ext cx="679996" cy="131580"/>
              </a:xfrm>
              <a:custGeom>
                <a:avLst/>
                <a:gdLst/>
                <a:ahLst/>
                <a:cxnLst/>
                <a:rect l="l" t="t" r="r" b="b"/>
                <a:pathLst>
                  <a:path w="15633" h="3025" extrusionOk="0">
                    <a:moveTo>
                      <a:pt x="15219" y="1"/>
                    </a:moveTo>
                    <a:cubicBezTo>
                      <a:pt x="15034" y="1"/>
                      <a:pt x="14863" y="115"/>
                      <a:pt x="14863" y="357"/>
                    </a:cubicBezTo>
                    <a:cubicBezTo>
                      <a:pt x="14863" y="528"/>
                      <a:pt x="14977" y="714"/>
                      <a:pt x="15219" y="714"/>
                    </a:cubicBezTo>
                    <a:lnTo>
                      <a:pt x="15219" y="2796"/>
                    </a:lnTo>
                    <a:lnTo>
                      <a:pt x="1" y="2796"/>
                    </a:lnTo>
                    <a:lnTo>
                      <a:pt x="1" y="3024"/>
                    </a:lnTo>
                    <a:lnTo>
                      <a:pt x="15447" y="3024"/>
                    </a:lnTo>
                    <a:lnTo>
                      <a:pt x="15447" y="657"/>
                    </a:lnTo>
                    <a:cubicBezTo>
                      <a:pt x="15504" y="585"/>
                      <a:pt x="15633" y="471"/>
                      <a:pt x="15633" y="357"/>
                    </a:cubicBezTo>
                    <a:cubicBezTo>
                      <a:pt x="15633" y="115"/>
                      <a:pt x="15447" y="1"/>
                      <a:pt x="1521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5" name="Google Shape;565;p22"/>
              <p:cNvSpPr/>
              <p:nvPr/>
            </p:nvSpPr>
            <p:spPr>
              <a:xfrm rot="-5400000">
                <a:off x="3593294" y="3509501"/>
                <a:ext cx="1400924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2207" h="4879" extrusionOk="0">
                    <a:moveTo>
                      <a:pt x="31850" y="0"/>
                    </a:moveTo>
                    <a:cubicBezTo>
                      <a:pt x="31678" y="0"/>
                      <a:pt x="31493" y="57"/>
                      <a:pt x="31493" y="243"/>
                    </a:cubicBezTo>
                    <a:lnTo>
                      <a:pt x="17715" y="243"/>
                    </a:lnTo>
                    <a:lnTo>
                      <a:pt x="17715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7943" y="4878"/>
                    </a:lnTo>
                    <a:lnTo>
                      <a:pt x="17943" y="485"/>
                    </a:lnTo>
                    <a:lnTo>
                      <a:pt x="31493" y="485"/>
                    </a:lnTo>
                    <a:cubicBezTo>
                      <a:pt x="31493" y="599"/>
                      <a:pt x="31678" y="714"/>
                      <a:pt x="31850" y="714"/>
                    </a:cubicBezTo>
                    <a:cubicBezTo>
                      <a:pt x="32035" y="714"/>
                      <a:pt x="32206" y="542"/>
                      <a:pt x="32206" y="357"/>
                    </a:cubicBezTo>
                    <a:cubicBezTo>
                      <a:pt x="32206" y="129"/>
                      <a:pt x="32035" y="0"/>
                      <a:pt x="318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6" name="Google Shape;566;p22"/>
              <p:cNvSpPr/>
              <p:nvPr/>
            </p:nvSpPr>
            <p:spPr>
              <a:xfrm rot="-5400000">
                <a:off x="3468913" y="3442188"/>
                <a:ext cx="1533069" cy="214704"/>
              </a:xfrm>
              <a:custGeom>
                <a:avLst/>
                <a:gdLst/>
                <a:ahLst/>
                <a:cxnLst/>
                <a:rect l="l" t="t" r="r" b="b"/>
                <a:pathLst>
                  <a:path w="35245" h="4936" extrusionOk="0">
                    <a:moveTo>
                      <a:pt x="34831" y="0"/>
                    </a:moveTo>
                    <a:cubicBezTo>
                      <a:pt x="34702" y="0"/>
                      <a:pt x="34531" y="71"/>
                      <a:pt x="34474" y="243"/>
                    </a:cubicBezTo>
                    <a:lnTo>
                      <a:pt x="16403" y="243"/>
                    </a:lnTo>
                    <a:lnTo>
                      <a:pt x="16403" y="4707"/>
                    </a:lnTo>
                    <a:lnTo>
                      <a:pt x="1" y="4707"/>
                    </a:lnTo>
                    <a:lnTo>
                      <a:pt x="1" y="4935"/>
                    </a:lnTo>
                    <a:lnTo>
                      <a:pt x="16645" y="4935"/>
                    </a:lnTo>
                    <a:lnTo>
                      <a:pt x="16645" y="485"/>
                    </a:lnTo>
                    <a:lnTo>
                      <a:pt x="34474" y="485"/>
                    </a:lnTo>
                    <a:cubicBezTo>
                      <a:pt x="34531" y="599"/>
                      <a:pt x="34702" y="713"/>
                      <a:pt x="34831" y="713"/>
                    </a:cubicBezTo>
                    <a:cubicBezTo>
                      <a:pt x="35059" y="713"/>
                      <a:pt x="35244" y="542"/>
                      <a:pt x="35244" y="357"/>
                    </a:cubicBezTo>
                    <a:cubicBezTo>
                      <a:pt x="35244" y="129"/>
                      <a:pt x="35059" y="0"/>
                      <a:pt x="348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67" name="Google Shape;567;p22"/>
          <p:cNvSpPr txBox="1">
            <a:spLocks noGrp="1"/>
          </p:cNvSpPr>
          <p:nvPr>
            <p:ph type="subTitle" idx="1"/>
          </p:nvPr>
        </p:nvSpPr>
        <p:spPr>
          <a:xfrm>
            <a:off x="960000" y="2296167"/>
            <a:ext cx="52680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68" name="Google Shape;568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45370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3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1" name="Google Shape;571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72" name="Google Shape;572;p23"/>
          <p:cNvSpPr txBox="1">
            <a:spLocks noGrp="1"/>
          </p:cNvSpPr>
          <p:nvPr>
            <p:ph type="subTitle" idx="1"/>
          </p:nvPr>
        </p:nvSpPr>
        <p:spPr>
          <a:xfrm>
            <a:off x="3076751" y="2590943"/>
            <a:ext cx="63560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73" name="Google Shape;573;p23"/>
          <p:cNvSpPr txBox="1">
            <a:spLocks noGrp="1"/>
          </p:cNvSpPr>
          <p:nvPr>
            <p:ph type="subTitle" idx="2"/>
          </p:nvPr>
        </p:nvSpPr>
        <p:spPr>
          <a:xfrm>
            <a:off x="3076751" y="4605843"/>
            <a:ext cx="6356000" cy="8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74" name="Google Shape;574;p23"/>
          <p:cNvSpPr txBox="1">
            <a:spLocks noGrp="1"/>
          </p:cNvSpPr>
          <p:nvPr>
            <p:ph type="subTitle" idx="3"/>
          </p:nvPr>
        </p:nvSpPr>
        <p:spPr>
          <a:xfrm>
            <a:off x="3076751" y="2075933"/>
            <a:ext cx="6356000" cy="6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75" name="Google Shape;575;p23"/>
          <p:cNvSpPr txBox="1">
            <a:spLocks noGrp="1"/>
          </p:cNvSpPr>
          <p:nvPr>
            <p:ph type="subTitle" idx="4"/>
          </p:nvPr>
        </p:nvSpPr>
        <p:spPr>
          <a:xfrm>
            <a:off x="3076751" y="4094933"/>
            <a:ext cx="6356000" cy="6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97753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4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78" name="Google Shape;578;p24"/>
          <p:cNvGrpSpPr/>
          <p:nvPr/>
        </p:nvGrpSpPr>
        <p:grpSpPr>
          <a:xfrm rot="10800000">
            <a:off x="11025836" y="-1377365"/>
            <a:ext cx="1019057" cy="4193393"/>
            <a:chOff x="426802" y="2674436"/>
            <a:chExt cx="397738" cy="1636680"/>
          </a:xfrm>
        </p:grpSpPr>
        <p:sp>
          <p:nvSpPr>
            <p:cNvPr id="579" name="Google Shape;579;p24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avLst/>
              <a:gdLst/>
              <a:ahLst/>
              <a:cxnLst/>
              <a:rect l="l" t="t" r="r" b="b"/>
              <a:pathLst>
                <a:path w="35787" h="2312" extrusionOk="0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24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avLst/>
              <a:gdLst/>
              <a:ahLst/>
              <a:cxnLst/>
              <a:rect l="l" t="t" r="r" b="b"/>
              <a:pathLst>
                <a:path w="37627" h="4865" extrusionOk="0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24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avLst/>
              <a:gdLst/>
              <a:ahLst/>
              <a:cxnLst/>
              <a:rect l="l" t="t" r="r" b="b"/>
              <a:pathLst>
                <a:path w="10285" h="3381" extrusionOk="0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4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avLst/>
              <a:gdLst/>
              <a:ahLst/>
              <a:cxnLst/>
              <a:rect l="l" t="t" r="r" b="b"/>
              <a:pathLst>
                <a:path w="34417" h="2012" extrusionOk="0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24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avLst/>
              <a:gdLst/>
              <a:ahLst/>
              <a:cxnLst/>
              <a:rect l="l" t="t" r="r" b="b"/>
              <a:pathLst>
                <a:path w="31679" h="2255" extrusionOk="0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24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avLst/>
              <a:gdLst/>
              <a:ahLst/>
              <a:cxnLst/>
              <a:rect l="l" t="t" r="r" b="b"/>
              <a:pathLst>
                <a:path w="31151" h="4879" extrusionOk="0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4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avLst/>
              <a:gdLst/>
              <a:ahLst/>
              <a:cxnLst/>
              <a:rect l="l" t="t" r="r" b="b"/>
              <a:pathLst>
                <a:path w="32863" h="4807" extrusionOk="0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6" name="Google Shape;586;p24"/>
          <p:cNvGrpSpPr/>
          <p:nvPr/>
        </p:nvGrpSpPr>
        <p:grpSpPr>
          <a:xfrm rot="5400000">
            <a:off x="1307315" y="4650862"/>
            <a:ext cx="782237" cy="3396887"/>
            <a:chOff x="4792514" y="2979701"/>
            <a:chExt cx="305307" cy="1325804"/>
          </a:xfrm>
        </p:grpSpPr>
        <p:sp>
          <p:nvSpPr>
            <p:cNvPr id="587" name="Google Shape;587;p24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4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24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24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4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2" name="Google Shape;592;p24"/>
          <p:cNvSpPr txBox="1">
            <a:spLocks noGrp="1"/>
          </p:cNvSpPr>
          <p:nvPr>
            <p:ph type="subTitle" idx="1"/>
          </p:nvPr>
        </p:nvSpPr>
        <p:spPr>
          <a:xfrm>
            <a:off x="1113084" y="4586297"/>
            <a:ext cx="2968800" cy="1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93" name="Google Shape;593;p24"/>
          <p:cNvSpPr txBox="1">
            <a:spLocks noGrp="1"/>
          </p:cNvSpPr>
          <p:nvPr>
            <p:ph type="subTitle" idx="2"/>
          </p:nvPr>
        </p:nvSpPr>
        <p:spPr>
          <a:xfrm>
            <a:off x="4611716" y="4586299"/>
            <a:ext cx="2968800" cy="1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94" name="Google Shape;594;p24"/>
          <p:cNvSpPr txBox="1">
            <a:spLocks noGrp="1"/>
          </p:cNvSpPr>
          <p:nvPr>
            <p:ph type="subTitle" idx="3"/>
          </p:nvPr>
        </p:nvSpPr>
        <p:spPr>
          <a:xfrm>
            <a:off x="8110333" y="4586299"/>
            <a:ext cx="2968800" cy="1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95" name="Google Shape;595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96" name="Google Shape;596;p24"/>
          <p:cNvSpPr txBox="1">
            <a:spLocks noGrp="1"/>
          </p:cNvSpPr>
          <p:nvPr>
            <p:ph type="subTitle" idx="4"/>
          </p:nvPr>
        </p:nvSpPr>
        <p:spPr>
          <a:xfrm>
            <a:off x="1113084" y="3953567"/>
            <a:ext cx="29688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97" name="Google Shape;597;p24"/>
          <p:cNvSpPr txBox="1">
            <a:spLocks noGrp="1"/>
          </p:cNvSpPr>
          <p:nvPr>
            <p:ph type="subTitle" idx="5"/>
          </p:nvPr>
        </p:nvSpPr>
        <p:spPr>
          <a:xfrm>
            <a:off x="4611720" y="3953567"/>
            <a:ext cx="29688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98" name="Google Shape;598;p24"/>
          <p:cNvSpPr txBox="1">
            <a:spLocks noGrp="1"/>
          </p:cNvSpPr>
          <p:nvPr>
            <p:ph type="subTitle" idx="6"/>
          </p:nvPr>
        </p:nvSpPr>
        <p:spPr>
          <a:xfrm>
            <a:off x="8110339" y="3953567"/>
            <a:ext cx="29688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745066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5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01" name="Google Shape;601;p25"/>
          <p:cNvGrpSpPr/>
          <p:nvPr/>
        </p:nvGrpSpPr>
        <p:grpSpPr>
          <a:xfrm rot="-5400000">
            <a:off x="9585769" y="3813302"/>
            <a:ext cx="1019057" cy="4193393"/>
            <a:chOff x="426802" y="2674436"/>
            <a:chExt cx="397738" cy="1636680"/>
          </a:xfrm>
        </p:grpSpPr>
        <p:sp>
          <p:nvSpPr>
            <p:cNvPr id="602" name="Google Shape;602;p25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avLst/>
              <a:gdLst/>
              <a:ahLst/>
              <a:cxnLst/>
              <a:rect l="l" t="t" r="r" b="b"/>
              <a:pathLst>
                <a:path w="35787" h="2312" extrusionOk="0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5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avLst/>
              <a:gdLst/>
              <a:ahLst/>
              <a:cxnLst/>
              <a:rect l="l" t="t" r="r" b="b"/>
              <a:pathLst>
                <a:path w="37627" h="4865" extrusionOk="0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25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avLst/>
              <a:gdLst/>
              <a:ahLst/>
              <a:cxnLst/>
              <a:rect l="l" t="t" r="r" b="b"/>
              <a:pathLst>
                <a:path w="10285" h="3381" extrusionOk="0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25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avLst/>
              <a:gdLst/>
              <a:ahLst/>
              <a:cxnLst/>
              <a:rect l="l" t="t" r="r" b="b"/>
              <a:pathLst>
                <a:path w="34417" h="2012" extrusionOk="0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25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avLst/>
              <a:gdLst/>
              <a:ahLst/>
              <a:cxnLst/>
              <a:rect l="l" t="t" r="r" b="b"/>
              <a:pathLst>
                <a:path w="31679" h="2255" extrusionOk="0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25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avLst/>
              <a:gdLst/>
              <a:ahLst/>
              <a:cxnLst/>
              <a:rect l="l" t="t" r="r" b="b"/>
              <a:pathLst>
                <a:path w="31151" h="4879" extrusionOk="0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25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avLst/>
              <a:gdLst/>
              <a:ahLst/>
              <a:cxnLst/>
              <a:rect l="l" t="t" r="r" b="b"/>
              <a:pathLst>
                <a:path w="32863" h="4807" extrusionOk="0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09" name="Google Shape;609;p25"/>
          <p:cNvGrpSpPr/>
          <p:nvPr/>
        </p:nvGrpSpPr>
        <p:grpSpPr>
          <a:xfrm rot="10800000">
            <a:off x="461382" y="-5"/>
            <a:ext cx="782237" cy="3396887"/>
            <a:chOff x="4792514" y="2979701"/>
            <a:chExt cx="305307" cy="1325804"/>
          </a:xfrm>
        </p:grpSpPr>
        <p:sp>
          <p:nvSpPr>
            <p:cNvPr id="610" name="Google Shape;610;p25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25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5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25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25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15" name="Google Shape;615;p25"/>
          <p:cNvSpPr txBox="1">
            <a:spLocks noGrp="1"/>
          </p:cNvSpPr>
          <p:nvPr>
            <p:ph type="subTitle" idx="1"/>
          </p:nvPr>
        </p:nvSpPr>
        <p:spPr>
          <a:xfrm>
            <a:off x="960100" y="3844653"/>
            <a:ext cx="3074000" cy="1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16" name="Google Shape;616;p25"/>
          <p:cNvSpPr txBox="1">
            <a:spLocks noGrp="1"/>
          </p:cNvSpPr>
          <p:nvPr>
            <p:ph type="subTitle" idx="2"/>
          </p:nvPr>
        </p:nvSpPr>
        <p:spPr>
          <a:xfrm>
            <a:off x="4559057" y="3844653"/>
            <a:ext cx="3074000" cy="1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17" name="Google Shape;617;p25"/>
          <p:cNvSpPr txBox="1">
            <a:spLocks noGrp="1"/>
          </p:cNvSpPr>
          <p:nvPr>
            <p:ph type="subTitle" idx="3"/>
          </p:nvPr>
        </p:nvSpPr>
        <p:spPr>
          <a:xfrm>
            <a:off x="8158025" y="3844653"/>
            <a:ext cx="3074000" cy="1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18" name="Google Shape;618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19" name="Google Shape;619;p25"/>
          <p:cNvSpPr txBox="1">
            <a:spLocks noGrp="1"/>
          </p:cNvSpPr>
          <p:nvPr>
            <p:ph type="subTitle" idx="4"/>
          </p:nvPr>
        </p:nvSpPr>
        <p:spPr>
          <a:xfrm>
            <a:off x="960100" y="3211933"/>
            <a:ext cx="3074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20" name="Google Shape;620;p25"/>
          <p:cNvSpPr txBox="1">
            <a:spLocks noGrp="1"/>
          </p:cNvSpPr>
          <p:nvPr>
            <p:ph type="subTitle" idx="5"/>
          </p:nvPr>
        </p:nvSpPr>
        <p:spPr>
          <a:xfrm>
            <a:off x="4559061" y="3211933"/>
            <a:ext cx="3074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21" name="Google Shape;621;p25"/>
          <p:cNvSpPr txBox="1">
            <a:spLocks noGrp="1"/>
          </p:cNvSpPr>
          <p:nvPr>
            <p:ph type="subTitle" idx="6"/>
          </p:nvPr>
        </p:nvSpPr>
        <p:spPr>
          <a:xfrm>
            <a:off x="8158031" y="3211933"/>
            <a:ext cx="3074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13548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6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4" name="Google Shape;624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25" name="Google Shape;625;p26"/>
          <p:cNvSpPr txBox="1">
            <a:spLocks noGrp="1"/>
          </p:cNvSpPr>
          <p:nvPr>
            <p:ph type="subTitle" idx="1"/>
          </p:nvPr>
        </p:nvSpPr>
        <p:spPr>
          <a:xfrm>
            <a:off x="2623531" y="2798901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26" name="Google Shape;626;p26"/>
          <p:cNvSpPr txBox="1">
            <a:spLocks noGrp="1"/>
          </p:cNvSpPr>
          <p:nvPr>
            <p:ph type="subTitle" idx="2"/>
          </p:nvPr>
        </p:nvSpPr>
        <p:spPr>
          <a:xfrm>
            <a:off x="6930869" y="2798901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27" name="Google Shape;627;p26"/>
          <p:cNvSpPr txBox="1">
            <a:spLocks noGrp="1"/>
          </p:cNvSpPr>
          <p:nvPr>
            <p:ph type="subTitle" idx="3"/>
          </p:nvPr>
        </p:nvSpPr>
        <p:spPr>
          <a:xfrm>
            <a:off x="2623531" y="4710101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28" name="Google Shape;628;p26"/>
          <p:cNvSpPr txBox="1">
            <a:spLocks noGrp="1"/>
          </p:cNvSpPr>
          <p:nvPr>
            <p:ph type="subTitle" idx="4"/>
          </p:nvPr>
        </p:nvSpPr>
        <p:spPr>
          <a:xfrm>
            <a:off x="6930869" y="4710101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29" name="Google Shape;629;p26"/>
          <p:cNvSpPr txBox="1">
            <a:spLocks noGrp="1"/>
          </p:cNvSpPr>
          <p:nvPr>
            <p:ph type="subTitle" idx="5"/>
          </p:nvPr>
        </p:nvSpPr>
        <p:spPr>
          <a:xfrm>
            <a:off x="2623533" y="2148833"/>
            <a:ext cx="263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30" name="Google Shape;630;p26"/>
          <p:cNvSpPr txBox="1">
            <a:spLocks noGrp="1"/>
          </p:cNvSpPr>
          <p:nvPr>
            <p:ph type="subTitle" idx="6"/>
          </p:nvPr>
        </p:nvSpPr>
        <p:spPr>
          <a:xfrm>
            <a:off x="6930868" y="2148833"/>
            <a:ext cx="263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31" name="Google Shape;631;p26"/>
          <p:cNvSpPr txBox="1">
            <a:spLocks noGrp="1"/>
          </p:cNvSpPr>
          <p:nvPr>
            <p:ph type="subTitle" idx="7"/>
          </p:nvPr>
        </p:nvSpPr>
        <p:spPr>
          <a:xfrm>
            <a:off x="2623533" y="4060100"/>
            <a:ext cx="263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32" name="Google Shape;632;p26"/>
          <p:cNvSpPr txBox="1">
            <a:spLocks noGrp="1"/>
          </p:cNvSpPr>
          <p:nvPr>
            <p:ph type="subTitle" idx="8"/>
          </p:nvPr>
        </p:nvSpPr>
        <p:spPr>
          <a:xfrm>
            <a:off x="6930868" y="4060100"/>
            <a:ext cx="263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122747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7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5" name="Google Shape;635;p27"/>
          <p:cNvGrpSpPr/>
          <p:nvPr/>
        </p:nvGrpSpPr>
        <p:grpSpPr>
          <a:xfrm rot="10800000">
            <a:off x="67675" y="-2199355"/>
            <a:ext cx="987187" cy="3741933"/>
            <a:chOff x="8218831" y="2346909"/>
            <a:chExt cx="740390" cy="2806450"/>
          </a:xfrm>
        </p:grpSpPr>
        <p:sp>
          <p:nvSpPr>
            <p:cNvPr id="636" name="Google Shape;636;p27"/>
            <p:cNvSpPr/>
            <p:nvPr/>
          </p:nvSpPr>
          <p:spPr>
            <a:xfrm rot="-5400000">
              <a:off x="7409304" y="3603442"/>
              <a:ext cx="2806450" cy="293383"/>
            </a:xfrm>
            <a:custGeom>
              <a:avLst/>
              <a:gdLst/>
              <a:ahLst/>
              <a:cxnLst/>
              <a:rect l="l" t="t" r="r" b="b"/>
              <a:pathLst>
                <a:path w="33576" h="3510" extrusionOk="0">
                  <a:moveTo>
                    <a:pt x="33162" y="1"/>
                  </a:moveTo>
                  <a:cubicBezTo>
                    <a:pt x="33048" y="1"/>
                    <a:pt x="32862" y="115"/>
                    <a:pt x="32805" y="229"/>
                  </a:cubicBezTo>
                  <a:lnTo>
                    <a:pt x="18371" y="229"/>
                  </a:lnTo>
                  <a:lnTo>
                    <a:pt x="18371" y="3267"/>
                  </a:lnTo>
                  <a:lnTo>
                    <a:pt x="1" y="3267"/>
                  </a:lnTo>
                  <a:lnTo>
                    <a:pt x="1" y="3509"/>
                  </a:lnTo>
                  <a:lnTo>
                    <a:pt x="18600" y="3509"/>
                  </a:lnTo>
                  <a:lnTo>
                    <a:pt x="18600" y="471"/>
                  </a:lnTo>
                  <a:lnTo>
                    <a:pt x="32805" y="471"/>
                  </a:lnTo>
                  <a:cubicBezTo>
                    <a:pt x="32862" y="657"/>
                    <a:pt x="33048" y="714"/>
                    <a:pt x="33162" y="714"/>
                  </a:cubicBezTo>
                  <a:cubicBezTo>
                    <a:pt x="33404" y="714"/>
                    <a:pt x="33575" y="586"/>
                    <a:pt x="33575" y="357"/>
                  </a:cubicBezTo>
                  <a:cubicBezTo>
                    <a:pt x="33575" y="172"/>
                    <a:pt x="33404" y="1"/>
                    <a:pt x="331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27"/>
            <p:cNvSpPr/>
            <p:nvPr/>
          </p:nvSpPr>
          <p:spPr>
            <a:xfrm rot="-5400000">
              <a:off x="7520808" y="3794852"/>
              <a:ext cx="2409421" cy="307593"/>
            </a:xfrm>
            <a:custGeom>
              <a:avLst/>
              <a:gdLst/>
              <a:ahLst/>
              <a:cxnLst/>
              <a:rect l="l" t="t" r="r" b="b"/>
              <a:pathLst>
                <a:path w="28826" h="3680" extrusionOk="0">
                  <a:moveTo>
                    <a:pt x="28469" y="0"/>
                  </a:moveTo>
                  <a:cubicBezTo>
                    <a:pt x="28298" y="0"/>
                    <a:pt x="28170" y="114"/>
                    <a:pt x="28113" y="285"/>
                  </a:cubicBezTo>
                  <a:lnTo>
                    <a:pt x="17302" y="285"/>
                  </a:lnTo>
                  <a:lnTo>
                    <a:pt x="17302" y="3437"/>
                  </a:lnTo>
                  <a:lnTo>
                    <a:pt x="1" y="3437"/>
                  </a:lnTo>
                  <a:lnTo>
                    <a:pt x="1" y="3680"/>
                  </a:lnTo>
                  <a:lnTo>
                    <a:pt x="17530" y="3680"/>
                  </a:lnTo>
                  <a:lnTo>
                    <a:pt x="17530" y="528"/>
                  </a:lnTo>
                  <a:lnTo>
                    <a:pt x="28113" y="528"/>
                  </a:lnTo>
                  <a:cubicBezTo>
                    <a:pt x="28170" y="642"/>
                    <a:pt x="28298" y="770"/>
                    <a:pt x="28469" y="770"/>
                  </a:cubicBezTo>
                  <a:cubicBezTo>
                    <a:pt x="28655" y="770"/>
                    <a:pt x="28826" y="585"/>
                    <a:pt x="28826" y="414"/>
                  </a:cubicBezTo>
                  <a:cubicBezTo>
                    <a:pt x="28826" y="171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27"/>
            <p:cNvSpPr/>
            <p:nvPr/>
          </p:nvSpPr>
          <p:spPr>
            <a:xfrm rot="-5400000">
              <a:off x="7336629" y="3695260"/>
              <a:ext cx="2603756" cy="312441"/>
            </a:xfrm>
            <a:custGeom>
              <a:avLst/>
              <a:gdLst/>
              <a:ahLst/>
              <a:cxnLst/>
              <a:rect l="l" t="t" r="r" b="b"/>
              <a:pathLst>
                <a:path w="31151" h="3738" extrusionOk="0">
                  <a:moveTo>
                    <a:pt x="30723" y="0"/>
                  </a:moveTo>
                  <a:cubicBezTo>
                    <a:pt x="30609" y="0"/>
                    <a:pt x="30438" y="114"/>
                    <a:pt x="30366" y="229"/>
                  </a:cubicBezTo>
                  <a:lnTo>
                    <a:pt x="16104" y="229"/>
                  </a:lnTo>
                  <a:lnTo>
                    <a:pt x="16104" y="3495"/>
                  </a:lnTo>
                  <a:lnTo>
                    <a:pt x="1" y="3495"/>
                  </a:lnTo>
                  <a:lnTo>
                    <a:pt x="1" y="3737"/>
                  </a:lnTo>
                  <a:lnTo>
                    <a:pt x="16346" y="3737"/>
                  </a:lnTo>
                  <a:lnTo>
                    <a:pt x="16346" y="471"/>
                  </a:lnTo>
                  <a:lnTo>
                    <a:pt x="30366" y="471"/>
                  </a:lnTo>
                  <a:cubicBezTo>
                    <a:pt x="30438" y="642"/>
                    <a:pt x="30609" y="770"/>
                    <a:pt x="30723" y="770"/>
                  </a:cubicBezTo>
                  <a:cubicBezTo>
                    <a:pt x="30965" y="770"/>
                    <a:pt x="31151" y="585"/>
                    <a:pt x="31151" y="357"/>
                  </a:cubicBezTo>
                  <a:cubicBezTo>
                    <a:pt x="31151" y="171"/>
                    <a:pt x="30965" y="0"/>
                    <a:pt x="3072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27"/>
            <p:cNvSpPr/>
            <p:nvPr/>
          </p:nvSpPr>
          <p:spPr>
            <a:xfrm rot="-5400000">
              <a:off x="7266838" y="3694675"/>
              <a:ext cx="2484564" cy="432803"/>
            </a:xfrm>
            <a:custGeom>
              <a:avLst/>
              <a:gdLst/>
              <a:ahLst/>
              <a:cxnLst/>
              <a:rect l="l" t="t" r="r" b="b"/>
              <a:pathLst>
                <a:path w="29725" h="5178" extrusionOk="0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27"/>
            <p:cNvSpPr/>
            <p:nvPr/>
          </p:nvSpPr>
          <p:spPr>
            <a:xfrm rot="-5400000">
              <a:off x="7264499" y="3772159"/>
              <a:ext cx="2335532" cy="426869"/>
            </a:xfrm>
            <a:custGeom>
              <a:avLst/>
              <a:gdLst/>
              <a:ahLst/>
              <a:cxnLst/>
              <a:rect l="l" t="t" r="r" b="b"/>
              <a:pathLst>
                <a:path w="27942" h="5107" extrusionOk="0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27"/>
            <p:cNvSpPr/>
            <p:nvPr/>
          </p:nvSpPr>
          <p:spPr>
            <a:xfrm rot="-5400000">
              <a:off x="7898072" y="4609597"/>
              <a:ext cx="958636" cy="128888"/>
            </a:xfrm>
            <a:custGeom>
              <a:avLst/>
              <a:gdLst/>
              <a:ahLst/>
              <a:cxnLst/>
              <a:rect l="l" t="t" r="r" b="b"/>
              <a:pathLst>
                <a:path w="11469" h="1542" extrusionOk="0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27"/>
            <p:cNvSpPr/>
            <p:nvPr/>
          </p:nvSpPr>
          <p:spPr>
            <a:xfrm rot="-5400000">
              <a:off x="7893308" y="4534537"/>
              <a:ext cx="1038460" cy="199183"/>
            </a:xfrm>
            <a:custGeom>
              <a:avLst/>
              <a:gdLst/>
              <a:ahLst/>
              <a:cxnLst/>
              <a:rect l="l" t="t" r="r" b="b"/>
              <a:pathLst>
                <a:path w="12424" h="2383" extrusionOk="0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27"/>
            <p:cNvSpPr/>
            <p:nvPr/>
          </p:nvSpPr>
          <p:spPr>
            <a:xfrm rot="-5400000">
              <a:off x="7885576" y="4457597"/>
              <a:ext cx="1123132" cy="268391"/>
            </a:xfrm>
            <a:custGeom>
              <a:avLst/>
              <a:gdLst/>
              <a:ahLst/>
              <a:cxnLst/>
              <a:rect l="l" t="t" r="r" b="b"/>
              <a:pathLst>
                <a:path w="13437" h="3211" extrusionOk="0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4" name="Google Shape;644;p27"/>
          <p:cNvGrpSpPr/>
          <p:nvPr/>
        </p:nvGrpSpPr>
        <p:grpSpPr>
          <a:xfrm>
            <a:off x="11241021" y="3499550"/>
            <a:ext cx="715371" cy="3371596"/>
            <a:chOff x="8143116" y="2624662"/>
            <a:chExt cx="536528" cy="2528697"/>
          </a:xfrm>
        </p:grpSpPr>
        <p:sp>
          <p:nvSpPr>
            <p:cNvPr id="645" name="Google Shape;645;p27"/>
            <p:cNvSpPr/>
            <p:nvPr/>
          </p:nvSpPr>
          <p:spPr>
            <a:xfrm rot="-5400000">
              <a:off x="7445679" y="3919393"/>
              <a:ext cx="2235397" cy="232533"/>
            </a:xfrm>
            <a:custGeom>
              <a:avLst/>
              <a:gdLst/>
              <a:ahLst/>
              <a:cxnLst/>
              <a:rect l="l" t="t" r="r" b="b"/>
              <a:pathLst>
                <a:path w="26744" h="2782" extrusionOk="0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27"/>
            <p:cNvSpPr/>
            <p:nvPr/>
          </p:nvSpPr>
          <p:spPr>
            <a:xfrm rot="-5400000">
              <a:off x="7411119" y="4023081"/>
              <a:ext cx="1987401" cy="273156"/>
            </a:xfrm>
            <a:custGeom>
              <a:avLst/>
              <a:gdLst/>
              <a:ahLst/>
              <a:cxnLst/>
              <a:rect l="l" t="t" r="r" b="b"/>
              <a:pathLst>
                <a:path w="23777" h="3268" extrusionOk="0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27"/>
            <p:cNvSpPr/>
            <p:nvPr/>
          </p:nvSpPr>
          <p:spPr>
            <a:xfrm rot="-5400000">
              <a:off x="7217368" y="3764970"/>
              <a:ext cx="2528697" cy="248080"/>
            </a:xfrm>
            <a:custGeom>
              <a:avLst/>
              <a:gdLst/>
              <a:ahLst/>
              <a:cxnLst/>
              <a:rect l="l" t="t" r="r" b="b"/>
              <a:pathLst>
                <a:path w="30253" h="2968" extrusionOk="0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27"/>
            <p:cNvSpPr/>
            <p:nvPr/>
          </p:nvSpPr>
          <p:spPr>
            <a:xfrm rot="-5400000">
              <a:off x="7095211" y="3791843"/>
              <a:ext cx="2409421" cy="313611"/>
            </a:xfrm>
            <a:custGeom>
              <a:avLst/>
              <a:gdLst/>
              <a:ahLst/>
              <a:cxnLst/>
              <a:rect l="l" t="t" r="r" b="b"/>
              <a:pathLst>
                <a:path w="28826" h="3752" extrusionOk="0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49" name="Google Shape;649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50" name="Google Shape;650;p27"/>
          <p:cNvSpPr txBox="1">
            <a:spLocks noGrp="1"/>
          </p:cNvSpPr>
          <p:nvPr>
            <p:ph type="subTitle" idx="1"/>
          </p:nvPr>
        </p:nvSpPr>
        <p:spPr>
          <a:xfrm>
            <a:off x="1468233" y="2595276"/>
            <a:ext cx="2648000" cy="8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51" name="Google Shape;651;p27"/>
          <p:cNvSpPr txBox="1">
            <a:spLocks noGrp="1"/>
          </p:cNvSpPr>
          <p:nvPr>
            <p:ph type="subTitle" idx="2"/>
          </p:nvPr>
        </p:nvSpPr>
        <p:spPr>
          <a:xfrm>
            <a:off x="4771929" y="2595276"/>
            <a:ext cx="2648000" cy="8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52" name="Google Shape;652;p27"/>
          <p:cNvSpPr txBox="1">
            <a:spLocks noGrp="1"/>
          </p:cNvSpPr>
          <p:nvPr>
            <p:ph type="subTitle" idx="3"/>
          </p:nvPr>
        </p:nvSpPr>
        <p:spPr>
          <a:xfrm>
            <a:off x="1468233" y="4644443"/>
            <a:ext cx="2648000" cy="8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53" name="Google Shape;653;p27"/>
          <p:cNvSpPr txBox="1">
            <a:spLocks noGrp="1"/>
          </p:cNvSpPr>
          <p:nvPr>
            <p:ph type="subTitle" idx="4"/>
          </p:nvPr>
        </p:nvSpPr>
        <p:spPr>
          <a:xfrm>
            <a:off x="4771929" y="4644443"/>
            <a:ext cx="2648000" cy="8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54" name="Google Shape;654;p27"/>
          <p:cNvSpPr txBox="1">
            <a:spLocks noGrp="1"/>
          </p:cNvSpPr>
          <p:nvPr>
            <p:ph type="subTitle" idx="5"/>
          </p:nvPr>
        </p:nvSpPr>
        <p:spPr>
          <a:xfrm>
            <a:off x="8075633" y="2595276"/>
            <a:ext cx="2648000" cy="8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55" name="Google Shape;655;p27"/>
          <p:cNvSpPr txBox="1">
            <a:spLocks noGrp="1"/>
          </p:cNvSpPr>
          <p:nvPr>
            <p:ph type="subTitle" idx="6"/>
          </p:nvPr>
        </p:nvSpPr>
        <p:spPr>
          <a:xfrm>
            <a:off x="8075633" y="4644443"/>
            <a:ext cx="2648000" cy="8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56" name="Google Shape;656;p27"/>
          <p:cNvSpPr txBox="1">
            <a:spLocks noGrp="1"/>
          </p:cNvSpPr>
          <p:nvPr>
            <p:ph type="subTitle" idx="7"/>
          </p:nvPr>
        </p:nvSpPr>
        <p:spPr>
          <a:xfrm>
            <a:off x="1468233" y="2049301"/>
            <a:ext cx="2648000" cy="6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57" name="Google Shape;657;p27"/>
          <p:cNvSpPr txBox="1">
            <a:spLocks noGrp="1"/>
          </p:cNvSpPr>
          <p:nvPr>
            <p:ph type="subTitle" idx="8"/>
          </p:nvPr>
        </p:nvSpPr>
        <p:spPr>
          <a:xfrm>
            <a:off x="4771929" y="2049301"/>
            <a:ext cx="2648000" cy="6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58" name="Google Shape;658;p27"/>
          <p:cNvSpPr txBox="1">
            <a:spLocks noGrp="1"/>
          </p:cNvSpPr>
          <p:nvPr>
            <p:ph type="subTitle" idx="9"/>
          </p:nvPr>
        </p:nvSpPr>
        <p:spPr>
          <a:xfrm>
            <a:off x="1468233" y="4098468"/>
            <a:ext cx="2648000" cy="6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59" name="Google Shape;659;p27"/>
          <p:cNvSpPr txBox="1">
            <a:spLocks noGrp="1"/>
          </p:cNvSpPr>
          <p:nvPr>
            <p:ph type="subTitle" idx="13"/>
          </p:nvPr>
        </p:nvSpPr>
        <p:spPr>
          <a:xfrm>
            <a:off x="4771929" y="4098468"/>
            <a:ext cx="2648000" cy="6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60" name="Google Shape;660;p27"/>
          <p:cNvSpPr txBox="1">
            <a:spLocks noGrp="1"/>
          </p:cNvSpPr>
          <p:nvPr>
            <p:ph type="subTitle" idx="14"/>
          </p:nvPr>
        </p:nvSpPr>
        <p:spPr>
          <a:xfrm>
            <a:off x="8075633" y="2049301"/>
            <a:ext cx="2648000" cy="6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61" name="Google Shape;661;p27"/>
          <p:cNvSpPr txBox="1">
            <a:spLocks noGrp="1"/>
          </p:cNvSpPr>
          <p:nvPr>
            <p:ph type="subTitle" idx="15"/>
          </p:nvPr>
        </p:nvSpPr>
        <p:spPr>
          <a:xfrm>
            <a:off x="8075633" y="4098468"/>
            <a:ext cx="2648000" cy="6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76830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8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4" name="Google Shape;664;p28"/>
          <p:cNvSpPr txBox="1">
            <a:spLocks noGrp="1"/>
          </p:cNvSpPr>
          <p:nvPr>
            <p:ph type="title" hasCustomPrompt="1"/>
          </p:nvPr>
        </p:nvSpPr>
        <p:spPr>
          <a:xfrm>
            <a:off x="5491033" y="840733"/>
            <a:ext cx="5750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5" name="Google Shape;665;p28"/>
          <p:cNvSpPr txBox="1">
            <a:spLocks noGrp="1"/>
          </p:cNvSpPr>
          <p:nvPr>
            <p:ph type="subTitle" idx="1"/>
          </p:nvPr>
        </p:nvSpPr>
        <p:spPr>
          <a:xfrm>
            <a:off x="5491033" y="1808625"/>
            <a:ext cx="5750000" cy="5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66" name="Google Shape;666;p28"/>
          <p:cNvSpPr txBox="1">
            <a:spLocks noGrp="1"/>
          </p:cNvSpPr>
          <p:nvPr>
            <p:ph type="title" idx="2" hasCustomPrompt="1"/>
          </p:nvPr>
        </p:nvSpPr>
        <p:spPr>
          <a:xfrm>
            <a:off x="5491033" y="2672613"/>
            <a:ext cx="5750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7" name="Google Shape;667;p28"/>
          <p:cNvSpPr txBox="1">
            <a:spLocks noGrp="1"/>
          </p:cNvSpPr>
          <p:nvPr>
            <p:ph type="subTitle" idx="3"/>
          </p:nvPr>
        </p:nvSpPr>
        <p:spPr>
          <a:xfrm>
            <a:off x="5491033" y="3637408"/>
            <a:ext cx="5750000" cy="5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68" name="Google Shape;668;p28"/>
          <p:cNvSpPr txBox="1">
            <a:spLocks noGrp="1"/>
          </p:cNvSpPr>
          <p:nvPr>
            <p:ph type="title" idx="4" hasCustomPrompt="1"/>
          </p:nvPr>
        </p:nvSpPr>
        <p:spPr>
          <a:xfrm>
            <a:off x="5491033" y="4504495"/>
            <a:ext cx="5750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9" name="Google Shape;669;p28"/>
          <p:cNvSpPr txBox="1">
            <a:spLocks noGrp="1"/>
          </p:cNvSpPr>
          <p:nvPr>
            <p:ph type="subTitle" idx="5"/>
          </p:nvPr>
        </p:nvSpPr>
        <p:spPr>
          <a:xfrm>
            <a:off x="5491033" y="5472865"/>
            <a:ext cx="5750000" cy="5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670" name="Google Shape;670;p28"/>
          <p:cNvGrpSpPr/>
          <p:nvPr/>
        </p:nvGrpSpPr>
        <p:grpSpPr>
          <a:xfrm>
            <a:off x="-3" y="121862"/>
            <a:ext cx="3442101" cy="6614297"/>
            <a:chOff x="-2" y="91396"/>
            <a:chExt cx="2581576" cy="4960723"/>
          </a:xfrm>
        </p:grpSpPr>
        <p:grpSp>
          <p:nvGrpSpPr>
            <p:cNvPr id="671" name="Google Shape;671;p28"/>
            <p:cNvGrpSpPr/>
            <p:nvPr/>
          </p:nvGrpSpPr>
          <p:grpSpPr>
            <a:xfrm rot="5400000">
              <a:off x="716105" y="1036885"/>
              <a:ext cx="1149364" cy="2581575"/>
              <a:chOff x="1390914" y="2488356"/>
              <a:chExt cx="811526" cy="1822760"/>
            </a:xfrm>
          </p:grpSpPr>
          <p:sp>
            <p:nvSpPr>
              <p:cNvPr id="672" name="Google Shape;672;p28"/>
              <p:cNvSpPr/>
              <p:nvPr/>
            </p:nvSpPr>
            <p:spPr>
              <a:xfrm rot="-5400000">
                <a:off x="1739909" y="2894384"/>
                <a:ext cx="868558" cy="56503"/>
              </a:xfrm>
              <a:custGeom>
                <a:avLst/>
                <a:gdLst/>
                <a:ahLst/>
                <a:cxnLst/>
                <a:rect l="l" t="t" r="r" b="b"/>
                <a:pathLst>
                  <a:path w="19968" h="1299" extrusionOk="0">
                    <a:moveTo>
                      <a:pt x="19554" y="0"/>
                    </a:moveTo>
                    <a:cubicBezTo>
                      <a:pt x="19426" y="0"/>
                      <a:pt x="19255" y="114"/>
                      <a:pt x="19198" y="229"/>
                    </a:cubicBezTo>
                    <a:lnTo>
                      <a:pt x="0" y="229"/>
                    </a:lnTo>
                    <a:lnTo>
                      <a:pt x="0" y="1298"/>
                    </a:lnTo>
                    <a:lnTo>
                      <a:pt x="228" y="1298"/>
                    </a:lnTo>
                    <a:lnTo>
                      <a:pt x="228" y="471"/>
                    </a:lnTo>
                    <a:lnTo>
                      <a:pt x="19198" y="471"/>
                    </a:lnTo>
                    <a:cubicBezTo>
                      <a:pt x="19255" y="642"/>
                      <a:pt x="19426" y="770"/>
                      <a:pt x="19554" y="770"/>
                    </a:cubicBezTo>
                    <a:cubicBezTo>
                      <a:pt x="19783" y="770"/>
                      <a:pt x="19968" y="585"/>
                      <a:pt x="19968" y="357"/>
                    </a:cubicBezTo>
                    <a:cubicBezTo>
                      <a:pt x="19968" y="171"/>
                      <a:pt x="19783" y="0"/>
                      <a:pt x="1955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3" name="Google Shape;673;p28"/>
              <p:cNvSpPr/>
              <p:nvPr/>
            </p:nvSpPr>
            <p:spPr>
              <a:xfrm rot="-5400000">
                <a:off x="1765616" y="2959195"/>
                <a:ext cx="778040" cy="95608"/>
              </a:xfrm>
              <a:custGeom>
                <a:avLst/>
                <a:gdLst/>
                <a:ahLst/>
                <a:cxnLst/>
                <a:rect l="l" t="t" r="r" b="b"/>
                <a:pathLst>
                  <a:path w="17887" h="2198" extrusionOk="0">
                    <a:moveTo>
                      <a:pt x="17472" y="1"/>
                    </a:moveTo>
                    <a:cubicBezTo>
                      <a:pt x="17358" y="1"/>
                      <a:pt x="17173" y="115"/>
                      <a:pt x="17116" y="243"/>
                    </a:cubicBezTo>
                    <a:lnTo>
                      <a:pt x="0" y="243"/>
                    </a:lnTo>
                    <a:lnTo>
                      <a:pt x="0" y="2197"/>
                    </a:lnTo>
                    <a:lnTo>
                      <a:pt x="243" y="2197"/>
                    </a:lnTo>
                    <a:lnTo>
                      <a:pt x="243" y="471"/>
                    </a:lnTo>
                    <a:lnTo>
                      <a:pt x="17116" y="471"/>
                    </a:lnTo>
                    <a:cubicBezTo>
                      <a:pt x="17173" y="657"/>
                      <a:pt x="17358" y="714"/>
                      <a:pt x="17472" y="714"/>
                    </a:cubicBezTo>
                    <a:cubicBezTo>
                      <a:pt x="17715" y="714"/>
                      <a:pt x="17886" y="600"/>
                      <a:pt x="17886" y="357"/>
                    </a:cubicBezTo>
                    <a:cubicBezTo>
                      <a:pt x="17886" y="186"/>
                      <a:pt x="17715" y="1"/>
                      <a:pt x="174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4" name="Google Shape;674;p28"/>
              <p:cNvSpPr/>
              <p:nvPr/>
            </p:nvSpPr>
            <p:spPr>
              <a:xfrm rot="-5400000">
                <a:off x="1756634" y="3001714"/>
                <a:ext cx="760032" cy="131580"/>
              </a:xfrm>
              <a:custGeom>
                <a:avLst/>
                <a:gdLst/>
                <a:ahLst/>
                <a:cxnLst/>
                <a:rect l="l" t="t" r="r" b="b"/>
                <a:pathLst>
                  <a:path w="17473" h="3025" extrusionOk="0">
                    <a:moveTo>
                      <a:pt x="17116" y="0"/>
                    </a:moveTo>
                    <a:cubicBezTo>
                      <a:pt x="16931" y="0"/>
                      <a:pt x="16817" y="58"/>
                      <a:pt x="16759" y="229"/>
                    </a:cubicBezTo>
                    <a:lnTo>
                      <a:pt x="1" y="229"/>
                    </a:lnTo>
                    <a:lnTo>
                      <a:pt x="1" y="3024"/>
                    </a:lnTo>
                    <a:lnTo>
                      <a:pt x="243" y="3024"/>
                    </a:lnTo>
                    <a:lnTo>
                      <a:pt x="243" y="471"/>
                    </a:lnTo>
                    <a:lnTo>
                      <a:pt x="16759" y="471"/>
                    </a:lnTo>
                    <a:cubicBezTo>
                      <a:pt x="16817" y="585"/>
                      <a:pt x="16931" y="714"/>
                      <a:pt x="17116" y="714"/>
                    </a:cubicBezTo>
                    <a:cubicBezTo>
                      <a:pt x="17287" y="714"/>
                      <a:pt x="17473" y="528"/>
                      <a:pt x="17473" y="357"/>
                    </a:cubicBezTo>
                    <a:cubicBezTo>
                      <a:pt x="17473" y="115"/>
                      <a:pt x="17287" y="0"/>
                      <a:pt x="1711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5" name="Google Shape;675;p28"/>
              <p:cNvSpPr/>
              <p:nvPr/>
            </p:nvSpPr>
            <p:spPr>
              <a:xfrm rot="-5400000">
                <a:off x="1370420" y="3504542"/>
                <a:ext cx="1460472" cy="152676"/>
              </a:xfrm>
              <a:custGeom>
                <a:avLst/>
                <a:gdLst/>
                <a:ahLst/>
                <a:cxnLst/>
                <a:rect l="l" t="t" r="r" b="b"/>
                <a:pathLst>
                  <a:path w="33576" h="3510" extrusionOk="0">
                    <a:moveTo>
                      <a:pt x="33162" y="1"/>
                    </a:moveTo>
                    <a:cubicBezTo>
                      <a:pt x="33048" y="1"/>
                      <a:pt x="32862" y="115"/>
                      <a:pt x="32805" y="229"/>
                    </a:cubicBezTo>
                    <a:lnTo>
                      <a:pt x="18371" y="229"/>
                    </a:lnTo>
                    <a:lnTo>
                      <a:pt x="18371" y="3267"/>
                    </a:lnTo>
                    <a:lnTo>
                      <a:pt x="1" y="3267"/>
                    </a:lnTo>
                    <a:lnTo>
                      <a:pt x="1" y="3509"/>
                    </a:lnTo>
                    <a:lnTo>
                      <a:pt x="18600" y="3509"/>
                    </a:lnTo>
                    <a:lnTo>
                      <a:pt x="18600" y="471"/>
                    </a:lnTo>
                    <a:lnTo>
                      <a:pt x="32805" y="471"/>
                    </a:lnTo>
                    <a:cubicBezTo>
                      <a:pt x="32862" y="657"/>
                      <a:pt x="33048" y="714"/>
                      <a:pt x="33162" y="714"/>
                    </a:cubicBezTo>
                    <a:cubicBezTo>
                      <a:pt x="33404" y="714"/>
                      <a:pt x="33575" y="586"/>
                      <a:pt x="33575" y="357"/>
                    </a:cubicBezTo>
                    <a:cubicBezTo>
                      <a:pt x="33575" y="172"/>
                      <a:pt x="33404" y="1"/>
                      <a:pt x="331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6" name="Google Shape;676;p28"/>
              <p:cNvSpPr/>
              <p:nvPr/>
            </p:nvSpPr>
            <p:spPr>
              <a:xfrm rot="-5400000">
                <a:off x="1428446" y="3604151"/>
                <a:ext cx="1253859" cy="160071"/>
              </a:xfrm>
              <a:custGeom>
                <a:avLst/>
                <a:gdLst/>
                <a:ahLst/>
                <a:cxnLst/>
                <a:rect l="l" t="t" r="r" b="b"/>
                <a:pathLst>
                  <a:path w="28826" h="3680" extrusionOk="0">
                    <a:moveTo>
                      <a:pt x="28469" y="0"/>
                    </a:moveTo>
                    <a:cubicBezTo>
                      <a:pt x="28298" y="0"/>
                      <a:pt x="28170" y="114"/>
                      <a:pt x="28113" y="285"/>
                    </a:cubicBezTo>
                    <a:lnTo>
                      <a:pt x="17302" y="285"/>
                    </a:lnTo>
                    <a:lnTo>
                      <a:pt x="17302" y="3437"/>
                    </a:lnTo>
                    <a:lnTo>
                      <a:pt x="1" y="3437"/>
                    </a:lnTo>
                    <a:lnTo>
                      <a:pt x="1" y="3680"/>
                    </a:lnTo>
                    <a:lnTo>
                      <a:pt x="17530" y="3680"/>
                    </a:lnTo>
                    <a:lnTo>
                      <a:pt x="17530" y="528"/>
                    </a:lnTo>
                    <a:lnTo>
                      <a:pt x="28113" y="528"/>
                    </a:lnTo>
                    <a:cubicBezTo>
                      <a:pt x="28170" y="642"/>
                      <a:pt x="28298" y="770"/>
                      <a:pt x="28469" y="770"/>
                    </a:cubicBezTo>
                    <a:cubicBezTo>
                      <a:pt x="28655" y="770"/>
                      <a:pt x="28826" y="585"/>
                      <a:pt x="28826" y="414"/>
                    </a:cubicBezTo>
                    <a:cubicBezTo>
                      <a:pt x="28826" y="171"/>
                      <a:pt x="28655" y="0"/>
                      <a:pt x="284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7" name="Google Shape;677;p28"/>
              <p:cNvSpPr/>
              <p:nvPr/>
            </p:nvSpPr>
            <p:spPr>
              <a:xfrm rot="-5400000">
                <a:off x="1332600" y="3552324"/>
                <a:ext cx="1354991" cy="162594"/>
              </a:xfrm>
              <a:custGeom>
                <a:avLst/>
                <a:gdLst/>
                <a:ahLst/>
                <a:cxnLst/>
                <a:rect l="l" t="t" r="r" b="b"/>
                <a:pathLst>
                  <a:path w="31151" h="3738" extrusionOk="0">
                    <a:moveTo>
                      <a:pt x="30723" y="0"/>
                    </a:moveTo>
                    <a:cubicBezTo>
                      <a:pt x="30609" y="0"/>
                      <a:pt x="30438" y="114"/>
                      <a:pt x="30366" y="229"/>
                    </a:cubicBezTo>
                    <a:lnTo>
                      <a:pt x="16104" y="229"/>
                    </a:lnTo>
                    <a:lnTo>
                      <a:pt x="16104" y="3495"/>
                    </a:lnTo>
                    <a:lnTo>
                      <a:pt x="1" y="3495"/>
                    </a:lnTo>
                    <a:lnTo>
                      <a:pt x="1" y="3737"/>
                    </a:lnTo>
                    <a:lnTo>
                      <a:pt x="16346" y="3737"/>
                    </a:lnTo>
                    <a:lnTo>
                      <a:pt x="16346" y="471"/>
                    </a:lnTo>
                    <a:lnTo>
                      <a:pt x="30366" y="471"/>
                    </a:lnTo>
                    <a:cubicBezTo>
                      <a:pt x="30438" y="642"/>
                      <a:pt x="30609" y="770"/>
                      <a:pt x="30723" y="770"/>
                    </a:cubicBezTo>
                    <a:cubicBezTo>
                      <a:pt x="30965" y="770"/>
                      <a:pt x="31151" y="585"/>
                      <a:pt x="31151" y="357"/>
                    </a:cubicBezTo>
                    <a:cubicBezTo>
                      <a:pt x="31151" y="171"/>
                      <a:pt x="30965" y="0"/>
                      <a:pt x="3072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8" name="Google Shape;678;p28"/>
              <p:cNvSpPr/>
              <p:nvPr/>
            </p:nvSpPr>
            <p:spPr>
              <a:xfrm rot="-5400000">
                <a:off x="1296281" y="3552020"/>
                <a:ext cx="1292963" cy="225230"/>
              </a:xfrm>
              <a:custGeom>
                <a:avLst/>
                <a:gdLst/>
                <a:ahLst/>
                <a:cxnLst/>
                <a:rect l="l" t="t" r="r" b="b"/>
                <a:pathLst>
                  <a:path w="29725" h="5178" extrusionOk="0">
                    <a:moveTo>
                      <a:pt x="29368" y="1"/>
                    </a:moveTo>
                    <a:cubicBezTo>
                      <a:pt x="29183" y="1"/>
                      <a:pt x="29068" y="129"/>
                      <a:pt x="29011" y="243"/>
                    </a:cubicBezTo>
                    <a:lnTo>
                      <a:pt x="18728" y="243"/>
                    </a:lnTo>
                    <a:lnTo>
                      <a:pt x="18728" y="1555"/>
                    </a:lnTo>
                    <a:lnTo>
                      <a:pt x="14977" y="1555"/>
                    </a:lnTo>
                    <a:lnTo>
                      <a:pt x="14977" y="4935"/>
                    </a:lnTo>
                    <a:lnTo>
                      <a:pt x="1" y="4935"/>
                    </a:lnTo>
                    <a:lnTo>
                      <a:pt x="1" y="5178"/>
                    </a:lnTo>
                    <a:lnTo>
                      <a:pt x="15219" y="5178"/>
                    </a:lnTo>
                    <a:lnTo>
                      <a:pt x="15219" y="1783"/>
                    </a:lnTo>
                    <a:lnTo>
                      <a:pt x="18956" y="1783"/>
                    </a:lnTo>
                    <a:lnTo>
                      <a:pt x="18956" y="485"/>
                    </a:lnTo>
                    <a:lnTo>
                      <a:pt x="29011" y="485"/>
                    </a:lnTo>
                    <a:cubicBezTo>
                      <a:pt x="29068" y="657"/>
                      <a:pt x="29183" y="771"/>
                      <a:pt x="29368" y="771"/>
                    </a:cubicBezTo>
                    <a:cubicBezTo>
                      <a:pt x="29596" y="771"/>
                      <a:pt x="29725" y="600"/>
                      <a:pt x="29725" y="357"/>
                    </a:cubicBezTo>
                    <a:cubicBezTo>
                      <a:pt x="29725" y="186"/>
                      <a:pt x="29596" y="1"/>
                      <a:pt x="293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9" name="Google Shape;679;p28"/>
              <p:cNvSpPr/>
              <p:nvPr/>
            </p:nvSpPr>
            <p:spPr>
              <a:xfrm rot="-5400000">
                <a:off x="1295063" y="3592342"/>
                <a:ext cx="1215407" cy="222142"/>
              </a:xfrm>
              <a:custGeom>
                <a:avLst/>
                <a:gdLst/>
                <a:ahLst/>
                <a:cxnLst/>
                <a:rect l="l" t="t" r="r" b="b"/>
                <a:pathLst>
                  <a:path w="27942" h="5107" extrusionOk="0">
                    <a:moveTo>
                      <a:pt x="27585" y="0"/>
                    </a:moveTo>
                    <a:cubicBezTo>
                      <a:pt x="27400" y="0"/>
                      <a:pt x="27286" y="114"/>
                      <a:pt x="27229" y="228"/>
                    </a:cubicBezTo>
                    <a:lnTo>
                      <a:pt x="17302" y="228"/>
                    </a:lnTo>
                    <a:lnTo>
                      <a:pt x="17302" y="1369"/>
                    </a:lnTo>
                    <a:lnTo>
                      <a:pt x="14035" y="1369"/>
                    </a:lnTo>
                    <a:lnTo>
                      <a:pt x="14035" y="4864"/>
                    </a:lnTo>
                    <a:lnTo>
                      <a:pt x="1" y="4864"/>
                    </a:lnTo>
                    <a:lnTo>
                      <a:pt x="1" y="5106"/>
                    </a:lnTo>
                    <a:lnTo>
                      <a:pt x="14264" y="5106"/>
                    </a:lnTo>
                    <a:lnTo>
                      <a:pt x="14264" y="1598"/>
                    </a:lnTo>
                    <a:lnTo>
                      <a:pt x="17530" y="1598"/>
                    </a:lnTo>
                    <a:lnTo>
                      <a:pt x="17530" y="471"/>
                    </a:lnTo>
                    <a:lnTo>
                      <a:pt x="27229" y="471"/>
                    </a:lnTo>
                    <a:cubicBezTo>
                      <a:pt x="27286" y="656"/>
                      <a:pt x="27400" y="713"/>
                      <a:pt x="27585" y="713"/>
                    </a:cubicBezTo>
                    <a:cubicBezTo>
                      <a:pt x="27756" y="713"/>
                      <a:pt x="27942" y="585"/>
                      <a:pt x="27942" y="357"/>
                    </a:cubicBezTo>
                    <a:cubicBezTo>
                      <a:pt x="27942" y="171"/>
                      <a:pt x="27756" y="0"/>
                      <a:pt x="275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0" name="Google Shape;680;p28"/>
              <p:cNvSpPr/>
              <p:nvPr/>
            </p:nvSpPr>
            <p:spPr>
              <a:xfrm rot="-5400000">
                <a:off x="1190518" y="3668963"/>
                <a:ext cx="1163297" cy="121010"/>
              </a:xfrm>
              <a:custGeom>
                <a:avLst/>
                <a:gdLst/>
                <a:ahLst/>
                <a:cxnLst/>
                <a:rect l="l" t="t" r="r" b="b"/>
                <a:pathLst>
                  <a:path w="26744" h="2782" extrusionOk="0">
                    <a:moveTo>
                      <a:pt x="26330" y="0"/>
                    </a:moveTo>
                    <a:cubicBezTo>
                      <a:pt x="26216" y="0"/>
                      <a:pt x="26030" y="114"/>
                      <a:pt x="25973" y="286"/>
                    </a:cubicBezTo>
                    <a:lnTo>
                      <a:pt x="17116" y="286"/>
                    </a:lnTo>
                    <a:lnTo>
                      <a:pt x="14863" y="2553"/>
                    </a:lnTo>
                    <a:lnTo>
                      <a:pt x="1" y="2553"/>
                    </a:lnTo>
                    <a:lnTo>
                      <a:pt x="1" y="2782"/>
                    </a:lnTo>
                    <a:lnTo>
                      <a:pt x="14920" y="2782"/>
                    </a:lnTo>
                    <a:lnTo>
                      <a:pt x="17245" y="528"/>
                    </a:lnTo>
                    <a:lnTo>
                      <a:pt x="25973" y="528"/>
                    </a:lnTo>
                    <a:cubicBezTo>
                      <a:pt x="26030" y="642"/>
                      <a:pt x="26216" y="770"/>
                      <a:pt x="26330" y="770"/>
                    </a:cubicBezTo>
                    <a:cubicBezTo>
                      <a:pt x="26572" y="770"/>
                      <a:pt x="26744" y="585"/>
                      <a:pt x="26744" y="414"/>
                    </a:cubicBezTo>
                    <a:cubicBezTo>
                      <a:pt x="26744" y="171"/>
                      <a:pt x="26572" y="0"/>
                      <a:pt x="263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 rot="-5400000">
                <a:off x="1172533" y="3722921"/>
                <a:ext cx="1034240" cy="142150"/>
              </a:xfrm>
              <a:custGeom>
                <a:avLst/>
                <a:gdLst/>
                <a:ahLst/>
                <a:cxnLst/>
                <a:rect l="l" t="t" r="r" b="b"/>
                <a:pathLst>
                  <a:path w="23777" h="3268" extrusionOk="0">
                    <a:moveTo>
                      <a:pt x="23363" y="1"/>
                    </a:moveTo>
                    <a:cubicBezTo>
                      <a:pt x="23235" y="1"/>
                      <a:pt x="23064" y="58"/>
                      <a:pt x="23007" y="229"/>
                    </a:cubicBezTo>
                    <a:lnTo>
                      <a:pt x="16588" y="229"/>
                    </a:lnTo>
                    <a:lnTo>
                      <a:pt x="13793" y="3025"/>
                    </a:lnTo>
                    <a:lnTo>
                      <a:pt x="1" y="3025"/>
                    </a:lnTo>
                    <a:lnTo>
                      <a:pt x="1" y="3267"/>
                    </a:lnTo>
                    <a:lnTo>
                      <a:pt x="13850" y="3267"/>
                    </a:lnTo>
                    <a:lnTo>
                      <a:pt x="16703" y="472"/>
                    </a:lnTo>
                    <a:lnTo>
                      <a:pt x="23007" y="472"/>
                    </a:lnTo>
                    <a:cubicBezTo>
                      <a:pt x="23064" y="586"/>
                      <a:pt x="23235" y="714"/>
                      <a:pt x="23363" y="714"/>
                    </a:cubicBezTo>
                    <a:cubicBezTo>
                      <a:pt x="23591" y="714"/>
                      <a:pt x="23777" y="529"/>
                      <a:pt x="23777" y="357"/>
                    </a:cubicBezTo>
                    <a:cubicBezTo>
                      <a:pt x="23777" y="115"/>
                      <a:pt x="23591" y="1"/>
                      <a:pt x="2336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2" name="Google Shape;682;p28"/>
              <p:cNvSpPr/>
              <p:nvPr/>
            </p:nvSpPr>
            <p:spPr>
              <a:xfrm rot="-5400000">
                <a:off x="1371361" y="4014833"/>
                <a:ext cx="455419" cy="137148"/>
              </a:xfrm>
              <a:custGeom>
                <a:avLst/>
                <a:gdLst/>
                <a:ahLst/>
                <a:cxnLst/>
                <a:rect l="l" t="t" r="r" b="b"/>
                <a:pathLst>
                  <a:path w="10470" h="31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382"/>
                    </a:lnTo>
                    <a:cubicBezTo>
                      <a:pt x="9814" y="2439"/>
                      <a:pt x="9685" y="2611"/>
                      <a:pt x="9685" y="2739"/>
                    </a:cubicBezTo>
                    <a:cubicBezTo>
                      <a:pt x="9685" y="2967"/>
                      <a:pt x="9871" y="3153"/>
                      <a:pt x="10042" y="3153"/>
                    </a:cubicBezTo>
                    <a:cubicBezTo>
                      <a:pt x="10284" y="3153"/>
                      <a:pt x="10470" y="2967"/>
                      <a:pt x="10470" y="2739"/>
                    </a:cubicBezTo>
                    <a:cubicBezTo>
                      <a:pt x="10470" y="2611"/>
                      <a:pt x="10341" y="2439"/>
                      <a:pt x="10170" y="2382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3" name="Google Shape;683;p28"/>
              <p:cNvSpPr/>
              <p:nvPr/>
            </p:nvSpPr>
            <p:spPr>
              <a:xfrm rot="-5400000">
                <a:off x="1624774" y="4028143"/>
                <a:ext cx="498873" cy="67073"/>
              </a:xfrm>
              <a:custGeom>
                <a:avLst/>
                <a:gdLst/>
                <a:ahLst/>
                <a:cxnLst/>
                <a:rect l="l" t="t" r="r" b="b"/>
                <a:pathLst>
                  <a:path w="11469" h="1542" extrusionOk="0">
                    <a:moveTo>
                      <a:pt x="11112" y="1"/>
                    </a:moveTo>
                    <a:cubicBezTo>
                      <a:pt x="10940" y="1"/>
                      <a:pt x="10755" y="172"/>
                      <a:pt x="10755" y="358"/>
                    </a:cubicBezTo>
                    <a:cubicBezTo>
                      <a:pt x="10755" y="529"/>
                      <a:pt x="10883" y="714"/>
                      <a:pt x="10997" y="714"/>
                    </a:cubicBezTo>
                    <a:lnTo>
                      <a:pt x="10997" y="1313"/>
                    </a:lnTo>
                    <a:lnTo>
                      <a:pt x="1" y="1313"/>
                    </a:lnTo>
                    <a:lnTo>
                      <a:pt x="1" y="1541"/>
                    </a:lnTo>
                    <a:lnTo>
                      <a:pt x="11240" y="1541"/>
                    </a:lnTo>
                    <a:lnTo>
                      <a:pt x="11240" y="714"/>
                    </a:lnTo>
                    <a:cubicBezTo>
                      <a:pt x="11411" y="714"/>
                      <a:pt x="11468" y="529"/>
                      <a:pt x="11468" y="358"/>
                    </a:cubicBezTo>
                    <a:cubicBezTo>
                      <a:pt x="11468" y="172"/>
                      <a:pt x="11354" y="1"/>
                      <a:pt x="1111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 rot="-5400000">
                <a:off x="1622294" y="3989082"/>
                <a:ext cx="540413" cy="103655"/>
              </a:xfrm>
              <a:custGeom>
                <a:avLst/>
                <a:gdLst/>
                <a:ahLst/>
                <a:cxnLst/>
                <a:rect l="l" t="t" r="r" b="b"/>
                <a:pathLst>
                  <a:path w="12424" h="2383" extrusionOk="0">
                    <a:moveTo>
                      <a:pt x="12067" y="1"/>
                    </a:moveTo>
                    <a:cubicBezTo>
                      <a:pt x="11896" y="1"/>
                      <a:pt x="11711" y="172"/>
                      <a:pt x="11711" y="358"/>
                    </a:cubicBezTo>
                    <a:cubicBezTo>
                      <a:pt x="11711" y="529"/>
                      <a:pt x="11825" y="714"/>
                      <a:pt x="11953" y="714"/>
                    </a:cubicBezTo>
                    <a:lnTo>
                      <a:pt x="11953" y="2140"/>
                    </a:lnTo>
                    <a:lnTo>
                      <a:pt x="1" y="2140"/>
                    </a:lnTo>
                    <a:lnTo>
                      <a:pt x="1" y="2383"/>
                    </a:lnTo>
                    <a:lnTo>
                      <a:pt x="12181" y="2383"/>
                    </a:lnTo>
                    <a:lnTo>
                      <a:pt x="12181" y="714"/>
                    </a:lnTo>
                    <a:cubicBezTo>
                      <a:pt x="12367" y="714"/>
                      <a:pt x="12424" y="529"/>
                      <a:pt x="12424" y="358"/>
                    </a:cubicBezTo>
                    <a:cubicBezTo>
                      <a:pt x="12424" y="172"/>
                      <a:pt x="12310" y="1"/>
                      <a:pt x="120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5" name="Google Shape;685;p28"/>
              <p:cNvSpPr/>
              <p:nvPr/>
            </p:nvSpPr>
            <p:spPr>
              <a:xfrm rot="-5400000">
                <a:off x="1618271" y="3949043"/>
                <a:ext cx="584476" cy="139670"/>
              </a:xfrm>
              <a:custGeom>
                <a:avLst/>
                <a:gdLst/>
                <a:ahLst/>
                <a:cxnLst/>
                <a:rect l="l" t="t" r="r" b="b"/>
                <a:pathLst>
                  <a:path w="13437" h="3211" extrusionOk="0">
                    <a:moveTo>
                      <a:pt x="13080" y="1"/>
                    </a:moveTo>
                    <a:cubicBezTo>
                      <a:pt x="12837" y="1"/>
                      <a:pt x="12666" y="172"/>
                      <a:pt x="12666" y="358"/>
                    </a:cubicBezTo>
                    <a:cubicBezTo>
                      <a:pt x="12666" y="529"/>
                      <a:pt x="12780" y="714"/>
                      <a:pt x="12966" y="714"/>
                    </a:cubicBezTo>
                    <a:lnTo>
                      <a:pt x="12966" y="2968"/>
                    </a:lnTo>
                    <a:lnTo>
                      <a:pt x="1" y="2968"/>
                    </a:lnTo>
                    <a:lnTo>
                      <a:pt x="1" y="3210"/>
                    </a:lnTo>
                    <a:lnTo>
                      <a:pt x="13194" y="3210"/>
                    </a:lnTo>
                    <a:lnTo>
                      <a:pt x="13194" y="714"/>
                    </a:lnTo>
                    <a:cubicBezTo>
                      <a:pt x="13322" y="714"/>
                      <a:pt x="13436" y="529"/>
                      <a:pt x="13436" y="358"/>
                    </a:cubicBezTo>
                    <a:cubicBezTo>
                      <a:pt x="13436" y="172"/>
                      <a:pt x="13251" y="1"/>
                      <a:pt x="130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6" name="Google Shape;686;p28"/>
              <p:cNvSpPr/>
              <p:nvPr/>
            </p:nvSpPr>
            <p:spPr>
              <a:xfrm rot="-5400000">
                <a:off x="1336628" y="3980100"/>
                <a:ext cx="491391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11297" h="3923" extrusionOk="0">
                    <a:moveTo>
                      <a:pt x="1" y="0"/>
                    </a:moveTo>
                    <a:lnTo>
                      <a:pt x="1" y="229"/>
                    </a:lnTo>
                    <a:lnTo>
                      <a:pt x="10826" y="229"/>
                    </a:lnTo>
                    <a:lnTo>
                      <a:pt x="10826" y="3152"/>
                    </a:lnTo>
                    <a:cubicBezTo>
                      <a:pt x="10641" y="3209"/>
                      <a:pt x="10584" y="3381"/>
                      <a:pt x="10584" y="3509"/>
                    </a:cubicBezTo>
                    <a:cubicBezTo>
                      <a:pt x="10584" y="3737"/>
                      <a:pt x="10698" y="3923"/>
                      <a:pt x="10940" y="3923"/>
                    </a:cubicBezTo>
                    <a:cubicBezTo>
                      <a:pt x="11112" y="3923"/>
                      <a:pt x="11297" y="3737"/>
                      <a:pt x="11297" y="3509"/>
                    </a:cubicBezTo>
                    <a:cubicBezTo>
                      <a:pt x="11297" y="3381"/>
                      <a:pt x="11183" y="3209"/>
                      <a:pt x="11054" y="3152"/>
                    </a:cubicBezTo>
                    <a:lnTo>
                      <a:pt x="110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7" name="Google Shape;687;p28"/>
              <p:cNvSpPr/>
              <p:nvPr/>
            </p:nvSpPr>
            <p:spPr>
              <a:xfrm rot="-5400000">
                <a:off x="1071705" y="3588601"/>
                <a:ext cx="1315930" cy="129101"/>
              </a:xfrm>
              <a:custGeom>
                <a:avLst/>
                <a:gdLst/>
                <a:ahLst/>
                <a:cxnLst/>
                <a:rect l="l" t="t" r="r" b="b"/>
                <a:pathLst>
                  <a:path w="30253" h="2968" extrusionOk="0">
                    <a:moveTo>
                      <a:pt x="29839" y="1"/>
                    </a:moveTo>
                    <a:cubicBezTo>
                      <a:pt x="29725" y="1"/>
                      <a:pt x="29539" y="115"/>
                      <a:pt x="29482" y="229"/>
                    </a:cubicBezTo>
                    <a:lnTo>
                      <a:pt x="16760" y="229"/>
                    </a:lnTo>
                    <a:lnTo>
                      <a:pt x="14264" y="2725"/>
                    </a:lnTo>
                    <a:lnTo>
                      <a:pt x="1" y="2725"/>
                    </a:lnTo>
                    <a:lnTo>
                      <a:pt x="1" y="2967"/>
                    </a:lnTo>
                    <a:lnTo>
                      <a:pt x="14321" y="2967"/>
                    </a:lnTo>
                    <a:lnTo>
                      <a:pt x="16817" y="471"/>
                    </a:lnTo>
                    <a:lnTo>
                      <a:pt x="29482" y="471"/>
                    </a:lnTo>
                    <a:cubicBezTo>
                      <a:pt x="29539" y="642"/>
                      <a:pt x="29725" y="771"/>
                      <a:pt x="29839" y="771"/>
                    </a:cubicBezTo>
                    <a:cubicBezTo>
                      <a:pt x="30081" y="771"/>
                      <a:pt x="30252" y="585"/>
                      <a:pt x="30252" y="357"/>
                    </a:cubicBezTo>
                    <a:cubicBezTo>
                      <a:pt x="30252" y="172"/>
                      <a:pt x="30081" y="1"/>
                      <a:pt x="298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8" name="Google Shape;688;p28"/>
              <p:cNvSpPr/>
              <p:nvPr/>
            </p:nvSpPr>
            <p:spPr>
              <a:xfrm rot="-5400000">
                <a:off x="1008135" y="3602585"/>
                <a:ext cx="1253859" cy="163203"/>
              </a:xfrm>
              <a:custGeom>
                <a:avLst/>
                <a:gdLst/>
                <a:ahLst/>
                <a:cxnLst/>
                <a:rect l="l" t="t" r="r" b="b"/>
                <a:pathLst>
                  <a:path w="28826" h="3752" extrusionOk="0">
                    <a:moveTo>
                      <a:pt x="28469" y="0"/>
                    </a:moveTo>
                    <a:cubicBezTo>
                      <a:pt x="28298" y="0"/>
                      <a:pt x="28170" y="129"/>
                      <a:pt x="28113" y="300"/>
                    </a:cubicBezTo>
                    <a:lnTo>
                      <a:pt x="16588" y="300"/>
                    </a:lnTo>
                    <a:lnTo>
                      <a:pt x="13322" y="3509"/>
                    </a:lnTo>
                    <a:lnTo>
                      <a:pt x="1" y="3509"/>
                    </a:lnTo>
                    <a:lnTo>
                      <a:pt x="1" y="3751"/>
                    </a:lnTo>
                    <a:lnTo>
                      <a:pt x="13436" y="3751"/>
                    </a:lnTo>
                    <a:lnTo>
                      <a:pt x="16703" y="542"/>
                    </a:lnTo>
                    <a:lnTo>
                      <a:pt x="28113" y="542"/>
                    </a:lnTo>
                    <a:cubicBezTo>
                      <a:pt x="28170" y="656"/>
                      <a:pt x="28298" y="785"/>
                      <a:pt x="28469" y="785"/>
                    </a:cubicBezTo>
                    <a:cubicBezTo>
                      <a:pt x="28655" y="785"/>
                      <a:pt x="28826" y="599"/>
                      <a:pt x="28826" y="428"/>
                    </a:cubicBezTo>
                    <a:cubicBezTo>
                      <a:pt x="28826" y="186"/>
                      <a:pt x="28655" y="0"/>
                      <a:pt x="284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9" name="Google Shape;689;p28"/>
              <p:cNvSpPr/>
              <p:nvPr/>
            </p:nvSpPr>
            <p:spPr>
              <a:xfrm rot="-5400000">
                <a:off x="911354" y="3681359"/>
                <a:ext cx="1109317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25503" h="3453" extrusionOk="0">
                    <a:moveTo>
                      <a:pt x="25146" y="0"/>
                    </a:moveTo>
                    <a:cubicBezTo>
                      <a:pt x="24961" y="0"/>
                      <a:pt x="24847" y="57"/>
                      <a:pt x="24790" y="172"/>
                    </a:cubicBezTo>
                    <a:lnTo>
                      <a:pt x="16175" y="172"/>
                    </a:lnTo>
                    <a:lnTo>
                      <a:pt x="13493" y="2853"/>
                    </a:lnTo>
                    <a:lnTo>
                      <a:pt x="13493" y="243"/>
                    </a:lnTo>
                    <a:lnTo>
                      <a:pt x="1" y="243"/>
                    </a:lnTo>
                    <a:lnTo>
                      <a:pt x="1" y="471"/>
                    </a:lnTo>
                    <a:lnTo>
                      <a:pt x="13251" y="471"/>
                    </a:lnTo>
                    <a:lnTo>
                      <a:pt x="13251" y="3452"/>
                    </a:lnTo>
                    <a:lnTo>
                      <a:pt x="16289" y="414"/>
                    </a:lnTo>
                    <a:lnTo>
                      <a:pt x="24790" y="414"/>
                    </a:lnTo>
                    <a:cubicBezTo>
                      <a:pt x="24847" y="599"/>
                      <a:pt x="24961" y="714"/>
                      <a:pt x="25146" y="714"/>
                    </a:cubicBezTo>
                    <a:cubicBezTo>
                      <a:pt x="25374" y="714"/>
                      <a:pt x="25503" y="528"/>
                      <a:pt x="25503" y="357"/>
                    </a:cubicBezTo>
                    <a:cubicBezTo>
                      <a:pt x="25503" y="114"/>
                      <a:pt x="25374" y="0"/>
                      <a:pt x="251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0" name="Google Shape;690;p28"/>
              <p:cNvSpPr/>
              <p:nvPr/>
            </p:nvSpPr>
            <p:spPr>
              <a:xfrm rot="-5400000">
                <a:off x="862332" y="3518809"/>
                <a:ext cx="1398445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32150" h="4280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1539" y="243"/>
                    </a:lnTo>
                    <a:lnTo>
                      <a:pt x="11539" y="4279"/>
                    </a:lnTo>
                    <a:lnTo>
                      <a:pt x="13137" y="4279"/>
                    </a:lnTo>
                    <a:lnTo>
                      <a:pt x="16460" y="956"/>
                    </a:lnTo>
                    <a:lnTo>
                      <a:pt x="31436" y="956"/>
                    </a:lnTo>
                    <a:cubicBezTo>
                      <a:pt x="31507" y="1070"/>
                      <a:pt x="31621" y="1127"/>
                      <a:pt x="31793" y="1127"/>
                    </a:cubicBezTo>
                    <a:cubicBezTo>
                      <a:pt x="31978" y="1127"/>
                      <a:pt x="32149" y="1013"/>
                      <a:pt x="32149" y="770"/>
                    </a:cubicBezTo>
                    <a:cubicBezTo>
                      <a:pt x="32149" y="599"/>
                      <a:pt x="31978" y="414"/>
                      <a:pt x="31793" y="414"/>
                    </a:cubicBezTo>
                    <a:cubicBezTo>
                      <a:pt x="31621" y="414"/>
                      <a:pt x="31436" y="528"/>
                      <a:pt x="31436" y="713"/>
                    </a:cubicBezTo>
                    <a:lnTo>
                      <a:pt x="16403" y="713"/>
                    </a:lnTo>
                    <a:lnTo>
                      <a:pt x="13023" y="4037"/>
                    </a:lnTo>
                    <a:lnTo>
                      <a:pt x="11768" y="4037"/>
                    </a:lnTo>
                    <a:lnTo>
                      <a:pt x="117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1" name="Google Shape;691;p28"/>
              <p:cNvSpPr/>
              <p:nvPr/>
            </p:nvSpPr>
            <p:spPr>
              <a:xfrm rot="-5400000">
                <a:off x="868857" y="3571876"/>
                <a:ext cx="1302881" cy="175599"/>
              </a:xfrm>
              <a:custGeom>
                <a:avLst/>
                <a:gdLst/>
                <a:ahLst/>
                <a:cxnLst/>
                <a:rect l="l" t="t" r="r" b="b"/>
                <a:pathLst>
                  <a:path w="29953" h="4037" extrusionOk="0">
                    <a:moveTo>
                      <a:pt x="1" y="0"/>
                    </a:moveTo>
                    <a:lnTo>
                      <a:pt x="1" y="228"/>
                    </a:lnTo>
                    <a:lnTo>
                      <a:pt x="12310" y="228"/>
                    </a:lnTo>
                    <a:lnTo>
                      <a:pt x="12310" y="4036"/>
                    </a:lnTo>
                    <a:lnTo>
                      <a:pt x="13137" y="4036"/>
                    </a:lnTo>
                    <a:lnTo>
                      <a:pt x="16403" y="770"/>
                    </a:lnTo>
                    <a:lnTo>
                      <a:pt x="29183" y="770"/>
                    </a:lnTo>
                    <a:cubicBezTo>
                      <a:pt x="29240" y="941"/>
                      <a:pt x="29425" y="1070"/>
                      <a:pt x="29539" y="1070"/>
                    </a:cubicBezTo>
                    <a:cubicBezTo>
                      <a:pt x="29782" y="1070"/>
                      <a:pt x="29953" y="884"/>
                      <a:pt x="29953" y="642"/>
                    </a:cubicBezTo>
                    <a:cubicBezTo>
                      <a:pt x="29953" y="471"/>
                      <a:pt x="29782" y="285"/>
                      <a:pt x="29539" y="285"/>
                    </a:cubicBezTo>
                    <a:cubicBezTo>
                      <a:pt x="29425" y="285"/>
                      <a:pt x="29240" y="414"/>
                      <a:pt x="29183" y="528"/>
                    </a:cubicBezTo>
                    <a:lnTo>
                      <a:pt x="16289" y="528"/>
                    </a:lnTo>
                    <a:lnTo>
                      <a:pt x="13023" y="3794"/>
                    </a:lnTo>
                    <a:lnTo>
                      <a:pt x="12538" y="3794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2" name="Google Shape;692;p28"/>
            <p:cNvGrpSpPr/>
            <p:nvPr/>
          </p:nvGrpSpPr>
          <p:grpSpPr>
            <a:xfrm rot="5400000">
              <a:off x="877357" y="-121214"/>
              <a:ext cx="563316" cy="2318030"/>
              <a:chOff x="426802" y="2674436"/>
              <a:chExt cx="397738" cy="1636680"/>
            </a:xfrm>
          </p:grpSpPr>
          <p:sp>
            <p:nvSpPr>
              <p:cNvPr id="693" name="Google Shape;693;p28"/>
              <p:cNvSpPr/>
              <p:nvPr/>
            </p:nvSpPr>
            <p:spPr>
              <a:xfrm rot="-5400000">
                <a:off x="-81621" y="3482511"/>
                <a:ext cx="1556645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35787" h="2312" extrusionOk="0">
                    <a:moveTo>
                      <a:pt x="17658" y="1"/>
                    </a:moveTo>
                    <a:lnTo>
                      <a:pt x="15576" y="2083"/>
                    </a:lnTo>
                    <a:lnTo>
                      <a:pt x="1" y="2083"/>
                    </a:lnTo>
                    <a:lnTo>
                      <a:pt x="1" y="2312"/>
                    </a:lnTo>
                    <a:lnTo>
                      <a:pt x="15633" y="2312"/>
                    </a:lnTo>
                    <a:lnTo>
                      <a:pt x="17772" y="243"/>
                    </a:lnTo>
                    <a:lnTo>
                      <a:pt x="23363" y="243"/>
                    </a:lnTo>
                    <a:lnTo>
                      <a:pt x="24904" y="1784"/>
                    </a:lnTo>
                    <a:lnTo>
                      <a:pt x="35073" y="1784"/>
                    </a:lnTo>
                    <a:cubicBezTo>
                      <a:pt x="35130" y="1898"/>
                      <a:pt x="35244" y="2026"/>
                      <a:pt x="35430" y="2026"/>
                    </a:cubicBezTo>
                    <a:cubicBezTo>
                      <a:pt x="35601" y="2026"/>
                      <a:pt x="35786" y="1841"/>
                      <a:pt x="35786" y="1670"/>
                    </a:cubicBezTo>
                    <a:cubicBezTo>
                      <a:pt x="35786" y="1427"/>
                      <a:pt x="35601" y="1242"/>
                      <a:pt x="35430" y="1242"/>
                    </a:cubicBezTo>
                    <a:cubicBezTo>
                      <a:pt x="35244" y="1242"/>
                      <a:pt x="35130" y="1370"/>
                      <a:pt x="35073" y="1541"/>
                    </a:cubicBezTo>
                    <a:lnTo>
                      <a:pt x="25018" y="1541"/>
                    </a:lnTo>
                    <a:lnTo>
                      <a:pt x="2342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4" name="Google Shape;694;p28"/>
              <p:cNvSpPr/>
              <p:nvPr/>
            </p:nvSpPr>
            <p:spPr>
              <a:xfrm rot="-5400000">
                <a:off x="-285730" y="3386968"/>
                <a:ext cx="1636680" cy="211615"/>
              </a:xfrm>
              <a:custGeom>
                <a:avLst/>
                <a:gdLst/>
                <a:ahLst/>
                <a:cxnLst/>
                <a:rect l="l" t="t" r="r" b="b"/>
                <a:pathLst>
                  <a:path w="37627" h="4865" extrusionOk="0">
                    <a:moveTo>
                      <a:pt x="13137" y="1"/>
                    </a:moveTo>
                    <a:lnTo>
                      <a:pt x="13137" y="4636"/>
                    </a:lnTo>
                    <a:lnTo>
                      <a:pt x="12181" y="4636"/>
                    </a:lnTo>
                    <a:lnTo>
                      <a:pt x="12181" y="771"/>
                    </a:lnTo>
                    <a:lnTo>
                      <a:pt x="1" y="771"/>
                    </a:lnTo>
                    <a:lnTo>
                      <a:pt x="1" y="1014"/>
                    </a:lnTo>
                    <a:lnTo>
                      <a:pt x="11953" y="1014"/>
                    </a:lnTo>
                    <a:lnTo>
                      <a:pt x="11953" y="4865"/>
                    </a:lnTo>
                    <a:lnTo>
                      <a:pt x="13379" y="4865"/>
                    </a:lnTo>
                    <a:lnTo>
                      <a:pt x="13379" y="229"/>
                    </a:lnTo>
                    <a:lnTo>
                      <a:pt x="20454" y="229"/>
                    </a:lnTo>
                    <a:lnTo>
                      <a:pt x="22237" y="2083"/>
                    </a:lnTo>
                    <a:lnTo>
                      <a:pt x="36856" y="2083"/>
                    </a:lnTo>
                    <a:cubicBezTo>
                      <a:pt x="36913" y="2197"/>
                      <a:pt x="37084" y="2311"/>
                      <a:pt x="37213" y="2311"/>
                    </a:cubicBezTo>
                    <a:cubicBezTo>
                      <a:pt x="37441" y="2311"/>
                      <a:pt x="37626" y="2140"/>
                      <a:pt x="37626" y="1955"/>
                    </a:cubicBezTo>
                    <a:cubicBezTo>
                      <a:pt x="37626" y="1727"/>
                      <a:pt x="37441" y="1541"/>
                      <a:pt x="37213" y="1541"/>
                    </a:cubicBezTo>
                    <a:cubicBezTo>
                      <a:pt x="37084" y="1541"/>
                      <a:pt x="36913" y="1655"/>
                      <a:pt x="36856" y="1841"/>
                    </a:cubicBezTo>
                    <a:lnTo>
                      <a:pt x="22351" y="1841"/>
                    </a:lnTo>
                    <a:lnTo>
                      <a:pt x="2051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5" name="Google Shape;695;p28"/>
              <p:cNvSpPr/>
              <p:nvPr/>
            </p:nvSpPr>
            <p:spPr>
              <a:xfrm rot="-5400000">
                <a:off x="416274" y="4013898"/>
                <a:ext cx="447372" cy="147065"/>
              </a:xfrm>
              <a:custGeom>
                <a:avLst/>
                <a:gdLst/>
                <a:ahLst/>
                <a:cxnLst/>
                <a:rect l="l" t="t" r="r" b="b"/>
                <a:pathLst>
                  <a:path w="10285" h="3381" extrusionOk="0">
                    <a:moveTo>
                      <a:pt x="1" y="0"/>
                    </a:moveTo>
                    <a:lnTo>
                      <a:pt x="1" y="228"/>
                    </a:lnTo>
                    <a:lnTo>
                      <a:pt x="9757" y="228"/>
                    </a:lnTo>
                    <a:lnTo>
                      <a:pt x="9757" y="2667"/>
                    </a:lnTo>
                    <a:cubicBezTo>
                      <a:pt x="9628" y="2667"/>
                      <a:pt x="9514" y="2853"/>
                      <a:pt x="9514" y="3024"/>
                    </a:cubicBezTo>
                    <a:cubicBezTo>
                      <a:pt x="9514" y="3209"/>
                      <a:pt x="9685" y="3380"/>
                      <a:pt x="9871" y="3380"/>
                    </a:cubicBezTo>
                    <a:cubicBezTo>
                      <a:pt x="10113" y="3380"/>
                      <a:pt x="10284" y="3209"/>
                      <a:pt x="10284" y="3024"/>
                    </a:cubicBezTo>
                    <a:cubicBezTo>
                      <a:pt x="10284" y="2853"/>
                      <a:pt x="10170" y="2667"/>
                      <a:pt x="9985" y="2667"/>
                    </a:cubicBezTo>
                    <a:lnTo>
                      <a:pt x="998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6" name="Google Shape;696;p28"/>
              <p:cNvSpPr/>
              <p:nvPr/>
            </p:nvSpPr>
            <p:spPr>
              <a:xfrm rot="-5400000">
                <a:off x="32255" y="3518831"/>
                <a:ext cx="1497053" cy="87517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2012" extrusionOk="0">
                    <a:moveTo>
                      <a:pt x="18243" y="0"/>
                    </a:moveTo>
                    <a:lnTo>
                      <a:pt x="16588" y="1655"/>
                    </a:lnTo>
                    <a:lnTo>
                      <a:pt x="1" y="1655"/>
                    </a:lnTo>
                    <a:lnTo>
                      <a:pt x="1" y="1897"/>
                    </a:lnTo>
                    <a:lnTo>
                      <a:pt x="16645" y="1897"/>
                    </a:lnTo>
                    <a:lnTo>
                      <a:pt x="18314" y="229"/>
                    </a:lnTo>
                    <a:lnTo>
                      <a:pt x="22522" y="229"/>
                    </a:lnTo>
                    <a:lnTo>
                      <a:pt x="24076" y="1783"/>
                    </a:lnTo>
                    <a:lnTo>
                      <a:pt x="33647" y="1783"/>
                    </a:lnTo>
                    <a:cubicBezTo>
                      <a:pt x="33704" y="1954"/>
                      <a:pt x="33875" y="2011"/>
                      <a:pt x="34003" y="2011"/>
                    </a:cubicBezTo>
                    <a:cubicBezTo>
                      <a:pt x="34232" y="2011"/>
                      <a:pt x="34417" y="1840"/>
                      <a:pt x="34417" y="1655"/>
                    </a:cubicBezTo>
                    <a:cubicBezTo>
                      <a:pt x="34417" y="1427"/>
                      <a:pt x="34232" y="1298"/>
                      <a:pt x="34003" y="1298"/>
                    </a:cubicBezTo>
                    <a:cubicBezTo>
                      <a:pt x="33875" y="1298"/>
                      <a:pt x="33704" y="1370"/>
                      <a:pt x="33647" y="1541"/>
                    </a:cubicBezTo>
                    <a:lnTo>
                      <a:pt x="24191" y="1541"/>
                    </a:lnTo>
                    <a:lnTo>
                      <a:pt x="2265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7" name="Google Shape;697;p28"/>
              <p:cNvSpPr/>
              <p:nvPr/>
            </p:nvSpPr>
            <p:spPr>
              <a:xfrm rot="-5400000">
                <a:off x="48067" y="3573094"/>
                <a:ext cx="1377957" cy="98087"/>
              </a:xfrm>
              <a:custGeom>
                <a:avLst/>
                <a:gdLst/>
                <a:ahLst/>
                <a:cxnLst/>
                <a:rect l="l" t="t" r="r" b="b"/>
                <a:pathLst>
                  <a:path w="31679" h="2255" extrusionOk="0">
                    <a:moveTo>
                      <a:pt x="18186" y="1"/>
                    </a:moveTo>
                    <a:lnTo>
                      <a:pt x="16232" y="1955"/>
                    </a:lnTo>
                    <a:lnTo>
                      <a:pt x="1" y="1955"/>
                    </a:lnTo>
                    <a:lnTo>
                      <a:pt x="1" y="2197"/>
                    </a:lnTo>
                    <a:lnTo>
                      <a:pt x="16346" y="2197"/>
                    </a:lnTo>
                    <a:lnTo>
                      <a:pt x="18314" y="229"/>
                    </a:lnTo>
                    <a:lnTo>
                      <a:pt x="22950" y="229"/>
                    </a:lnTo>
                    <a:lnTo>
                      <a:pt x="24661" y="1955"/>
                    </a:lnTo>
                    <a:lnTo>
                      <a:pt x="30908" y="1955"/>
                    </a:lnTo>
                    <a:cubicBezTo>
                      <a:pt x="30965" y="2140"/>
                      <a:pt x="31151" y="2254"/>
                      <a:pt x="31265" y="2254"/>
                    </a:cubicBezTo>
                    <a:cubicBezTo>
                      <a:pt x="31507" y="2254"/>
                      <a:pt x="31679" y="2069"/>
                      <a:pt x="31679" y="1840"/>
                    </a:cubicBezTo>
                    <a:cubicBezTo>
                      <a:pt x="31679" y="1655"/>
                      <a:pt x="31507" y="1484"/>
                      <a:pt x="31265" y="1484"/>
                    </a:cubicBezTo>
                    <a:cubicBezTo>
                      <a:pt x="31151" y="1484"/>
                      <a:pt x="30965" y="1598"/>
                      <a:pt x="30908" y="1712"/>
                    </a:cubicBezTo>
                    <a:lnTo>
                      <a:pt x="24733" y="1712"/>
                    </a:lnTo>
                    <a:lnTo>
                      <a:pt x="230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8" name="Google Shape;698;p28"/>
              <p:cNvSpPr/>
              <p:nvPr/>
            </p:nvSpPr>
            <p:spPr>
              <a:xfrm rot="-5400000">
                <a:off x="-80031" y="3527509"/>
                <a:ext cx="1354991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1151" h="4879" extrusionOk="0">
                    <a:moveTo>
                      <a:pt x="14749" y="0"/>
                    </a:moveTo>
                    <a:lnTo>
                      <a:pt x="14749" y="4636"/>
                    </a:lnTo>
                    <a:lnTo>
                      <a:pt x="10755" y="4636"/>
                    </a:lnTo>
                    <a:lnTo>
                      <a:pt x="10755" y="956"/>
                    </a:lnTo>
                    <a:lnTo>
                      <a:pt x="1" y="956"/>
                    </a:lnTo>
                    <a:lnTo>
                      <a:pt x="1" y="1184"/>
                    </a:lnTo>
                    <a:lnTo>
                      <a:pt x="10527" y="1184"/>
                    </a:lnTo>
                    <a:lnTo>
                      <a:pt x="10527" y="4878"/>
                    </a:lnTo>
                    <a:lnTo>
                      <a:pt x="14977" y="4878"/>
                    </a:lnTo>
                    <a:lnTo>
                      <a:pt x="14977" y="243"/>
                    </a:lnTo>
                    <a:lnTo>
                      <a:pt x="18842" y="243"/>
                    </a:lnTo>
                    <a:lnTo>
                      <a:pt x="21281" y="2739"/>
                    </a:lnTo>
                    <a:lnTo>
                      <a:pt x="30366" y="2739"/>
                    </a:lnTo>
                    <a:cubicBezTo>
                      <a:pt x="30438" y="2853"/>
                      <a:pt x="30609" y="2967"/>
                      <a:pt x="30723" y="2967"/>
                    </a:cubicBezTo>
                    <a:cubicBezTo>
                      <a:pt x="30965" y="2967"/>
                      <a:pt x="31151" y="2796"/>
                      <a:pt x="31151" y="2610"/>
                    </a:cubicBezTo>
                    <a:cubicBezTo>
                      <a:pt x="31151" y="2382"/>
                      <a:pt x="30965" y="2197"/>
                      <a:pt x="30723" y="2197"/>
                    </a:cubicBezTo>
                    <a:cubicBezTo>
                      <a:pt x="30609" y="2197"/>
                      <a:pt x="30438" y="2311"/>
                      <a:pt x="30366" y="2496"/>
                    </a:cubicBezTo>
                    <a:lnTo>
                      <a:pt x="21395" y="2496"/>
                    </a:lnTo>
                    <a:lnTo>
                      <a:pt x="188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9" name="Google Shape;699;p28"/>
              <p:cNvSpPr/>
              <p:nvPr/>
            </p:nvSpPr>
            <p:spPr>
              <a:xfrm rot="-5400000">
                <a:off x="-149844" y="3491841"/>
                <a:ext cx="1429458" cy="209092"/>
              </a:xfrm>
              <a:custGeom>
                <a:avLst/>
                <a:gdLst/>
                <a:ahLst/>
                <a:cxnLst/>
                <a:rect l="l" t="t" r="r" b="b"/>
                <a:pathLst>
                  <a:path w="32863" h="4807" extrusionOk="0">
                    <a:moveTo>
                      <a:pt x="13850" y="0"/>
                    </a:moveTo>
                    <a:lnTo>
                      <a:pt x="13850" y="4578"/>
                    </a:lnTo>
                    <a:lnTo>
                      <a:pt x="11411" y="4578"/>
                    </a:lnTo>
                    <a:lnTo>
                      <a:pt x="11411" y="884"/>
                    </a:lnTo>
                    <a:lnTo>
                      <a:pt x="1" y="884"/>
                    </a:lnTo>
                    <a:lnTo>
                      <a:pt x="1" y="1127"/>
                    </a:lnTo>
                    <a:lnTo>
                      <a:pt x="11183" y="1127"/>
                    </a:lnTo>
                    <a:lnTo>
                      <a:pt x="11183" y="4807"/>
                    </a:lnTo>
                    <a:lnTo>
                      <a:pt x="14092" y="4807"/>
                    </a:lnTo>
                    <a:lnTo>
                      <a:pt x="14092" y="243"/>
                    </a:lnTo>
                    <a:lnTo>
                      <a:pt x="19498" y="243"/>
                    </a:lnTo>
                    <a:lnTo>
                      <a:pt x="21637" y="2439"/>
                    </a:lnTo>
                    <a:lnTo>
                      <a:pt x="32149" y="2439"/>
                    </a:lnTo>
                    <a:cubicBezTo>
                      <a:pt x="32221" y="2553"/>
                      <a:pt x="32335" y="2667"/>
                      <a:pt x="32506" y="2667"/>
                    </a:cubicBezTo>
                    <a:cubicBezTo>
                      <a:pt x="32691" y="2667"/>
                      <a:pt x="32862" y="2496"/>
                      <a:pt x="32862" y="2311"/>
                    </a:cubicBezTo>
                    <a:cubicBezTo>
                      <a:pt x="32862" y="2082"/>
                      <a:pt x="32691" y="1954"/>
                      <a:pt x="32506" y="1954"/>
                    </a:cubicBezTo>
                    <a:cubicBezTo>
                      <a:pt x="32335" y="1954"/>
                      <a:pt x="32221" y="2025"/>
                      <a:pt x="32149" y="2197"/>
                    </a:cubicBezTo>
                    <a:lnTo>
                      <a:pt x="21752" y="2197"/>
                    </a:lnTo>
                    <a:lnTo>
                      <a:pt x="195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0" name="Google Shape;700;p28"/>
            <p:cNvGrpSpPr/>
            <p:nvPr/>
          </p:nvGrpSpPr>
          <p:grpSpPr>
            <a:xfrm rot="5400000">
              <a:off x="1063656" y="-968280"/>
              <a:ext cx="190730" cy="2310083"/>
              <a:chOff x="9" y="2835115"/>
              <a:chExt cx="134668" cy="1631069"/>
            </a:xfrm>
          </p:grpSpPr>
          <p:sp>
            <p:nvSpPr>
              <p:cNvPr id="701" name="Google Shape;701;p28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1898" extrusionOk="0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2" name="Google Shape;702;p28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avLst/>
                <a:gdLst/>
                <a:ahLst/>
                <a:cxnLst/>
                <a:rect l="l" t="t" r="r" b="b"/>
                <a:pathLst>
                  <a:path w="20981" h="1669" extrusionOk="0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3" name="Google Shape;703;p28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714" extrusionOk="0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4" name="Google Shape;704;p28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2140" extrusionOk="0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5" name="Google Shape;705;p28"/>
            <p:cNvGrpSpPr/>
            <p:nvPr/>
          </p:nvGrpSpPr>
          <p:grpSpPr>
            <a:xfrm rot="5400000">
              <a:off x="642764" y="3490207"/>
              <a:ext cx="919147" cy="2204676"/>
              <a:chOff x="3117442" y="2754471"/>
              <a:chExt cx="648978" cy="1556645"/>
            </a:xfrm>
          </p:grpSpPr>
          <p:sp>
            <p:nvSpPr>
              <p:cNvPr id="706" name="Google Shape;706;p28"/>
              <p:cNvSpPr/>
              <p:nvPr/>
            </p:nvSpPr>
            <p:spPr>
              <a:xfrm rot="-5400000">
                <a:off x="2522788" y="3592320"/>
                <a:ext cx="1313451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0196" h="2854" extrusionOk="0">
                    <a:moveTo>
                      <a:pt x="15276" y="1"/>
                    </a:moveTo>
                    <a:lnTo>
                      <a:pt x="12666" y="2625"/>
                    </a:lnTo>
                    <a:lnTo>
                      <a:pt x="1" y="2625"/>
                    </a:lnTo>
                    <a:lnTo>
                      <a:pt x="1" y="2854"/>
                    </a:lnTo>
                    <a:lnTo>
                      <a:pt x="12780" y="2854"/>
                    </a:lnTo>
                    <a:lnTo>
                      <a:pt x="15390" y="243"/>
                    </a:lnTo>
                    <a:lnTo>
                      <a:pt x="23235" y="243"/>
                    </a:lnTo>
                    <a:lnTo>
                      <a:pt x="25374" y="2383"/>
                    </a:lnTo>
                    <a:lnTo>
                      <a:pt x="29425" y="2383"/>
                    </a:lnTo>
                    <a:cubicBezTo>
                      <a:pt x="29482" y="2554"/>
                      <a:pt x="29596" y="2625"/>
                      <a:pt x="29782" y="2625"/>
                    </a:cubicBezTo>
                    <a:cubicBezTo>
                      <a:pt x="30010" y="2625"/>
                      <a:pt x="30195" y="2497"/>
                      <a:pt x="30195" y="2269"/>
                    </a:cubicBezTo>
                    <a:cubicBezTo>
                      <a:pt x="30195" y="2083"/>
                      <a:pt x="30010" y="1912"/>
                      <a:pt x="29782" y="1912"/>
                    </a:cubicBezTo>
                    <a:cubicBezTo>
                      <a:pt x="29653" y="1912"/>
                      <a:pt x="29482" y="1969"/>
                      <a:pt x="29425" y="2140"/>
                    </a:cubicBezTo>
                    <a:lnTo>
                      <a:pt x="25503" y="2140"/>
                    </a:lnTo>
                    <a:lnTo>
                      <a:pt x="2330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7" name="Google Shape;707;p28"/>
              <p:cNvSpPr/>
              <p:nvPr/>
            </p:nvSpPr>
            <p:spPr>
              <a:xfrm rot="-5400000">
                <a:off x="3104412" y="3972336"/>
                <a:ext cx="644024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14806" h="771" extrusionOk="0">
                    <a:moveTo>
                      <a:pt x="14392" y="1"/>
                    </a:moveTo>
                    <a:cubicBezTo>
                      <a:pt x="14264" y="1"/>
                      <a:pt x="14092" y="115"/>
                      <a:pt x="14035" y="300"/>
                    </a:cubicBezTo>
                    <a:lnTo>
                      <a:pt x="1" y="300"/>
                    </a:lnTo>
                    <a:lnTo>
                      <a:pt x="1" y="543"/>
                    </a:lnTo>
                    <a:lnTo>
                      <a:pt x="14035" y="543"/>
                    </a:lnTo>
                    <a:cubicBezTo>
                      <a:pt x="14092" y="657"/>
                      <a:pt x="14264" y="771"/>
                      <a:pt x="14392" y="771"/>
                    </a:cubicBezTo>
                    <a:cubicBezTo>
                      <a:pt x="14620" y="771"/>
                      <a:pt x="14806" y="600"/>
                      <a:pt x="14806" y="414"/>
                    </a:cubicBezTo>
                    <a:cubicBezTo>
                      <a:pt x="14806" y="186"/>
                      <a:pt x="14620" y="1"/>
                      <a:pt x="143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8"/>
              <p:cNvSpPr/>
              <p:nvPr/>
            </p:nvSpPr>
            <p:spPr>
              <a:xfrm rot="-5400000">
                <a:off x="3456174" y="4000870"/>
                <a:ext cx="452331" cy="168161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86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3153"/>
                    </a:lnTo>
                    <a:cubicBezTo>
                      <a:pt x="9757" y="3153"/>
                      <a:pt x="9628" y="3338"/>
                      <a:pt x="9628" y="3509"/>
                    </a:cubicBezTo>
                    <a:cubicBezTo>
                      <a:pt x="9628" y="3695"/>
                      <a:pt x="9814" y="3866"/>
                      <a:pt x="10042" y="3866"/>
                    </a:cubicBezTo>
                    <a:cubicBezTo>
                      <a:pt x="10227" y="3866"/>
                      <a:pt x="10398" y="3695"/>
                      <a:pt x="10398" y="3509"/>
                    </a:cubicBezTo>
                    <a:cubicBezTo>
                      <a:pt x="10398" y="3338"/>
                      <a:pt x="10284" y="3153"/>
                      <a:pt x="10170" y="3153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9" name="Google Shape;709;p28"/>
              <p:cNvSpPr/>
              <p:nvPr/>
            </p:nvSpPr>
            <p:spPr>
              <a:xfrm rot="-5400000">
                <a:off x="3085206" y="3642908"/>
                <a:ext cx="1140330" cy="196087"/>
              </a:xfrm>
              <a:custGeom>
                <a:avLst/>
                <a:gdLst/>
                <a:ahLst/>
                <a:cxnLst/>
                <a:rect l="l" t="t" r="r" b="b"/>
                <a:pathLst>
                  <a:path w="26216" h="4508" extrusionOk="0">
                    <a:moveTo>
                      <a:pt x="25859" y="0"/>
                    </a:moveTo>
                    <a:cubicBezTo>
                      <a:pt x="25674" y="0"/>
                      <a:pt x="25560" y="114"/>
                      <a:pt x="25503" y="229"/>
                    </a:cubicBezTo>
                    <a:lnTo>
                      <a:pt x="16531" y="229"/>
                    </a:lnTo>
                    <a:lnTo>
                      <a:pt x="12481" y="4279"/>
                    </a:lnTo>
                    <a:lnTo>
                      <a:pt x="11240" y="4279"/>
                    </a:lnTo>
                    <a:lnTo>
                      <a:pt x="11240" y="57"/>
                    </a:lnTo>
                    <a:lnTo>
                      <a:pt x="1" y="57"/>
                    </a:lnTo>
                    <a:lnTo>
                      <a:pt x="1" y="286"/>
                    </a:lnTo>
                    <a:lnTo>
                      <a:pt x="10997" y="286"/>
                    </a:lnTo>
                    <a:lnTo>
                      <a:pt x="10997" y="4507"/>
                    </a:lnTo>
                    <a:lnTo>
                      <a:pt x="12609" y="4507"/>
                    </a:lnTo>
                    <a:lnTo>
                      <a:pt x="16645" y="471"/>
                    </a:lnTo>
                    <a:lnTo>
                      <a:pt x="25503" y="471"/>
                    </a:lnTo>
                    <a:cubicBezTo>
                      <a:pt x="25560" y="642"/>
                      <a:pt x="25674" y="771"/>
                      <a:pt x="25859" y="771"/>
                    </a:cubicBezTo>
                    <a:cubicBezTo>
                      <a:pt x="26087" y="771"/>
                      <a:pt x="26216" y="585"/>
                      <a:pt x="26216" y="357"/>
                    </a:cubicBezTo>
                    <a:cubicBezTo>
                      <a:pt x="26216" y="171"/>
                      <a:pt x="26087" y="0"/>
                      <a:pt x="258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0" name="Google Shape;710;p28"/>
              <p:cNvSpPr/>
              <p:nvPr/>
            </p:nvSpPr>
            <p:spPr>
              <a:xfrm rot="-5400000">
                <a:off x="2913348" y="3546126"/>
                <a:ext cx="1336374" cy="193607"/>
              </a:xfrm>
              <a:custGeom>
                <a:avLst/>
                <a:gdLst/>
                <a:ahLst/>
                <a:cxnLst/>
                <a:rect l="l" t="t" r="r" b="b"/>
                <a:pathLst>
                  <a:path w="30723" h="4451" extrusionOk="0">
                    <a:moveTo>
                      <a:pt x="30309" y="1"/>
                    </a:moveTo>
                    <a:cubicBezTo>
                      <a:pt x="30195" y="1"/>
                      <a:pt x="30010" y="115"/>
                      <a:pt x="29953" y="300"/>
                    </a:cubicBezTo>
                    <a:lnTo>
                      <a:pt x="16232" y="300"/>
                    </a:lnTo>
                    <a:lnTo>
                      <a:pt x="12609" y="3866"/>
                    </a:lnTo>
                    <a:lnTo>
                      <a:pt x="12609" y="714"/>
                    </a:lnTo>
                    <a:lnTo>
                      <a:pt x="1" y="714"/>
                    </a:lnTo>
                    <a:lnTo>
                      <a:pt x="1" y="956"/>
                    </a:lnTo>
                    <a:lnTo>
                      <a:pt x="12367" y="956"/>
                    </a:lnTo>
                    <a:lnTo>
                      <a:pt x="12367" y="4451"/>
                    </a:lnTo>
                    <a:lnTo>
                      <a:pt x="16346" y="528"/>
                    </a:lnTo>
                    <a:lnTo>
                      <a:pt x="29953" y="528"/>
                    </a:lnTo>
                    <a:cubicBezTo>
                      <a:pt x="30010" y="657"/>
                      <a:pt x="30195" y="771"/>
                      <a:pt x="30309" y="771"/>
                    </a:cubicBezTo>
                    <a:cubicBezTo>
                      <a:pt x="30552" y="771"/>
                      <a:pt x="30723" y="600"/>
                      <a:pt x="30723" y="414"/>
                    </a:cubicBezTo>
                    <a:cubicBezTo>
                      <a:pt x="30723" y="172"/>
                      <a:pt x="30552" y="1"/>
                      <a:pt x="3030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8"/>
              <p:cNvSpPr/>
              <p:nvPr/>
            </p:nvSpPr>
            <p:spPr>
              <a:xfrm rot="-5400000">
                <a:off x="2875811" y="3622116"/>
                <a:ext cx="1233415" cy="144586"/>
              </a:xfrm>
              <a:custGeom>
                <a:avLst/>
                <a:gdLst/>
                <a:ahLst/>
                <a:cxnLst/>
                <a:rect l="l" t="t" r="r" b="b"/>
                <a:pathLst>
                  <a:path w="28356" h="3324" extrusionOk="0">
                    <a:moveTo>
                      <a:pt x="27942" y="0"/>
                    </a:moveTo>
                    <a:cubicBezTo>
                      <a:pt x="27813" y="0"/>
                      <a:pt x="27642" y="114"/>
                      <a:pt x="27585" y="228"/>
                    </a:cubicBezTo>
                    <a:lnTo>
                      <a:pt x="16175" y="228"/>
                    </a:lnTo>
                    <a:lnTo>
                      <a:pt x="13679" y="2796"/>
                    </a:lnTo>
                    <a:lnTo>
                      <a:pt x="13679" y="1127"/>
                    </a:lnTo>
                    <a:lnTo>
                      <a:pt x="1" y="1127"/>
                    </a:lnTo>
                    <a:lnTo>
                      <a:pt x="1" y="1369"/>
                    </a:lnTo>
                    <a:lnTo>
                      <a:pt x="13436" y="1369"/>
                    </a:lnTo>
                    <a:lnTo>
                      <a:pt x="13436" y="3323"/>
                    </a:lnTo>
                    <a:lnTo>
                      <a:pt x="16289" y="471"/>
                    </a:lnTo>
                    <a:lnTo>
                      <a:pt x="27585" y="471"/>
                    </a:lnTo>
                    <a:cubicBezTo>
                      <a:pt x="27642" y="656"/>
                      <a:pt x="27813" y="770"/>
                      <a:pt x="27942" y="770"/>
                    </a:cubicBezTo>
                    <a:cubicBezTo>
                      <a:pt x="28170" y="770"/>
                      <a:pt x="28355" y="585"/>
                      <a:pt x="28355" y="357"/>
                    </a:cubicBezTo>
                    <a:cubicBezTo>
                      <a:pt x="28355" y="171"/>
                      <a:pt x="28170" y="0"/>
                      <a:pt x="2794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2" name="Google Shape;712;p28"/>
              <p:cNvSpPr/>
              <p:nvPr/>
            </p:nvSpPr>
            <p:spPr>
              <a:xfrm rot="-5400000">
                <a:off x="2601887" y="3552324"/>
                <a:ext cx="1419541" cy="98043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2254" extrusionOk="0">
                    <a:moveTo>
                      <a:pt x="16289" y="0"/>
                    </a:moveTo>
                    <a:lnTo>
                      <a:pt x="14321" y="1897"/>
                    </a:lnTo>
                    <a:lnTo>
                      <a:pt x="1" y="1897"/>
                    </a:lnTo>
                    <a:lnTo>
                      <a:pt x="1" y="2140"/>
                    </a:lnTo>
                    <a:lnTo>
                      <a:pt x="14449" y="2140"/>
                    </a:lnTo>
                    <a:lnTo>
                      <a:pt x="16346" y="229"/>
                    </a:lnTo>
                    <a:lnTo>
                      <a:pt x="21395" y="229"/>
                    </a:lnTo>
                    <a:lnTo>
                      <a:pt x="23178" y="2012"/>
                    </a:lnTo>
                    <a:lnTo>
                      <a:pt x="31864" y="2012"/>
                    </a:lnTo>
                    <a:cubicBezTo>
                      <a:pt x="31921" y="2197"/>
                      <a:pt x="32092" y="2254"/>
                      <a:pt x="32221" y="2254"/>
                    </a:cubicBezTo>
                    <a:cubicBezTo>
                      <a:pt x="32449" y="2254"/>
                      <a:pt x="32634" y="2140"/>
                      <a:pt x="32634" y="1897"/>
                    </a:cubicBezTo>
                    <a:cubicBezTo>
                      <a:pt x="32634" y="1655"/>
                      <a:pt x="32449" y="1541"/>
                      <a:pt x="32221" y="1541"/>
                    </a:cubicBezTo>
                    <a:cubicBezTo>
                      <a:pt x="32035" y="1541"/>
                      <a:pt x="31921" y="1655"/>
                      <a:pt x="31864" y="1783"/>
                    </a:cubicBezTo>
                    <a:lnTo>
                      <a:pt x="23306" y="1783"/>
                    </a:lnTo>
                    <a:lnTo>
                      <a:pt x="215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3" name="Google Shape;713;p28"/>
              <p:cNvSpPr/>
              <p:nvPr/>
            </p:nvSpPr>
            <p:spPr>
              <a:xfrm rot="-5400000">
                <a:off x="2574592" y="3483446"/>
                <a:ext cx="1556645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35787" h="2269" extrusionOk="0">
                    <a:moveTo>
                      <a:pt x="16703" y="1"/>
                    </a:moveTo>
                    <a:lnTo>
                      <a:pt x="14806" y="1841"/>
                    </a:lnTo>
                    <a:lnTo>
                      <a:pt x="1" y="1841"/>
                    </a:lnTo>
                    <a:lnTo>
                      <a:pt x="1" y="2083"/>
                    </a:lnTo>
                    <a:lnTo>
                      <a:pt x="14920" y="2083"/>
                    </a:lnTo>
                    <a:lnTo>
                      <a:pt x="16760" y="243"/>
                    </a:lnTo>
                    <a:lnTo>
                      <a:pt x="20810" y="243"/>
                    </a:lnTo>
                    <a:lnTo>
                      <a:pt x="22593" y="2026"/>
                    </a:lnTo>
                    <a:lnTo>
                      <a:pt x="35002" y="2026"/>
                    </a:lnTo>
                    <a:cubicBezTo>
                      <a:pt x="35073" y="2140"/>
                      <a:pt x="35244" y="2269"/>
                      <a:pt x="35358" y="2269"/>
                    </a:cubicBezTo>
                    <a:cubicBezTo>
                      <a:pt x="35601" y="2269"/>
                      <a:pt x="35786" y="2083"/>
                      <a:pt x="35786" y="1912"/>
                    </a:cubicBezTo>
                    <a:cubicBezTo>
                      <a:pt x="35786" y="1670"/>
                      <a:pt x="35601" y="1484"/>
                      <a:pt x="35358" y="1484"/>
                    </a:cubicBezTo>
                    <a:cubicBezTo>
                      <a:pt x="35244" y="1484"/>
                      <a:pt x="35073" y="1613"/>
                      <a:pt x="35002" y="1784"/>
                    </a:cubicBezTo>
                    <a:lnTo>
                      <a:pt x="22650" y="1784"/>
                    </a:lnTo>
                    <a:lnTo>
                      <a:pt x="2092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4" name="Google Shape;714;p28"/>
              <p:cNvSpPr/>
              <p:nvPr/>
            </p:nvSpPr>
            <p:spPr>
              <a:xfrm rot="-5400000">
                <a:off x="2516589" y="3511045"/>
                <a:ext cx="1499576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34475" h="2312" extrusionOk="0">
                    <a:moveTo>
                      <a:pt x="15747" y="1"/>
                    </a:moveTo>
                    <a:lnTo>
                      <a:pt x="13679" y="2012"/>
                    </a:lnTo>
                    <a:lnTo>
                      <a:pt x="1" y="2012"/>
                    </a:lnTo>
                    <a:lnTo>
                      <a:pt x="1" y="2254"/>
                    </a:lnTo>
                    <a:lnTo>
                      <a:pt x="13793" y="2254"/>
                    </a:lnTo>
                    <a:lnTo>
                      <a:pt x="15818" y="229"/>
                    </a:lnTo>
                    <a:lnTo>
                      <a:pt x="22108" y="229"/>
                    </a:lnTo>
                    <a:lnTo>
                      <a:pt x="24019" y="2069"/>
                    </a:lnTo>
                    <a:lnTo>
                      <a:pt x="33761" y="2069"/>
                    </a:lnTo>
                    <a:cubicBezTo>
                      <a:pt x="33818" y="2197"/>
                      <a:pt x="33932" y="2311"/>
                      <a:pt x="34117" y="2311"/>
                    </a:cubicBezTo>
                    <a:cubicBezTo>
                      <a:pt x="34289" y="2311"/>
                      <a:pt x="34474" y="2140"/>
                      <a:pt x="34474" y="1955"/>
                    </a:cubicBezTo>
                    <a:cubicBezTo>
                      <a:pt x="34474" y="1712"/>
                      <a:pt x="34289" y="1541"/>
                      <a:pt x="34117" y="1541"/>
                    </a:cubicBezTo>
                    <a:cubicBezTo>
                      <a:pt x="33932" y="1541"/>
                      <a:pt x="33761" y="1655"/>
                      <a:pt x="33761" y="1841"/>
                    </a:cubicBezTo>
                    <a:lnTo>
                      <a:pt x="24076" y="1841"/>
                    </a:lnTo>
                    <a:lnTo>
                      <a:pt x="222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5" name="Google Shape;715;p28"/>
              <p:cNvSpPr/>
              <p:nvPr/>
            </p:nvSpPr>
            <p:spPr>
              <a:xfrm rot="-5400000">
                <a:off x="2595407" y="3628314"/>
                <a:ext cx="1251380" cy="114224"/>
              </a:xfrm>
              <a:custGeom>
                <a:avLst/>
                <a:gdLst/>
                <a:ahLst/>
                <a:cxnLst/>
                <a:rect l="l" t="t" r="r" b="b"/>
                <a:pathLst>
                  <a:path w="28769" h="2626" extrusionOk="0">
                    <a:moveTo>
                      <a:pt x="15519" y="1"/>
                    </a:moveTo>
                    <a:lnTo>
                      <a:pt x="13137" y="2383"/>
                    </a:lnTo>
                    <a:lnTo>
                      <a:pt x="1" y="2383"/>
                    </a:lnTo>
                    <a:lnTo>
                      <a:pt x="1" y="2625"/>
                    </a:lnTo>
                    <a:lnTo>
                      <a:pt x="13251" y="2625"/>
                    </a:lnTo>
                    <a:lnTo>
                      <a:pt x="15633" y="243"/>
                    </a:lnTo>
                    <a:lnTo>
                      <a:pt x="22707" y="243"/>
                    </a:lnTo>
                    <a:lnTo>
                      <a:pt x="24547" y="2083"/>
                    </a:lnTo>
                    <a:lnTo>
                      <a:pt x="28056" y="2083"/>
                    </a:lnTo>
                    <a:cubicBezTo>
                      <a:pt x="28056" y="2268"/>
                      <a:pt x="28227" y="2383"/>
                      <a:pt x="28412" y="2383"/>
                    </a:cubicBezTo>
                    <a:cubicBezTo>
                      <a:pt x="28583" y="2383"/>
                      <a:pt x="28769" y="2197"/>
                      <a:pt x="28769" y="1969"/>
                    </a:cubicBezTo>
                    <a:cubicBezTo>
                      <a:pt x="28769" y="1784"/>
                      <a:pt x="28583" y="1612"/>
                      <a:pt x="28412" y="1612"/>
                    </a:cubicBezTo>
                    <a:cubicBezTo>
                      <a:pt x="28227" y="1612"/>
                      <a:pt x="28113" y="1726"/>
                      <a:pt x="28056" y="1841"/>
                    </a:cubicBezTo>
                    <a:lnTo>
                      <a:pt x="24661" y="1841"/>
                    </a:lnTo>
                    <a:lnTo>
                      <a:pt x="228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16" name="Google Shape;716;p28"/>
            <p:cNvGrpSpPr/>
            <p:nvPr/>
          </p:nvGrpSpPr>
          <p:grpSpPr>
            <a:xfrm rot="5400000">
              <a:off x="694172" y="2228984"/>
              <a:ext cx="622150" cy="2010496"/>
              <a:chOff x="2474121" y="2891575"/>
              <a:chExt cx="439279" cy="1419541"/>
            </a:xfrm>
          </p:grpSpPr>
          <p:sp>
            <p:nvSpPr>
              <p:cNvPr id="717" name="Google Shape;717;p28"/>
              <p:cNvSpPr/>
              <p:nvPr/>
            </p:nvSpPr>
            <p:spPr>
              <a:xfrm rot="-5400000">
                <a:off x="1917918" y="3535251"/>
                <a:ext cx="1419541" cy="132189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3039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5818" y="243"/>
                    </a:lnTo>
                    <a:lnTo>
                      <a:pt x="15818" y="2796"/>
                    </a:lnTo>
                    <a:lnTo>
                      <a:pt x="31864" y="2796"/>
                    </a:lnTo>
                    <a:cubicBezTo>
                      <a:pt x="31921" y="2981"/>
                      <a:pt x="32092" y="3038"/>
                      <a:pt x="32221" y="3038"/>
                    </a:cubicBezTo>
                    <a:cubicBezTo>
                      <a:pt x="32449" y="3038"/>
                      <a:pt x="32634" y="2924"/>
                      <a:pt x="32634" y="2682"/>
                    </a:cubicBezTo>
                    <a:cubicBezTo>
                      <a:pt x="32634" y="2496"/>
                      <a:pt x="32449" y="2325"/>
                      <a:pt x="32221" y="2325"/>
                    </a:cubicBezTo>
                    <a:cubicBezTo>
                      <a:pt x="32092" y="2325"/>
                      <a:pt x="31921" y="2439"/>
                      <a:pt x="31864" y="2568"/>
                    </a:cubicBezTo>
                    <a:lnTo>
                      <a:pt x="16046" y="2568"/>
                    </a:lnTo>
                    <a:lnTo>
                      <a:pt x="16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8" name="Google Shape;718;p28"/>
              <p:cNvSpPr/>
              <p:nvPr/>
            </p:nvSpPr>
            <p:spPr>
              <a:xfrm rot="-5400000">
                <a:off x="2568095" y="3965811"/>
                <a:ext cx="504441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11597" h="4280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1112" y="243"/>
                    </a:lnTo>
                    <a:lnTo>
                      <a:pt x="11112" y="3566"/>
                    </a:lnTo>
                    <a:cubicBezTo>
                      <a:pt x="10940" y="3623"/>
                      <a:pt x="10883" y="3752"/>
                      <a:pt x="10883" y="3923"/>
                    </a:cubicBezTo>
                    <a:cubicBezTo>
                      <a:pt x="10883" y="4108"/>
                      <a:pt x="10997" y="4279"/>
                      <a:pt x="11240" y="4279"/>
                    </a:cubicBezTo>
                    <a:cubicBezTo>
                      <a:pt x="11468" y="4279"/>
                      <a:pt x="11596" y="4108"/>
                      <a:pt x="11596" y="3923"/>
                    </a:cubicBezTo>
                    <a:cubicBezTo>
                      <a:pt x="11596" y="3752"/>
                      <a:pt x="11539" y="3623"/>
                      <a:pt x="11354" y="3566"/>
                    </a:cubicBezTo>
                    <a:lnTo>
                      <a:pt x="1135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9" name="Google Shape;719;p28"/>
              <p:cNvSpPr/>
              <p:nvPr/>
            </p:nvSpPr>
            <p:spPr>
              <a:xfrm rot="-5400000">
                <a:off x="2612136" y="4009852"/>
                <a:ext cx="452331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4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739"/>
                    </a:lnTo>
                    <a:cubicBezTo>
                      <a:pt x="9757" y="2796"/>
                      <a:pt x="9628" y="2925"/>
                      <a:pt x="9628" y="3096"/>
                    </a:cubicBezTo>
                    <a:cubicBezTo>
                      <a:pt x="9628" y="3281"/>
                      <a:pt x="9814" y="3452"/>
                      <a:pt x="10042" y="3452"/>
                    </a:cubicBezTo>
                    <a:cubicBezTo>
                      <a:pt x="10227" y="3452"/>
                      <a:pt x="10398" y="3281"/>
                      <a:pt x="10398" y="3096"/>
                    </a:cubicBezTo>
                    <a:cubicBezTo>
                      <a:pt x="10398" y="2925"/>
                      <a:pt x="10284" y="2796"/>
                      <a:pt x="10170" y="2739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0" name="Google Shape;720;p28"/>
              <p:cNvSpPr/>
              <p:nvPr/>
            </p:nvSpPr>
            <p:spPr>
              <a:xfrm rot="-5400000">
                <a:off x="2177879" y="3666157"/>
                <a:ext cx="1160818" cy="129101"/>
              </a:xfrm>
              <a:custGeom>
                <a:avLst/>
                <a:gdLst/>
                <a:ahLst/>
                <a:cxnLst/>
                <a:rect l="l" t="t" r="r" b="b"/>
                <a:pathLst>
                  <a:path w="26687" h="2968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2310" y="243"/>
                    </a:lnTo>
                    <a:lnTo>
                      <a:pt x="12310" y="2739"/>
                    </a:lnTo>
                    <a:lnTo>
                      <a:pt x="25973" y="2739"/>
                    </a:lnTo>
                    <a:cubicBezTo>
                      <a:pt x="26030" y="2910"/>
                      <a:pt x="26159" y="2967"/>
                      <a:pt x="26330" y="2967"/>
                    </a:cubicBezTo>
                    <a:cubicBezTo>
                      <a:pt x="26572" y="2967"/>
                      <a:pt x="26687" y="2853"/>
                      <a:pt x="26687" y="2611"/>
                    </a:cubicBezTo>
                    <a:cubicBezTo>
                      <a:pt x="26687" y="2439"/>
                      <a:pt x="26572" y="2254"/>
                      <a:pt x="26330" y="2254"/>
                    </a:cubicBezTo>
                    <a:cubicBezTo>
                      <a:pt x="26159" y="2254"/>
                      <a:pt x="26030" y="2382"/>
                      <a:pt x="25973" y="2496"/>
                    </a:cubicBezTo>
                    <a:lnTo>
                      <a:pt x="12538" y="2496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1" name="Google Shape;721;p28"/>
              <p:cNvSpPr/>
              <p:nvPr/>
            </p:nvSpPr>
            <p:spPr>
              <a:xfrm rot="-5400000">
                <a:off x="2081076" y="3607849"/>
                <a:ext cx="1271867" cy="134668"/>
              </a:xfrm>
              <a:custGeom>
                <a:avLst/>
                <a:gdLst/>
                <a:ahLst/>
                <a:cxnLst/>
                <a:rect l="l" t="t" r="r" b="b"/>
                <a:pathLst>
                  <a:path w="29240" h="309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3436" y="243"/>
                    </a:lnTo>
                    <a:lnTo>
                      <a:pt x="13436" y="2853"/>
                    </a:lnTo>
                    <a:lnTo>
                      <a:pt x="28526" y="2853"/>
                    </a:lnTo>
                    <a:cubicBezTo>
                      <a:pt x="28526" y="2967"/>
                      <a:pt x="28712" y="3096"/>
                      <a:pt x="28883" y="3096"/>
                    </a:cubicBezTo>
                    <a:cubicBezTo>
                      <a:pt x="29068" y="3096"/>
                      <a:pt x="29240" y="2910"/>
                      <a:pt x="29240" y="2739"/>
                    </a:cubicBezTo>
                    <a:cubicBezTo>
                      <a:pt x="29240" y="2497"/>
                      <a:pt x="29068" y="2326"/>
                      <a:pt x="28883" y="2326"/>
                    </a:cubicBezTo>
                    <a:cubicBezTo>
                      <a:pt x="28712" y="2326"/>
                      <a:pt x="28526" y="2440"/>
                      <a:pt x="28526" y="2611"/>
                    </a:cubicBezTo>
                    <a:lnTo>
                      <a:pt x="13679" y="2611"/>
                    </a:lnTo>
                    <a:lnTo>
                      <a:pt x="1367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2" name="Google Shape;722;p28"/>
              <p:cNvSpPr/>
              <p:nvPr/>
            </p:nvSpPr>
            <p:spPr>
              <a:xfrm rot="-5400000">
                <a:off x="2065591" y="3641342"/>
                <a:ext cx="1212319" cy="127230"/>
              </a:xfrm>
              <a:custGeom>
                <a:avLst/>
                <a:gdLst/>
                <a:ahLst/>
                <a:cxnLst/>
                <a:rect l="l" t="t" r="r" b="b"/>
                <a:pathLst>
                  <a:path w="27871" h="2925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4563" y="243"/>
                    </a:lnTo>
                    <a:lnTo>
                      <a:pt x="14563" y="2682"/>
                    </a:lnTo>
                    <a:lnTo>
                      <a:pt x="27157" y="2682"/>
                    </a:lnTo>
                    <a:cubicBezTo>
                      <a:pt x="27229" y="2853"/>
                      <a:pt x="27343" y="2924"/>
                      <a:pt x="27514" y="2924"/>
                    </a:cubicBezTo>
                    <a:cubicBezTo>
                      <a:pt x="27756" y="2924"/>
                      <a:pt x="27870" y="2796"/>
                      <a:pt x="27870" y="2567"/>
                    </a:cubicBezTo>
                    <a:cubicBezTo>
                      <a:pt x="27870" y="2382"/>
                      <a:pt x="27756" y="2211"/>
                      <a:pt x="27514" y="2211"/>
                    </a:cubicBezTo>
                    <a:cubicBezTo>
                      <a:pt x="27343" y="2211"/>
                      <a:pt x="27229" y="2325"/>
                      <a:pt x="27157" y="2439"/>
                    </a:cubicBezTo>
                    <a:lnTo>
                      <a:pt x="14806" y="2439"/>
                    </a:lnTo>
                    <a:lnTo>
                      <a:pt x="1480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3" name="Google Shape;723;p28"/>
              <p:cNvSpPr/>
              <p:nvPr/>
            </p:nvSpPr>
            <p:spPr>
              <a:xfrm rot="-5400000">
                <a:off x="1972508" y="3742473"/>
                <a:ext cx="110374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5375" h="771" extrusionOk="0">
                    <a:moveTo>
                      <a:pt x="25018" y="1"/>
                    </a:moveTo>
                    <a:cubicBezTo>
                      <a:pt x="24847" y="1"/>
                      <a:pt x="24733" y="115"/>
                      <a:pt x="24661" y="300"/>
                    </a:cubicBezTo>
                    <a:lnTo>
                      <a:pt x="1" y="300"/>
                    </a:lnTo>
                    <a:lnTo>
                      <a:pt x="1" y="528"/>
                    </a:lnTo>
                    <a:lnTo>
                      <a:pt x="24661" y="528"/>
                    </a:lnTo>
                    <a:cubicBezTo>
                      <a:pt x="24733" y="657"/>
                      <a:pt x="24847" y="771"/>
                      <a:pt x="25018" y="771"/>
                    </a:cubicBezTo>
                    <a:cubicBezTo>
                      <a:pt x="25260" y="771"/>
                      <a:pt x="25374" y="600"/>
                      <a:pt x="25374" y="414"/>
                    </a:cubicBezTo>
                    <a:cubicBezTo>
                      <a:pt x="25374" y="172"/>
                      <a:pt x="25260" y="1"/>
                      <a:pt x="250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4" name="Google Shape;724;p28"/>
              <p:cNvSpPr/>
              <p:nvPr/>
            </p:nvSpPr>
            <p:spPr>
              <a:xfrm rot="-5400000">
                <a:off x="2020290" y="3823748"/>
                <a:ext cx="94119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1638" h="771" extrusionOk="0">
                    <a:moveTo>
                      <a:pt x="21281" y="0"/>
                    </a:moveTo>
                    <a:cubicBezTo>
                      <a:pt x="21095" y="0"/>
                      <a:pt x="20924" y="114"/>
                      <a:pt x="20924" y="229"/>
                    </a:cubicBezTo>
                    <a:lnTo>
                      <a:pt x="1" y="229"/>
                    </a:lnTo>
                    <a:lnTo>
                      <a:pt x="1" y="471"/>
                    </a:lnTo>
                    <a:lnTo>
                      <a:pt x="20924" y="471"/>
                    </a:lnTo>
                    <a:cubicBezTo>
                      <a:pt x="20924" y="656"/>
                      <a:pt x="21095" y="771"/>
                      <a:pt x="21281" y="771"/>
                    </a:cubicBezTo>
                    <a:cubicBezTo>
                      <a:pt x="21452" y="771"/>
                      <a:pt x="21637" y="585"/>
                      <a:pt x="21637" y="357"/>
                    </a:cubicBezTo>
                    <a:cubicBezTo>
                      <a:pt x="21637" y="172"/>
                      <a:pt x="21452" y="0"/>
                      <a:pt x="212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25" name="Google Shape;725;p28"/>
            <p:cNvGrpSpPr/>
            <p:nvPr/>
          </p:nvGrpSpPr>
          <p:grpSpPr>
            <a:xfrm rot="5400000" flipH="1">
              <a:off x="794342" y="545915"/>
              <a:ext cx="391933" cy="1980617"/>
              <a:chOff x="1015564" y="2912672"/>
              <a:chExt cx="276730" cy="1398445"/>
            </a:xfrm>
          </p:grpSpPr>
          <p:sp>
            <p:nvSpPr>
              <p:cNvPr id="726" name="Google Shape;726;p28"/>
              <p:cNvSpPr/>
              <p:nvPr/>
            </p:nvSpPr>
            <p:spPr>
              <a:xfrm rot="-5400000">
                <a:off x="996011" y="4014833"/>
                <a:ext cx="455419" cy="137148"/>
              </a:xfrm>
              <a:custGeom>
                <a:avLst/>
                <a:gdLst/>
                <a:ahLst/>
                <a:cxnLst/>
                <a:rect l="l" t="t" r="r" b="b"/>
                <a:pathLst>
                  <a:path w="10470" h="31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382"/>
                    </a:lnTo>
                    <a:cubicBezTo>
                      <a:pt x="9814" y="2439"/>
                      <a:pt x="9685" y="2611"/>
                      <a:pt x="9685" y="2739"/>
                    </a:cubicBezTo>
                    <a:cubicBezTo>
                      <a:pt x="9685" y="2967"/>
                      <a:pt x="9871" y="3153"/>
                      <a:pt x="10042" y="3153"/>
                    </a:cubicBezTo>
                    <a:cubicBezTo>
                      <a:pt x="10284" y="3153"/>
                      <a:pt x="10470" y="2967"/>
                      <a:pt x="10470" y="2739"/>
                    </a:cubicBezTo>
                    <a:cubicBezTo>
                      <a:pt x="10470" y="2611"/>
                      <a:pt x="10341" y="2439"/>
                      <a:pt x="10170" y="2382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7" name="Google Shape;727;p28"/>
              <p:cNvSpPr/>
              <p:nvPr/>
            </p:nvSpPr>
            <p:spPr>
              <a:xfrm rot="-5400000">
                <a:off x="961278" y="3980100"/>
                <a:ext cx="491391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11297" h="3923" extrusionOk="0">
                    <a:moveTo>
                      <a:pt x="1" y="0"/>
                    </a:moveTo>
                    <a:lnTo>
                      <a:pt x="1" y="229"/>
                    </a:lnTo>
                    <a:lnTo>
                      <a:pt x="10826" y="229"/>
                    </a:lnTo>
                    <a:lnTo>
                      <a:pt x="10826" y="3152"/>
                    </a:lnTo>
                    <a:cubicBezTo>
                      <a:pt x="10641" y="3209"/>
                      <a:pt x="10584" y="3381"/>
                      <a:pt x="10584" y="3509"/>
                    </a:cubicBezTo>
                    <a:cubicBezTo>
                      <a:pt x="10584" y="3737"/>
                      <a:pt x="10698" y="3923"/>
                      <a:pt x="10940" y="3923"/>
                    </a:cubicBezTo>
                    <a:cubicBezTo>
                      <a:pt x="11112" y="3923"/>
                      <a:pt x="11297" y="3737"/>
                      <a:pt x="11297" y="3509"/>
                    </a:cubicBezTo>
                    <a:cubicBezTo>
                      <a:pt x="11297" y="3381"/>
                      <a:pt x="11183" y="3209"/>
                      <a:pt x="11054" y="3152"/>
                    </a:cubicBezTo>
                    <a:lnTo>
                      <a:pt x="110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8" name="Google Shape;728;p28"/>
              <p:cNvSpPr/>
              <p:nvPr/>
            </p:nvSpPr>
            <p:spPr>
              <a:xfrm rot="-5400000">
                <a:off x="536004" y="3681359"/>
                <a:ext cx="1109317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25503" h="3453" extrusionOk="0">
                    <a:moveTo>
                      <a:pt x="25146" y="0"/>
                    </a:moveTo>
                    <a:cubicBezTo>
                      <a:pt x="24961" y="0"/>
                      <a:pt x="24847" y="57"/>
                      <a:pt x="24790" y="172"/>
                    </a:cubicBezTo>
                    <a:lnTo>
                      <a:pt x="16175" y="172"/>
                    </a:lnTo>
                    <a:lnTo>
                      <a:pt x="13493" y="2853"/>
                    </a:lnTo>
                    <a:lnTo>
                      <a:pt x="13493" y="243"/>
                    </a:lnTo>
                    <a:lnTo>
                      <a:pt x="1" y="243"/>
                    </a:lnTo>
                    <a:lnTo>
                      <a:pt x="1" y="471"/>
                    </a:lnTo>
                    <a:lnTo>
                      <a:pt x="13251" y="471"/>
                    </a:lnTo>
                    <a:lnTo>
                      <a:pt x="13251" y="3452"/>
                    </a:lnTo>
                    <a:lnTo>
                      <a:pt x="16289" y="414"/>
                    </a:lnTo>
                    <a:lnTo>
                      <a:pt x="24790" y="414"/>
                    </a:lnTo>
                    <a:cubicBezTo>
                      <a:pt x="24847" y="599"/>
                      <a:pt x="24961" y="714"/>
                      <a:pt x="25146" y="714"/>
                    </a:cubicBezTo>
                    <a:cubicBezTo>
                      <a:pt x="25374" y="714"/>
                      <a:pt x="25503" y="528"/>
                      <a:pt x="25503" y="357"/>
                    </a:cubicBezTo>
                    <a:cubicBezTo>
                      <a:pt x="25503" y="114"/>
                      <a:pt x="25374" y="0"/>
                      <a:pt x="251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" name="Google Shape;729;p28"/>
              <p:cNvSpPr/>
              <p:nvPr/>
            </p:nvSpPr>
            <p:spPr>
              <a:xfrm rot="-5400000">
                <a:off x="486982" y="3518809"/>
                <a:ext cx="1398445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32150" h="4280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1539" y="243"/>
                    </a:lnTo>
                    <a:lnTo>
                      <a:pt x="11539" y="4279"/>
                    </a:lnTo>
                    <a:lnTo>
                      <a:pt x="13137" y="4279"/>
                    </a:lnTo>
                    <a:lnTo>
                      <a:pt x="16460" y="956"/>
                    </a:lnTo>
                    <a:lnTo>
                      <a:pt x="31436" y="956"/>
                    </a:lnTo>
                    <a:cubicBezTo>
                      <a:pt x="31507" y="1070"/>
                      <a:pt x="31621" y="1127"/>
                      <a:pt x="31793" y="1127"/>
                    </a:cubicBezTo>
                    <a:cubicBezTo>
                      <a:pt x="31978" y="1127"/>
                      <a:pt x="32149" y="1013"/>
                      <a:pt x="32149" y="770"/>
                    </a:cubicBezTo>
                    <a:cubicBezTo>
                      <a:pt x="32149" y="599"/>
                      <a:pt x="31978" y="414"/>
                      <a:pt x="31793" y="414"/>
                    </a:cubicBezTo>
                    <a:cubicBezTo>
                      <a:pt x="31621" y="414"/>
                      <a:pt x="31436" y="528"/>
                      <a:pt x="31436" y="713"/>
                    </a:cubicBezTo>
                    <a:lnTo>
                      <a:pt x="16403" y="713"/>
                    </a:lnTo>
                    <a:lnTo>
                      <a:pt x="13023" y="4037"/>
                    </a:lnTo>
                    <a:lnTo>
                      <a:pt x="11768" y="4037"/>
                    </a:lnTo>
                    <a:lnTo>
                      <a:pt x="117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0" name="Google Shape;730;p28"/>
              <p:cNvSpPr/>
              <p:nvPr/>
            </p:nvSpPr>
            <p:spPr>
              <a:xfrm rot="-5400000">
                <a:off x="493507" y="3571876"/>
                <a:ext cx="1302881" cy="175599"/>
              </a:xfrm>
              <a:custGeom>
                <a:avLst/>
                <a:gdLst/>
                <a:ahLst/>
                <a:cxnLst/>
                <a:rect l="l" t="t" r="r" b="b"/>
                <a:pathLst>
                  <a:path w="29953" h="4037" extrusionOk="0">
                    <a:moveTo>
                      <a:pt x="1" y="0"/>
                    </a:moveTo>
                    <a:lnTo>
                      <a:pt x="1" y="228"/>
                    </a:lnTo>
                    <a:lnTo>
                      <a:pt x="12310" y="228"/>
                    </a:lnTo>
                    <a:lnTo>
                      <a:pt x="12310" y="4036"/>
                    </a:lnTo>
                    <a:lnTo>
                      <a:pt x="13137" y="4036"/>
                    </a:lnTo>
                    <a:lnTo>
                      <a:pt x="16403" y="770"/>
                    </a:lnTo>
                    <a:lnTo>
                      <a:pt x="29183" y="770"/>
                    </a:lnTo>
                    <a:cubicBezTo>
                      <a:pt x="29240" y="941"/>
                      <a:pt x="29425" y="1070"/>
                      <a:pt x="29539" y="1070"/>
                    </a:cubicBezTo>
                    <a:cubicBezTo>
                      <a:pt x="29782" y="1070"/>
                      <a:pt x="29953" y="884"/>
                      <a:pt x="29953" y="642"/>
                    </a:cubicBezTo>
                    <a:cubicBezTo>
                      <a:pt x="29953" y="471"/>
                      <a:pt x="29782" y="285"/>
                      <a:pt x="29539" y="285"/>
                    </a:cubicBezTo>
                    <a:cubicBezTo>
                      <a:pt x="29425" y="285"/>
                      <a:pt x="29240" y="414"/>
                      <a:pt x="29183" y="528"/>
                    </a:cubicBezTo>
                    <a:lnTo>
                      <a:pt x="16289" y="528"/>
                    </a:lnTo>
                    <a:lnTo>
                      <a:pt x="13023" y="3794"/>
                    </a:lnTo>
                    <a:lnTo>
                      <a:pt x="12538" y="3794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1" name="Google Shape;731;p28"/>
            <p:cNvGrpSpPr/>
            <p:nvPr/>
          </p:nvGrpSpPr>
          <p:grpSpPr>
            <a:xfrm rot="5400000">
              <a:off x="722663" y="-419739"/>
              <a:ext cx="432406" cy="1877736"/>
              <a:chOff x="4792514" y="2979701"/>
              <a:chExt cx="305307" cy="1325804"/>
            </a:xfrm>
          </p:grpSpPr>
          <p:sp>
            <p:nvSpPr>
              <p:cNvPr id="732" name="Google Shape;732;p28"/>
              <p:cNvSpPr/>
              <p:nvPr/>
            </p:nvSpPr>
            <p:spPr>
              <a:xfrm rot="-5400000">
                <a:off x="4409125" y="3616809"/>
                <a:ext cx="1266256" cy="111136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2555" extrusionOk="0">
                    <a:moveTo>
                      <a:pt x="0" y="1"/>
                    </a:moveTo>
                    <a:lnTo>
                      <a:pt x="0" y="229"/>
                    </a:lnTo>
                    <a:lnTo>
                      <a:pt x="15803" y="229"/>
                    </a:lnTo>
                    <a:lnTo>
                      <a:pt x="18114" y="2554"/>
                    </a:lnTo>
                    <a:lnTo>
                      <a:pt x="23462" y="2554"/>
                    </a:lnTo>
                    <a:lnTo>
                      <a:pt x="24775" y="1185"/>
                    </a:lnTo>
                    <a:lnTo>
                      <a:pt x="28397" y="1185"/>
                    </a:lnTo>
                    <a:cubicBezTo>
                      <a:pt x="28397" y="1370"/>
                      <a:pt x="28583" y="1484"/>
                      <a:pt x="28754" y="1484"/>
                    </a:cubicBezTo>
                    <a:cubicBezTo>
                      <a:pt x="28939" y="1484"/>
                      <a:pt x="29111" y="1299"/>
                      <a:pt x="29111" y="1128"/>
                    </a:cubicBezTo>
                    <a:cubicBezTo>
                      <a:pt x="29111" y="885"/>
                      <a:pt x="28939" y="714"/>
                      <a:pt x="28754" y="714"/>
                    </a:cubicBezTo>
                    <a:cubicBezTo>
                      <a:pt x="28583" y="714"/>
                      <a:pt x="28454" y="828"/>
                      <a:pt x="28397" y="942"/>
                    </a:cubicBezTo>
                    <a:lnTo>
                      <a:pt x="24718" y="942"/>
                    </a:lnTo>
                    <a:lnTo>
                      <a:pt x="23405" y="2312"/>
                    </a:lnTo>
                    <a:lnTo>
                      <a:pt x="18242" y="2312"/>
                    </a:lnTo>
                    <a:lnTo>
                      <a:pt x="1591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3" name="Google Shape;733;p28"/>
              <p:cNvSpPr/>
              <p:nvPr/>
            </p:nvSpPr>
            <p:spPr>
              <a:xfrm rot="-5400000">
                <a:off x="4335310" y="3589536"/>
                <a:ext cx="1325804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2440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6459" y="243"/>
                    </a:lnTo>
                    <a:lnTo>
                      <a:pt x="18656" y="2439"/>
                    </a:lnTo>
                    <a:lnTo>
                      <a:pt x="22878" y="2439"/>
                    </a:lnTo>
                    <a:lnTo>
                      <a:pt x="24361" y="899"/>
                    </a:lnTo>
                    <a:lnTo>
                      <a:pt x="29767" y="899"/>
                    </a:lnTo>
                    <a:cubicBezTo>
                      <a:pt x="29824" y="1013"/>
                      <a:pt x="29952" y="1127"/>
                      <a:pt x="30066" y="1127"/>
                    </a:cubicBezTo>
                    <a:cubicBezTo>
                      <a:pt x="30309" y="1127"/>
                      <a:pt x="30480" y="956"/>
                      <a:pt x="30480" y="771"/>
                    </a:cubicBezTo>
                    <a:cubicBezTo>
                      <a:pt x="30480" y="542"/>
                      <a:pt x="30309" y="357"/>
                      <a:pt x="30066" y="357"/>
                    </a:cubicBezTo>
                    <a:cubicBezTo>
                      <a:pt x="29881" y="357"/>
                      <a:pt x="29767" y="471"/>
                      <a:pt x="29710" y="656"/>
                    </a:cubicBezTo>
                    <a:lnTo>
                      <a:pt x="24247" y="656"/>
                    </a:lnTo>
                    <a:lnTo>
                      <a:pt x="22749" y="2197"/>
                    </a:lnTo>
                    <a:lnTo>
                      <a:pt x="18770" y="2197"/>
                    </a:lnTo>
                    <a:lnTo>
                      <a:pt x="165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4" name="Google Shape;734;p28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27514" h="2312" extrusionOk="0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5" name="Google Shape;735;p28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2326" extrusionOk="0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6" name="Google Shape;736;p28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22037" h="714" extrusionOk="0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7" name="Google Shape;737;p28"/>
            <p:cNvGrpSpPr/>
            <p:nvPr/>
          </p:nvGrpSpPr>
          <p:grpSpPr>
            <a:xfrm rot="5400000">
              <a:off x="893185" y="2543561"/>
              <a:ext cx="659052" cy="2445426"/>
              <a:chOff x="4128096" y="2589445"/>
              <a:chExt cx="465334" cy="1726630"/>
            </a:xfrm>
          </p:grpSpPr>
          <p:sp>
            <p:nvSpPr>
              <p:cNvPr id="738" name="Google Shape;738;p28"/>
              <p:cNvSpPr/>
              <p:nvPr/>
            </p:nvSpPr>
            <p:spPr>
              <a:xfrm rot="-5400000">
                <a:off x="4350516" y="3592343"/>
                <a:ext cx="447328" cy="38495"/>
              </a:xfrm>
              <a:custGeom>
                <a:avLst/>
                <a:gdLst/>
                <a:ahLst/>
                <a:cxnLst/>
                <a:rect l="l" t="t" r="r" b="b"/>
                <a:pathLst>
                  <a:path w="10284" h="885" extrusionOk="0">
                    <a:moveTo>
                      <a:pt x="9927" y="0"/>
                    </a:moveTo>
                    <a:cubicBezTo>
                      <a:pt x="9742" y="0"/>
                      <a:pt x="9628" y="114"/>
                      <a:pt x="9571" y="242"/>
                    </a:cubicBezTo>
                    <a:lnTo>
                      <a:pt x="0" y="242"/>
                    </a:lnTo>
                    <a:lnTo>
                      <a:pt x="0" y="884"/>
                    </a:lnTo>
                    <a:lnTo>
                      <a:pt x="243" y="884"/>
                    </a:lnTo>
                    <a:lnTo>
                      <a:pt x="243" y="471"/>
                    </a:lnTo>
                    <a:lnTo>
                      <a:pt x="9571" y="471"/>
                    </a:lnTo>
                    <a:cubicBezTo>
                      <a:pt x="9628" y="656"/>
                      <a:pt x="9742" y="770"/>
                      <a:pt x="9927" y="770"/>
                    </a:cubicBezTo>
                    <a:cubicBezTo>
                      <a:pt x="10155" y="770"/>
                      <a:pt x="10284" y="599"/>
                      <a:pt x="10284" y="357"/>
                    </a:cubicBezTo>
                    <a:cubicBezTo>
                      <a:pt x="10284" y="171"/>
                      <a:pt x="10155" y="0"/>
                      <a:pt x="99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9" name="Google Shape;739;p28"/>
              <p:cNvSpPr/>
              <p:nvPr/>
            </p:nvSpPr>
            <p:spPr>
              <a:xfrm rot="-5400000">
                <a:off x="4258650" y="2857151"/>
                <a:ext cx="602484" cy="67073"/>
              </a:xfrm>
              <a:custGeom>
                <a:avLst/>
                <a:gdLst/>
                <a:ahLst/>
                <a:cxnLst/>
                <a:rect l="l" t="t" r="r" b="b"/>
                <a:pathLst>
                  <a:path w="13851" h="1542" extrusionOk="0">
                    <a:moveTo>
                      <a:pt x="13494" y="1"/>
                    </a:moveTo>
                    <a:cubicBezTo>
                      <a:pt x="13322" y="1"/>
                      <a:pt x="13137" y="58"/>
                      <a:pt x="13137" y="243"/>
                    </a:cubicBezTo>
                    <a:lnTo>
                      <a:pt x="1" y="243"/>
                    </a:lnTo>
                    <a:lnTo>
                      <a:pt x="1" y="1541"/>
                    </a:lnTo>
                    <a:lnTo>
                      <a:pt x="243" y="1541"/>
                    </a:lnTo>
                    <a:lnTo>
                      <a:pt x="243" y="472"/>
                    </a:lnTo>
                    <a:lnTo>
                      <a:pt x="13137" y="472"/>
                    </a:lnTo>
                    <a:cubicBezTo>
                      <a:pt x="13137" y="600"/>
                      <a:pt x="13322" y="714"/>
                      <a:pt x="13494" y="714"/>
                    </a:cubicBezTo>
                    <a:cubicBezTo>
                      <a:pt x="13679" y="714"/>
                      <a:pt x="13850" y="543"/>
                      <a:pt x="13850" y="357"/>
                    </a:cubicBezTo>
                    <a:cubicBezTo>
                      <a:pt x="13850" y="115"/>
                      <a:pt x="13679" y="1"/>
                      <a:pt x="134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28"/>
              <p:cNvSpPr/>
              <p:nvPr/>
            </p:nvSpPr>
            <p:spPr>
              <a:xfrm rot="-5400000">
                <a:off x="4342753" y="2990231"/>
                <a:ext cx="395827" cy="105525"/>
              </a:xfrm>
              <a:custGeom>
                <a:avLst/>
                <a:gdLst/>
                <a:ahLst/>
                <a:cxnLst/>
                <a:rect l="l" t="t" r="r" b="b"/>
                <a:pathLst>
                  <a:path w="9100" h="2426" extrusionOk="0">
                    <a:moveTo>
                      <a:pt x="8686" y="1"/>
                    </a:moveTo>
                    <a:cubicBezTo>
                      <a:pt x="8558" y="1"/>
                      <a:pt x="8387" y="115"/>
                      <a:pt x="8330" y="229"/>
                    </a:cubicBezTo>
                    <a:lnTo>
                      <a:pt x="0" y="229"/>
                    </a:lnTo>
                    <a:lnTo>
                      <a:pt x="0" y="2425"/>
                    </a:lnTo>
                    <a:lnTo>
                      <a:pt x="243" y="2425"/>
                    </a:lnTo>
                    <a:lnTo>
                      <a:pt x="243" y="471"/>
                    </a:lnTo>
                    <a:lnTo>
                      <a:pt x="8330" y="471"/>
                    </a:lnTo>
                    <a:cubicBezTo>
                      <a:pt x="8387" y="642"/>
                      <a:pt x="8558" y="771"/>
                      <a:pt x="8686" y="771"/>
                    </a:cubicBezTo>
                    <a:cubicBezTo>
                      <a:pt x="8914" y="771"/>
                      <a:pt x="9100" y="585"/>
                      <a:pt x="9100" y="357"/>
                    </a:cubicBezTo>
                    <a:cubicBezTo>
                      <a:pt x="9100" y="172"/>
                      <a:pt x="8914" y="1"/>
                      <a:pt x="868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1" name="Google Shape;741;p28"/>
              <p:cNvSpPr/>
              <p:nvPr/>
            </p:nvSpPr>
            <p:spPr>
              <a:xfrm rot="-5400000">
                <a:off x="4236967" y="2935946"/>
                <a:ext cx="565859" cy="147065"/>
              </a:xfrm>
              <a:custGeom>
                <a:avLst/>
                <a:gdLst/>
                <a:ahLst/>
                <a:cxnLst/>
                <a:rect l="l" t="t" r="r" b="b"/>
                <a:pathLst>
                  <a:path w="13009" h="3381" extrusionOk="0">
                    <a:moveTo>
                      <a:pt x="12594" y="0"/>
                    </a:moveTo>
                    <a:cubicBezTo>
                      <a:pt x="12480" y="0"/>
                      <a:pt x="12295" y="114"/>
                      <a:pt x="12238" y="242"/>
                    </a:cubicBezTo>
                    <a:lnTo>
                      <a:pt x="0" y="242"/>
                    </a:lnTo>
                    <a:lnTo>
                      <a:pt x="0" y="3380"/>
                    </a:lnTo>
                    <a:lnTo>
                      <a:pt x="243" y="3380"/>
                    </a:lnTo>
                    <a:lnTo>
                      <a:pt x="243" y="471"/>
                    </a:lnTo>
                    <a:lnTo>
                      <a:pt x="12238" y="471"/>
                    </a:lnTo>
                    <a:cubicBezTo>
                      <a:pt x="12295" y="656"/>
                      <a:pt x="12480" y="770"/>
                      <a:pt x="12594" y="770"/>
                    </a:cubicBezTo>
                    <a:cubicBezTo>
                      <a:pt x="12837" y="770"/>
                      <a:pt x="13008" y="599"/>
                      <a:pt x="13008" y="357"/>
                    </a:cubicBezTo>
                    <a:cubicBezTo>
                      <a:pt x="13008" y="171"/>
                      <a:pt x="12837" y="0"/>
                      <a:pt x="125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28"/>
              <p:cNvSpPr/>
              <p:nvPr/>
            </p:nvSpPr>
            <p:spPr>
              <a:xfrm rot="-5400000">
                <a:off x="4284728" y="3027769"/>
                <a:ext cx="421317" cy="196087"/>
              </a:xfrm>
              <a:custGeom>
                <a:avLst/>
                <a:gdLst/>
                <a:ahLst/>
                <a:cxnLst/>
                <a:rect l="l" t="t" r="r" b="b"/>
                <a:pathLst>
                  <a:path w="9686" h="4508" extrusionOk="0">
                    <a:moveTo>
                      <a:pt x="9329" y="0"/>
                    </a:moveTo>
                    <a:cubicBezTo>
                      <a:pt x="9157" y="0"/>
                      <a:pt x="8972" y="114"/>
                      <a:pt x="8972" y="300"/>
                    </a:cubicBezTo>
                    <a:lnTo>
                      <a:pt x="1" y="300"/>
                    </a:lnTo>
                    <a:lnTo>
                      <a:pt x="1" y="4507"/>
                    </a:lnTo>
                    <a:lnTo>
                      <a:pt x="243" y="4507"/>
                    </a:lnTo>
                    <a:lnTo>
                      <a:pt x="243" y="528"/>
                    </a:lnTo>
                    <a:lnTo>
                      <a:pt x="8972" y="528"/>
                    </a:lnTo>
                    <a:cubicBezTo>
                      <a:pt x="8972" y="656"/>
                      <a:pt x="9157" y="770"/>
                      <a:pt x="9329" y="770"/>
                    </a:cubicBezTo>
                    <a:cubicBezTo>
                      <a:pt x="9514" y="770"/>
                      <a:pt x="9685" y="585"/>
                      <a:pt x="9685" y="414"/>
                    </a:cubicBezTo>
                    <a:cubicBezTo>
                      <a:pt x="9685" y="171"/>
                      <a:pt x="9514" y="0"/>
                      <a:pt x="93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3" name="Google Shape;743;p28"/>
              <p:cNvSpPr/>
              <p:nvPr/>
            </p:nvSpPr>
            <p:spPr>
              <a:xfrm rot="-5400000">
                <a:off x="3936988" y="3222875"/>
                <a:ext cx="1067777" cy="245108"/>
              </a:xfrm>
              <a:custGeom>
                <a:avLst/>
                <a:gdLst/>
                <a:ahLst/>
                <a:cxnLst/>
                <a:rect l="l" t="t" r="r" b="b"/>
                <a:pathLst>
                  <a:path w="24548" h="5635" extrusionOk="0">
                    <a:moveTo>
                      <a:pt x="24190" y="0"/>
                    </a:moveTo>
                    <a:cubicBezTo>
                      <a:pt x="24005" y="0"/>
                      <a:pt x="23834" y="115"/>
                      <a:pt x="23834" y="229"/>
                    </a:cubicBezTo>
                    <a:lnTo>
                      <a:pt x="11525" y="229"/>
                    </a:lnTo>
                    <a:lnTo>
                      <a:pt x="11525" y="4151"/>
                    </a:lnTo>
                    <a:lnTo>
                      <a:pt x="1" y="4151"/>
                    </a:lnTo>
                    <a:lnTo>
                      <a:pt x="1" y="5634"/>
                    </a:lnTo>
                    <a:lnTo>
                      <a:pt x="243" y="5634"/>
                    </a:lnTo>
                    <a:lnTo>
                      <a:pt x="243" y="4393"/>
                    </a:lnTo>
                    <a:lnTo>
                      <a:pt x="11768" y="4393"/>
                    </a:lnTo>
                    <a:lnTo>
                      <a:pt x="11768" y="471"/>
                    </a:lnTo>
                    <a:lnTo>
                      <a:pt x="23834" y="471"/>
                    </a:lnTo>
                    <a:cubicBezTo>
                      <a:pt x="23834" y="642"/>
                      <a:pt x="24005" y="771"/>
                      <a:pt x="24190" y="771"/>
                    </a:cubicBezTo>
                    <a:cubicBezTo>
                      <a:pt x="24362" y="771"/>
                      <a:pt x="24547" y="585"/>
                      <a:pt x="24547" y="357"/>
                    </a:cubicBezTo>
                    <a:cubicBezTo>
                      <a:pt x="24547" y="172"/>
                      <a:pt x="24362" y="0"/>
                      <a:pt x="2419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4" name="Google Shape;744;p28"/>
              <p:cNvSpPr/>
              <p:nvPr/>
            </p:nvSpPr>
            <p:spPr>
              <a:xfrm rot="-5400000">
                <a:off x="3583049" y="3406216"/>
                <a:ext cx="1613105" cy="206613"/>
              </a:xfrm>
              <a:custGeom>
                <a:avLst/>
                <a:gdLst/>
                <a:ahLst/>
                <a:cxnLst/>
                <a:rect l="l" t="t" r="r" b="b"/>
                <a:pathLst>
                  <a:path w="37085" h="4750" extrusionOk="0">
                    <a:moveTo>
                      <a:pt x="36670" y="0"/>
                    </a:moveTo>
                    <a:cubicBezTo>
                      <a:pt x="36542" y="0"/>
                      <a:pt x="36371" y="114"/>
                      <a:pt x="36314" y="228"/>
                    </a:cubicBezTo>
                    <a:lnTo>
                      <a:pt x="20325" y="228"/>
                    </a:lnTo>
                    <a:lnTo>
                      <a:pt x="20325" y="4507"/>
                    </a:lnTo>
                    <a:lnTo>
                      <a:pt x="1" y="4507"/>
                    </a:lnTo>
                    <a:lnTo>
                      <a:pt x="1" y="4750"/>
                    </a:lnTo>
                    <a:lnTo>
                      <a:pt x="20568" y="4750"/>
                    </a:lnTo>
                    <a:lnTo>
                      <a:pt x="20568" y="471"/>
                    </a:lnTo>
                    <a:lnTo>
                      <a:pt x="36314" y="471"/>
                    </a:lnTo>
                    <a:cubicBezTo>
                      <a:pt x="36371" y="642"/>
                      <a:pt x="36542" y="713"/>
                      <a:pt x="36670" y="713"/>
                    </a:cubicBezTo>
                    <a:cubicBezTo>
                      <a:pt x="36899" y="713"/>
                      <a:pt x="37084" y="585"/>
                      <a:pt x="37084" y="357"/>
                    </a:cubicBezTo>
                    <a:cubicBezTo>
                      <a:pt x="37084" y="171"/>
                      <a:pt x="36899" y="0"/>
                      <a:pt x="366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5" name="Google Shape;745;p28"/>
              <p:cNvSpPr/>
              <p:nvPr/>
            </p:nvSpPr>
            <p:spPr>
              <a:xfrm rot="-5400000">
                <a:off x="3683572" y="3550758"/>
                <a:ext cx="1318409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0310" h="4879" extrusionOk="0">
                    <a:moveTo>
                      <a:pt x="29896" y="0"/>
                    </a:moveTo>
                    <a:cubicBezTo>
                      <a:pt x="29767" y="0"/>
                      <a:pt x="29596" y="71"/>
                      <a:pt x="29539" y="243"/>
                    </a:cubicBezTo>
                    <a:lnTo>
                      <a:pt x="18956" y="243"/>
                    </a:lnTo>
                    <a:lnTo>
                      <a:pt x="18956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9198" y="4878"/>
                    </a:lnTo>
                    <a:lnTo>
                      <a:pt x="19198" y="485"/>
                    </a:lnTo>
                    <a:lnTo>
                      <a:pt x="29539" y="485"/>
                    </a:lnTo>
                    <a:cubicBezTo>
                      <a:pt x="29596" y="599"/>
                      <a:pt x="29767" y="713"/>
                      <a:pt x="29896" y="713"/>
                    </a:cubicBezTo>
                    <a:cubicBezTo>
                      <a:pt x="30124" y="713"/>
                      <a:pt x="30309" y="542"/>
                      <a:pt x="30309" y="357"/>
                    </a:cubicBezTo>
                    <a:cubicBezTo>
                      <a:pt x="30309" y="129"/>
                      <a:pt x="30124" y="0"/>
                      <a:pt x="298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6" name="Google Shape;746;p28"/>
              <p:cNvSpPr/>
              <p:nvPr/>
            </p:nvSpPr>
            <p:spPr>
              <a:xfrm rot="-5400000">
                <a:off x="3890469" y="3910287"/>
                <a:ext cx="679996" cy="131580"/>
              </a:xfrm>
              <a:custGeom>
                <a:avLst/>
                <a:gdLst/>
                <a:ahLst/>
                <a:cxnLst/>
                <a:rect l="l" t="t" r="r" b="b"/>
                <a:pathLst>
                  <a:path w="15633" h="3025" extrusionOk="0">
                    <a:moveTo>
                      <a:pt x="15219" y="1"/>
                    </a:moveTo>
                    <a:cubicBezTo>
                      <a:pt x="15034" y="1"/>
                      <a:pt x="14863" y="115"/>
                      <a:pt x="14863" y="357"/>
                    </a:cubicBezTo>
                    <a:cubicBezTo>
                      <a:pt x="14863" y="528"/>
                      <a:pt x="14977" y="714"/>
                      <a:pt x="15219" y="714"/>
                    </a:cubicBezTo>
                    <a:lnTo>
                      <a:pt x="15219" y="2796"/>
                    </a:lnTo>
                    <a:lnTo>
                      <a:pt x="1" y="2796"/>
                    </a:lnTo>
                    <a:lnTo>
                      <a:pt x="1" y="3024"/>
                    </a:lnTo>
                    <a:lnTo>
                      <a:pt x="15447" y="3024"/>
                    </a:lnTo>
                    <a:lnTo>
                      <a:pt x="15447" y="657"/>
                    </a:lnTo>
                    <a:cubicBezTo>
                      <a:pt x="15504" y="585"/>
                      <a:pt x="15633" y="471"/>
                      <a:pt x="15633" y="357"/>
                    </a:cubicBezTo>
                    <a:cubicBezTo>
                      <a:pt x="15633" y="115"/>
                      <a:pt x="15447" y="1"/>
                      <a:pt x="1521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7" name="Google Shape;747;p28"/>
              <p:cNvSpPr/>
              <p:nvPr/>
            </p:nvSpPr>
            <p:spPr>
              <a:xfrm rot="-5400000">
                <a:off x="3593294" y="3509501"/>
                <a:ext cx="1400924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2207" h="4879" extrusionOk="0">
                    <a:moveTo>
                      <a:pt x="31850" y="0"/>
                    </a:moveTo>
                    <a:cubicBezTo>
                      <a:pt x="31678" y="0"/>
                      <a:pt x="31493" y="57"/>
                      <a:pt x="31493" y="243"/>
                    </a:cubicBezTo>
                    <a:lnTo>
                      <a:pt x="17715" y="243"/>
                    </a:lnTo>
                    <a:lnTo>
                      <a:pt x="17715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7943" y="4878"/>
                    </a:lnTo>
                    <a:lnTo>
                      <a:pt x="17943" y="485"/>
                    </a:lnTo>
                    <a:lnTo>
                      <a:pt x="31493" y="485"/>
                    </a:lnTo>
                    <a:cubicBezTo>
                      <a:pt x="31493" y="599"/>
                      <a:pt x="31678" y="714"/>
                      <a:pt x="31850" y="714"/>
                    </a:cubicBezTo>
                    <a:cubicBezTo>
                      <a:pt x="32035" y="714"/>
                      <a:pt x="32206" y="542"/>
                      <a:pt x="32206" y="357"/>
                    </a:cubicBezTo>
                    <a:cubicBezTo>
                      <a:pt x="32206" y="129"/>
                      <a:pt x="32035" y="0"/>
                      <a:pt x="318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8" name="Google Shape;748;p28"/>
              <p:cNvSpPr/>
              <p:nvPr/>
            </p:nvSpPr>
            <p:spPr>
              <a:xfrm rot="-5400000">
                <a:off x="3468913" y="3442188"/>
                <a:ext cx="1533069" cy="214704"/>
              </a:xfrm>
              <a:custGeom>
                <a:avLst/>
                <a:gdLst/>
                <a:ahLst/>
                <a:cxnLst/>
                <a:rect l="l" t="t" r="r" b="b"/>
                <a:pathLst>
                  <a:path w="35245" h="4936" extrusionOk="0">
                    <a:moveTo>
                      <a:pt x="34831" y="0"/>
                    </a:moveTo>
                    <a:cubicBezTo>
                      <a:pt x="34702" y="0"/>
                      <a:pt x="34531" y="71"/>
                      <a:pt x="34474" y="243"/>
                    </a:cubicBezTo>
                    <a:lnTo>
                      <a:pt x="16403" y="243"/>
                    </a:lnTo>
                    <a:lnTo>
                      <a:pt x="16403" y="4707"/>
                    </a:lnTo>
                    <a:lnTo>
                      <a:pt x="1" y="4707"/>
                    </a:lnTo>
                    <a:lnTo>
                      <a:pt x="1" y="4935"/>
                    </a:lnTo>
                    <a:lnTo>
                      <a:pt x="16645" y="4935"/>
                    </a:lnTo>
                    <a:lnTo>
                      <a:pt x="16645" y="485"/>
                    </a:lnTo>
                    <a:lnTo>
                      <a:pt x="34474" y="485"/>
                    </a:lnTo>
                    <a:cubicBezTo>
                      <a:pt x="34531" y="599"/>
                      <a:pt x="34702" y="713"/>
                      <a:pt x="34831" y="713"/>
                    </a:cubicBezTo>
                    <a:cubicBezTo>
                      <a:pt x="35059" y="713"/>
                      <a:pt x="35244" y="542"/>
                      <a:pt x="35244" y="357"/>
                    </a:cubicBezTo>
                    <a:cubicBezTo>
                      <a:pt x="35244" y="129"/>
                      <a:pt x="35059" y="0"/>
                      <a:pt x="348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27485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9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1" name="Google Shape;751;p29"/>
          <p:cNvGrpSpPr/>
          <p:nvPr/>
        </p:nvGrpSpPr>
        <p:grpSpPr>
          <a:xfrm rot="10800000">
            <a:off x="575425" y="5"/>
            <a:ext cx="751088" cy="3090707"/>
            <a:chOff x="426802" y="2674436"/>
            <a:chExt cx="397738" cy="1636680"/>
          </a:xfrm>
        </p:grpSpPr>
        <p:sp>
          <p:nvSpPr>
            <p:cNvPr id="752" name="Google Shape;752;p29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avLst/>
              <a:gdLst/>
              <a:ahLst/>
              <a:cxnLst/>
              <a:rect l="l" t="t" r="r" b="b"/>
              <a:pathLst>
                <a:path w="35787" h="2312" extrusionOk="0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29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avLst/>
              <a:gdLst/>
              <a:ahLst/>
              <a:cxnLst/>
              <a:rect l="l" t="t" r="r" b="b"/>
              <a:pathLst>
                <a:path w="37627" h="4865" extrusionOk="0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29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avLst/>
              <a:gdLst/>
              <a:ahLst/>
              <a:cxnLst/>
              <a:rect l="l" t="t" r="r" b="b"/>
              <a:pathLst>
                <a:path w="10285" h="3381" extrusionOk="0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29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avLst/>
              <a:gdLst/>
              <a:ahLst/>
              <a:cxnLst/>
              <a:rect l="l" t="t" r="r" b="b"/>
              <a:pathLst>
                <a:path w="34417" h="2012" extrusionOk="0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29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avLst/>
              <a:gdLst/>
              <a:ahLst/>
              <a:cxnLst/>
              <a:rect l="l" t="t" r="r" b="b"/>
              <a:pathLst>
                <a:path w="31679" h="2255" extrusionOk="0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29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avLst/>
              <a:gdLst/>
              <a:ahLst/>
              <a:cxnLst/>
              <a:rect l="l" t="t" r="r" b="b"/>
              <a:pathLst>
                <a:path w="31151" h="4879" extrusionOk="0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29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avLst/>
              <a:gdLst/>
              <a:ahLst/>
              <a:cxnLst/>
              <a:rect l="l" t="t" r="r" b="b"/>
              <a:pathLst>
                <a:path w="32863" h="4807" extrusionOk="0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9" name="Google Shape;759;p29"/>
          <p:cNvGrpSpPr/>
          <p:nvPr/>
        </p:nvGrpSpPr>
        <p:grpSpPr>
          <a:xfrm>
            <a:off x="11099321" y="3499550"/>
            <a:ext cx="715371" cy="3371596"/>
            <a:chOff x="8143116" y="2624662"/>
            <a:chExt cx="536528" cy="2528697"/>
          </a:xfrm>
        </p:grpSpPr>
        <p:sp>
          <p:nvSpPr>
            <p:cNvPr id="760" name="Google Shape;760;p29"/>
            <p:cNvSpPr/>
            <p:nvPr/>
          </p:nvSpPr>
          <p:spPr>
            <a:xfrm rot="-5400000">
              <a:off x="7445679" y="3919393"/>
              <a:ext cx="2235397" cy="232533"/>
            </a:xfrm>
            <a:custGeom>
              <a:avLst/>
              <a:gdLst/>
              <a:ahLst/>
              <a:cxnLst/>
              <a:rect l="l" t="t" r="r" b="b"/>
              <a:pathLst>
                <a:path w="26744" h="2782" extrusionOk="0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29"/>
            <p:cNvSpPr/>
            <p:nvPr/>
          </p:nvSpPr>
          <p:spPr>
            <a:xfrm rot="-5400000">
              <a:off x="7411119" y="4023081"/>
              <a:ext cx="1987401" cy="273156"/>
            </a:xfrm>
            <a:custGeom>
              <a:avLst/>
              <a:gdLst/>
              <a:ahLst/>
              <a:cxnLst/>
              <a:rect l="l" t="t" r="r" b="b"/>
              <a:pathLst>
                <a:path w="23777" h="3268" extrusionOk="0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29"/>
            <p:cNvSpPr/>
            <p:nvPr/>
          </p:nvSpPr>
          <p:spPr>
            <a:xfrm rot="-5400000">
              <a:off x="7217368" y="3764970"/>
              <a:ext cx="2528697" cy="248080"/>
            </a:xfrm>
            <a:custGeom>
              <a:avLst/>
              <a:gdLst/>
              <a:ahLst/>
              <a:cxnLst/>
              <a:rect l="l" t="t" r="r" b="b"/>
              <a:pathLst>
                <a:path w="30253" h="2968" extrusionOk="0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29"/>
            <p:cNvSpPr/>
            <p:nvPr/>
          </p:nvSpPr>
          <p:spPr>
            <a:xfrm rot="-5400000">
              <a:off x="7095211" y="3791843"/>
              <a:ext cx="2409421" cy="313611"/>
            </a:xfrm>
            <a:custGeom>
              <a:avLst/>
              <a:gdLst/>
              <a:ahLst/>
              <a:cxnLst/>
              <a:rect l="l" t="t" r="r" b="b"/>
              <a:pathLst>
                <a:path w="28826" h="3752" extrusionOk="0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64" name="Google Shape;764;p29"/>
          <p:cNvSpPr txBox="1">
            <a:spLocks noGrp="1"/>
          </p:cNvSpPr>
          <p:nvPr>
            <p:ph type="title" hasCustomPrompt="1"/>
          </p:nvPr>
        </p:nvSpPr>
        <p:spPr>
          <a:xfrm>
            <a:off x="1767533" y="3429000"/>
            <a:ext cx="1865200" cy="58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5" name="Google Shape;765;p29"/>
          <p:cNvSpPr txBox="1">
            <a:spLocks noGrp="1"/>
          </p:cNvSpPr>
          <p:nvPr>
            <p:ph type="subTitle" idx="1"/>
          </p:nvPr>
        </p:nvSpPr>
        <p:spPr>
          <a:xfrm>
            <a:off x="1251333" y="4838900"/>
            <a:ext cx="2897600" cy="11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66" name="Google Shape;766;p29"/>
          <p:cNvSpPr txBox="1">
            <a:spLocks noGrp="1"/>
          </p:cNvSpPr>
          <p:nvPr>
            <p:ph type="subTitle" idx="2"/>
          </p:nvPr>
        </p:nvSpPr>
        <p:spPr>
          <a:xfrm>
            <a:off x="1251333" y="4278133"/>
            <a:ext cx="289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67" name="Google Shape;767;p29"/>
          <p:cNvSpPr txBox="1">
            <a:spLocks noGrp="1"/>
          </p:cNvSpPr>
          <p:nvPr>
            <p:ph type="title" idx="3" hasCustomPrompt="1"/>
          </p:nvPr>
        </p:nvSpPr>
        <p:spPr>
          <a:xfrm>
            <a:off x="5164133" y="3429000"/>
            <a:ext cx="1863600" cy="58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8" name="Google Shape;768;p29"/>
          <p:cNvSpPr txBox="1">
            <a:spLocks noGrp="1"/>
          </p:cNvSpPr>
          <p:nvPr>
            <p:ph type="subTitle" idx="4"/>
          </p:nvPr>
        </p:nvSpPr>
        <p:spPr>
          <a:xfrm>
            <a:off x="4647200" y="4838900"/>
            <a:ext cx="2897600" cy="11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69" name="Google Shape;769;p29"/>
          <p:cNvSpPr txBox="1">
            <a:spLocks noGrp="1"/>
          </p:cNvSpPr>
          <p:nvPr>
            <p:ph type="subTitle" idx="5"/>
          </p:nvPr>
        </p:nvSpPr>
        <p:spPr>
          <a:xfrm>
            <a:off x="4647200" y="4278133"/>
            <a:ext cx="289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70" name="Google Shape;770;p29"/>
          <p:cNvSpPr txBox="1">
            <a:spLocks noGrp="1"/>
          </p:cNvSpPr>
          <p:nvPr>
            <p:ph type="title" idx="6" hasCustomPrompt="1"/>
          </p:nvPr>
        </p:nvSpPr>
        <p:spPr>
          <a:xfrm>
            <a:off x="8556900" y="3429000"/>
            <a:ext cx="1863600" cy="58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1" name="Google Shape;771;p29"/>
          <p:cNvSpPr txBox="1">
            <a:spLocks noGrp="1"/>
          </p:cNvSpPr>
          <p:nvPr>
            <p:ph type="subTitle" idx="7"/>
          </p:nvPr>
        </p:nvSpPr>
        <p:spPr>
          <a:xfrm>
            <a:off x="8043067" y="4838900"/>
            <a:ext cx="2897600" cy="11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72" name="Google Shape;772;p29"/>
          <p:cNvSpPr txBox="1">
            <a:spLocks noGrp="1"/>
          </p:cNvSpPr>
          <p:nvPr>
            <p:ph type="subTitle" idx="8"/>
          </p:nvPr>
        </p:nvSpPr>
        <p:spPr>
          <a:xfrm>
            <a:off x="8043067" y="4278133"/>
            <a:ext cx="289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73" name="Google Shape;773;p29"/>
          <p:cNvSpPr txBox="1">
            <a:spLocks noGrp="1"/>
          </p:cNvSpPr>
          <p:nvPr>
            <p:ph type="title" idx="9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432095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0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6" name="Google Shape;776;p30"/>
          <p:cNvSpPr txBox="1">
            <a:spLocks noGrp="1"/>
          </p:cNvSpPr>
          <p:nvPr>
            <p:ph type="title"/>
          </p:nvPr>
        </p:nvSpPr>
        <p:spPr>
          <a:xfrm>
            <a:off x="3130600" y="867867"/>
            <a:ext cx="5930800" cy="1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777" name="Google Shape;777;p30"/>
          <p:cNvSpPr txBox="1">
            <a:spLocks noGrp="1"/>
          </p:cNvSpPr>
          <p:nvPr>
            <p:ph type="subTitle" idx="1"/>
          </p:nvPr>
        </p:nvSpPr>
        <p:spPr>
          <a:xfrm>
            <a:off x="3130533" y="2282483"/>
            <a:ext cx="5930800" cy="14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78" name="Google Shape;778;p30"/>
          <p:cNvSpPr txBox="1"/>
          <p:nvPr/>
        </p:nvSpPr>
        <p:spPr>
          <a:xfrm>
            <a:off x="2798800" y="4815933"/>
            <a:ext cx="65944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en" sz="1600" b="1">
                <a:solidFill>
                  <a:schemeClr val="hlink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/>
              </a:rPr>
              <a:t>Slidesgo</a:t>
            </a:r>
            <a:r>
              <a:rPr lang="en" sz="16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</a:t>
            </a: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and includes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 sz="16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779" name="Google Shape;779;p30"/>
          <p:cNvPicPr preferRelativeResize="0"/>
          <p:nvPr/>
        </p:nvPicPr>
        <p:blipFill rotWithShape="1">
          <a:blip r:embed="rId5">
            <a:alphaModFix/>
          </a:blip>
          <a:srcRect l="2950" b="3660"/>
          <a:stretch/>
        </p:blipFill>
        <p:spPr>
          <a:xfrm rot="-5400000" flipH="1">
            <a:off x="9755534" y="1360400"/>
            <a:ext cx="3791733" cy="107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30"/>
          <p:cNvPicPr preferRelativeResize="0"/>
          <p:nvPr/>
        </p:nvPicPr>
        <p:blipFill rotWithShape="1">
          <a:blip r:embed="rId6">
            <a:alphaModFix/>
          </a:blip>
          <a:srcRect l="2922" b="5731"/>
          <a:stretch/>
        </p:blipFill>
        <p:spPr>
          <a:xfrm rot="5400000" flipH="1">
            <a:off x="-1363099" y="4400367"/>
            <a:ext cx="3818700" cy="109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541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5" name="Google Shape;125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667"/>
            </a:lvl1pPr>
            <a:lvl2pPr marL="1219170" lvl="1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grpSp>
        <p:nvGrpSpPr>
          <p:cNvPr id="126" name="Google Shape;126;p4"/>
          <p:cNvGrpSpPr/>
          <p:nvPr/>
        </p:nvGrpSpPr>
        <p:grpSpPr>
          <a:xfrm>
            <a:off x="10295757" y="3747574"/>
            <a:ext cx="1003020" cy="3241285"/>
            <a:chOff x="2474121" y="2891575"/>
            <a:chExt cx="439279" cy="1419541"/>
          </a:xfrm>
        </p:grpSpPr>
        <p:sp>
          <p:nvSpPr>
            <p:cNvPr id="127" name="Google Shape;127;p4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avLst/>
              <a:gdLst/>
              <a:ahLst/>
              <a:cxnLst/>
              <a:rect l="l" t="t" r="r" b="b"/>
              <a:pathLst>
                <a:path w="32635" h="3039" extrusionOk="0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4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avLst/>
              <a:gdLst/>
              <a:ahLst/>
              <a:cxnLst/>
              <a:rect l="l" t="t" r="r" b="b"/>
              <a:pathLst>
                <a:path w="11597" h="4280" extrusionOk="0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4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avLst/>
              <a:gdLst/>
              <a:ahLst/>
              <a:cxnLst/>
              <a:rect l="l" t="t" r="r" b="b"/>
              <a:pathLst>
                <a:path w="10399" h="34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4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avLst/>
              <a:gdLst/>
              <a:ahLst/>
              <a:cxnLst/>
              <a:rect l="l" t="t" r="r" b="b"/>
              <a:pathLst>
                <a:path w="26687" h="2968" extrusionOk="0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4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avLst/>
              <a:gdLst/>
              <a:ahLst/>
              <a:cxnLst/>
              <a:rect l="l" t="t" r="r" b="b"/>
              <a:pathLst>
                <a:path w="29240" h="3096" extrusionOk="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4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avLst/>
              <a:gdLst/>
              <a:ahLst/>
              <a:cxnLst/>
              <a:rect l="l" t="t" r="r" b="b"/>
              <a:pathLst>
                <a:path w="27871" h="2925" extrusionOk="0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4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avLst/>
              <a:gdLst/>
              <a:ahLst/>
              <a:cxnLst/>
              <a:rect l="l" t="t" r="r" b="b"/>
              <a:pathLst>
                <a:path w="25375" h="771" extrusionOk="0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4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avLst/>
              <a:gdLst/>
              <a:ahLst/>
              <a:cxnLst/>
              <a:rect l="l" t="t" r="r" b="b"/>
              <a:pathLst>
                <a:path w="21638" h="771" extrusionOk="0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" name="Google Shape;135;p4"/>
          <p:cNvGrpSpPr/>
          <p:nvPr/>
        </p:nvGrpSpPr>
        <p:grpSpPr>
          <a:xfrm>
            <a:off x="11123803" y="3311290"/>
            <a:ext cx="1062512" cy="3942471"/>
            <a:chOff x="4128096" y="2589445"/>
            <a:chExt cx="465334" cy="1726630"/>
          </a:xfrm>
        </p:grpSpPr>
        <p:sp>
          <p:nvSpPr>
            <p:cNvPr id="136" name="Google Shape;136;p4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4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4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4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4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4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4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4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7" name="Google Shape;147;p4"/>
          <p:cNvGrpSpPr/>
          <p:nvPr/>
        </p:nvGrpSpPr>
        <p:grpSpPr>
          <a:xfrm rot="10800000">
            <a:off x="10770154" y="-1519704"/>
            <a:ext cx="1416156" cy="3396807"/>
            <a:chOff x="3117442" y="2754471"/>
            <a:chExt cx="648978" cy="1556645"/>
          </a:xfrm>
        </p:grpSpPr>
        <p:sp>
          <p:nvSpPr>
            <p:cNvPr id="148" name="Google Shape;148;p4"/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avLst/>
              <a:gdLst/>
              <a:ahLst/>
              <a:cxnLst/>
              <a:rect l="l" t="t" r="r" b="b"/>
              <a:pathLst>
                <a:path w="30196" h="2854" extrusionOk="0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avLst/>
              <a:gdLst/>
              <a:ahLst/>
              <a:cxnLst/>
              <a:rect l="l" t="t" r="r" b="b"/>
              <a:pathLst>
                <a:path w="14806" h="771" extrusionOk="0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3456174" y="4000870"/>
              <a:ext cx="452331" cy="168161"/>
            </a:xfrm>
            <a:custGeom>
              <a:avLst/>
              <a:gdLst/>
              <a:ahLst/>
              <a:cxnLst/>
              <a:rect l="l" t="t" r="r" b="b"/>
              <a:pathLst>
                <a:path w="10399" h="3866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3153"/>
                  </a:lnTo>
                  <a:cubicBezTo>
                    <a:pt x="9757" y="3153"/>
                    <a:pt x="9628" y="3338"/>
                    <a:pt x="9628" y="3509"/>
                  </a:cubicBezTo>
                  <a:cubicBezTo>
                    <a:pt x="9628" y="3695"/>
                    <a:pt x="9814" y="3866"/>
                    <a:pt x="10042" y="3866"/>
                  </a:cubicBezTo>
                  <a:cubicBezTo>
                    <a:pt x="10227" y="3866"/>
                    <a:pt x="10398" y="3695"/>
                    <a:pt x="10398" y="3509"/>
                  </a:cubicBezTo>
                  <a:cubicBezTo>
                    <a:pt x="10398" y="3338"/>
                    <a:pt x="10284" y="3153"/>
                    <a:pt x="10170" y="3153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085206" y="3642908"/>
              <a:ext cx="1140330" cy="196087"/>
            </a:xfrm>
            <a:custGeom>
              <a:avLst/>
              <a:gdLst/>
              <a:ahLst/>
              <a:cxnLst/>
              <a:rect l="l" t="t" r="r" b="b"/>
              <a:pathLst>
                <a:path w="26216" h="4508" extrusionOk="0">
                  <a:moveTo>
                    <a:pt x="25859" y="0"/>
                  </a:moveTo>
                  <a:cubicBezTo>
                    <a:pt x="25674" y="0"/>
                    <a:pt x="25560" y="114"/>
                    <a:pt x="25503" y="229"/>
                  </a:cubicBezTo>
                  <a:lnTo>
                    <a:pt x="16531" y="229"/>
                  </a:lnTo>
                  <a:lnTo>
                    <a:pt x="12481" y="4279"/>
                  </a:lnTo>
                  <a:lnTo>
                    <a:pt x="11240" y="4279"/>
                  </a:lnTo>
                  <a:lnTo>
                    <a:pt x="11240" y="57"/>
                  </a:lnTo>
                  <a:lnTo>
                    <a:pt x="1" y="57"/>
                  </a:lnTo>
                  <a:lnTo>
                    <a:pt x="1" y="286"/>
                  </a:lnTo>
                  <a:lnTo>
                    <a:pt x="10997" y="286"/>
                  </a:lnTo>
                  <a:lnTo>
                    <a:pt x="10997" y="4507"/>
                  </a:lnTo>
                  <a:lnTo>
                    <a:pt x="12609" y="4507"/>
                  </a:lnTo>
                  <a:lnTo>
                    <a:pt x="16645" y="471"/>
                  </a:lnTo>
                  <a:lnTo>
                    <a:pt x="25503" y="471"/>
                  </a:lnTo>
                  <a:cubicBezTo>
                    <a:pt x="25560" y="642"/>
                    <a:pt x="25674" y="771"/>
                    <a:pt x="25859" y="771"/>
                  </a:cubicBezTo>
                  <a:cubicBezTo>
                    <a:pt x="26087" y="771"/>
                    <a:pt x="26216" y="585"/>
                    <a:pt x="26216" y="357"/>
                  </a:cubicBezTo>
                  <a:cubicBezTo>
                    <a:pt x="26216" y="171"/>
                    <a:pt x="26087" y="0"/>
                    <a:pt x="2585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2913348" y="3546126"/>
              <a:ext cx="1336374" cy="193607"/>
            </a:xfrm>
            <a:custGeom>
              <a:avLst/>
              <a:gdLst/>
              <a:ahLst/>
              <a:cxnLst/>
              <a:rect l="l" t="t" r="r" b="b"/>
              <a:pathLst>
                <a:path w="30723" h="4451" extrusionOk="0">
                  <a:moveTo>
                    <a:pt x="30309" y="1"/>
                  </a:moveTo>
                  <a:cubicBezTo>
                    <a:pt x="30195" y="1"/>
                    <a:pt x="30010" y="115"/>
                    <a:pt x="29953" y="300"/>
                  </a:cubicBezTo>
                  <a:lnTo>
                    <a:pt x="16232" y="300"/>
                  </a:lnTo>
                  <a:lnTo>
                    <a:pt x="12609" y="3866"/>
                  </a:lnTo>
                  <a:lnTo>
                    <a:pt x="12609" y="714"/>
                  </a:lnTo>
                  <a:lnTo>
                    <a:pt x="1" y="714"/>
                  </a:lnTo>
                  <a:lnTo>
                    <a:pt x="1" y="956"/>
                  </a:lnTo>
                  <a:lnTo>
                    <a:pt x="12367" y="956"/>
                  </a:lnTo>
                  <a:lnTo>
                    <a:pt x="12367" y="4451"/>
                  </a:lnTo>
                  <a:lnTo>
                    <a:pt x="16346" y="528"/>
                  </a:lnTo>
                  <a:lnTo>
                    <a:pt x="29953" y="528"/>
                  </a:lnTo>
                  <a:cubicBezTo>
                    <a:pt x="30010" y="657"/>
                    <a:pt x="30195" y="771"/>
                    <a:pt x="30309" y="771"/>
                  </a:cubicBezTo>
                  <a:cubicBezTo>
                    <a:pt x="30552" y="771"/>
                    <a:pt x="30723" y="600"/>
                    <a:pt x="30723" y="414"/>
                  </a:cubicBezTo>
                  <a:cubicBezTo>
                    <a:pt x="30723" y="172"/>
                    <a:pt x="30552" y="1"/>
                    <a:pt x="3030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avLst/>
              <a:gdLst/>
              <a:ahLst/>
              <a:cxnLst/>
              <a:rect l="l" t="t" r="r" b="b"/>
              <a:pathLst>
                <a:path w="28356" h="3324" extrusionOk="0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avLst/>
              <a:gdLst/>
              <a:ahLst/>
              <a:cxnLst/>
              <a:rect l="l" t="t" r="r" b="b"/>
              <a:pathLst>
                <a:path w="32635" h="2254" extrusionOk="0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avLst/>
              <a:gdLst/>
              <a:ahLst/>
              <a:cxnLst/>
              <a:rect l="l" t="t" r="r" b="b"/>
              <a:pathLst>
                <a:path w="35787" h="2269" extrusionOk="0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avLst/>
              <a:gdLst/>
              <a:ahLst/>
              <a:cxnLst/>
              <a:rect l="l" t="t" r="r" b="b"/>
              <a:pathLst>
                <a:path w="34475" h="2312" extrusionOk="0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avLst/>
              <a:gdLst/>
              <a:ahLst/>
              <a:cxnLst/>
              <a:rect l="l" t="t" r="r" b="b"/>
              <a:pathLst>
                <a:path w="28769" h="2626" extrusionOk="0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205410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1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83" name="Google Shape;783;p31"/>
          <p:cNvGrpSpPr/>
          <p:nvPr/>
        </p:nvGrpSpPr>
        <p:grpSpPr>
          <a:xfrm rot="5400000">
            <a:off x="1351471" y="3923899"/>
            <a:ext cx="1193196" cy="3896141"/>
            <a:chOff x="6961407" y="2871131"/>
            <a:chExt cx="439278" cy="1434374"/>
          </a:xfrm>
        </p:grpSpPr>
        <p:sp>
          <p:nvSpPr>
            <p:cNvPr id="784" name="Google Shape;784;p31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31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31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31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31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31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31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1" name="Google Shape;791;p31"/>
          <p:cNvGrpSpPr/>
          <p:nvPr/>
        </p:nvGrpSpPr>
        <p:grpSpPr>
          <a:xfrm rot="-5400000">
            <a:off x="10609047" y="-1266780"/>
            <a:ext cx="1263971" cy="4689987"/>
            <a:chOff x="4128096" y="2589445"/>
            <a:chExt cx="465334" cy="1726630"/>
          </a:xfrm>
        </p:grpSpPr>
        <p:sp>
          <p:nvSpPr>
            <p:cNvPr id="792" name="Google Shape;792;p3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3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3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3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3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3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3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3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3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3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3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70865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2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05" name="Google Shape;805;p32"/>
          <p:cNvGrpSpPr/>
          <p:nvPr/>
        </p:nvGrpSpPr>
        <p:grpSpPr>
          <a:xfrm rot="10800000">
            <a:off x="536330" y="-1566192"/>
            <a:ext cx="829295" cy="3601237"/>
            <a:chOff x="4792514" y="2979701"/>
            <a:chExt cx="305307" cy="1325804"/>
          </a:xfrm>
        </p:grpSpPr>
        <p:sp>
          <p:nvSpPr>
            <p:cNvPr id="806" name="Google Shape;806;p32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32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32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32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32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1" name="Google Shape;811;p32"/>
          <p:cNvGrpSpPr/>
          <p:nvPr/>
        </p:nvGrpSpPr>
        <p:grpSpPr>
          <a:xfrm>
            <a:off x="9941607" y="4367010"/>
            <a:ext cx="1299411" cy="4219756"/>
            <a:chOff x="6278982" y="2751992"/>
            <a:chExt cx="478381" cy="1553513"/>
          </a:xfrm>
        </p:grpSpPr>
        <p:sp>
          <p:nvSpPr>
            <p:cNvPr id="812" name="Google Shape;812;p32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32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32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32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32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32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32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32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32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828691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687456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94690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5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268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0" name="Google Shape;160;p5"/>
          <p:cNvGrpSpPr/>
          <p:nvPr/>
        </p:nvGrpSpPr>
        <p:grpSpPr>
          <a:xfrm rot="10800000">
            <a:off x="528401" y="-929099"/>
            <a:ext cx="1628736" cy="3496147"/>
            <a:chOff x="5452016" y="2824589"/>
            <a:chExt cx="689908" cy="1480916"/>
          </a:xfrm>
        </p:grpSpPr>
        <p:sp>
          <p:nvSpPr>
            <p:cNvPr id="161" name="Google Shape;161;p5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5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5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5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5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5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5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5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5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5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5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5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4" name="Google Shape;174;p5"/>
          <p:cNvGrpSpPr/>
          <p:nvPr/>
        </p:nvGrpSpPr>
        <p:grpSpPr>
          <a:xfrm>
            <a:off x="9301670" y="4997614"/>
            <a:ext cx="2268324" cy="3667533"/>
            <a:chOff x="6976252" y="2907160"/>
            <a:chExt cx="1701243" cy="2750650"/>
          </a:xfrm>
        </p:grpSpPr>
        <p:grpSp>
          <p:nvGrpSpPr>
            <p:cNvPr id="175" name="Google Shape;175;p5"/>
            <p:cNvGrpSpPr/>
            <p:nvPr/>
          </p:nvGrpSpPr>
          <p:grpSpPr>
            <a:xfrm>
              <a:off x="6976252" y="2907160"/>
              <a:ext cx="847022" cy="2750650"/>
              <a:chOff x="6278982" y="2751992"/>
              <a:chExt cx="478381" cy="1553513"/>
            </a:xfrm>
          </p:grpSpPr>
          <p:sp>
            <p:nvSpPr>
              <p:cNvPr id="176" name="Google Shape;176;p5"/>
              <p:cNvSpPr/>
              <p:nvPr/>
            </p:nvSpPr>
            <p:spPr>
              <a:xfrm rot="-5400000">
                <a:off x="6192439" y="3740581"/>
                <a:ext cx="1059686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1613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5917" y="243"/>
                    </a:lnTo>
                    <a:lnTo>
                      <a:pt x="17173" y="1313"/>
                    </a:lnTo>
                    <a:lnTo>
                      <a:pt x="23648" y="1313"/>
                    </a:lnTo>
                    <a:cubicBezTo>
                      <a:pt x="23705" y="1498"/>
                      <a:pt x="23819" y="1612"/>
                      <a:pt x="24004" y="1612"/>
                    </a:cubicBezTo>
                    <a:cubicBezTo>
                      <a:pt x="24176" y="1612"/>
                      <a:pt x="24361" y="1427"/>
                      <a:pt x="24361" y="1199"/>
                    </a:cubicBezTo>
                    <a:cubicBezTo>
                      <a:pt x="24361" y="1013"/>
                      <a:pt x="24176" y="842"/>
                      <a:pt x="24004" y="842"/>
                    </a:cubicBezTo>
                    <a:cubicBezTo>
                      <a:pt x="23819" y="842"/>
                      <a:pt x="23705" y="956"/>
                      <a:pt x="23648" y="1070"/>
                    </a:cubicBezTo>
                    <a:lnTo>
                      <a:pt x="17230" y="1070"/>
                    </a:lnTo>
                    <a:lnTo>
                      <a:pt x="159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 rot="-5400000">
                <a:off x="6010359" y="3607522"/>
                <a:ext cx="1325804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1613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7173" y="243"/>
                    </a:lnTo>
                    <a:lnTo>
                      <a:pt x="18242" y="1370"/>
                    </a:lnTo>
                    <a:lnTo>
                      <a:pt x="29710" y="1370"/>
                    </a:lnTo>
                    <a:cubicBezTo>
                      <a:pt x="29767" y="1484"/>
                      <a:pt x="29952" y="1612"/>
                      <a:pt x="30066" y="1612"/>
                    </a:cubicBezTo>
                    <a:cubicBezTo>
                      <a:pt x="30309" y="1612"/>
                      <a:pt x="30480" y="1427"/>
                      <a:pt x="30480" y="1256"/>
                    </a:cubicBezTo>
                    <a:cubicBezTo>
                      <a:pt x="30480" y="1013"/>
                      <a:pt x="30309" y="842"/>
                      <a:pt x="30066" y="842"/>
                    </a:cubicBezTo>
                    <a:cubicBezTo>
                      <a:pt x="29952" y="842"/>
                      <a:pt x="29767" y="956"/>
                      <a:pt x="29710" y="1127"/>
                    </a:cubicBezTo>
                    <a:lnTo>
                      <a:pt x="18356" y="1127"/>
                    </a:lnTo>
                    <a:lnTo>
                      <a:pt x="172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 rot="-5400000">
                <a:off x="6022147" y="3665853"/>
                <a:ext cx="1214755" cy="64550"/>
              </a:xfrm>
              <a:custGeom>
                <a:avLst/>
                <a:gdLst/>
                <a:ahLst/>
                <a:cxnLst/>
                <a:rect l="l" t="t" r="r" b="b"/>
                <a:pathLst>
                  <a:path w="27927" h="1484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17943" y="229"/>
                    </a:lnTo>
                    <a:lnTo>
                      <a:pt x="18898" y="1241"/>
                    </a:lnTo>
                    <a:lnTo>
                      <a:pt x="27157" y="1241"/>
                    </a:lnTo>
                    <a:cubicBezTo>
                      <a:pt x="27214" y="1427"/>
                      <a:pt x="27385" y="1484"/>
                      <a:pt x="27513" y="1484"/>
                    </a:cubicBezTo>
                    <a:cubicBezTo>
                      <a:pt x="27741" y="1484"/>
                      <a:pt x="27927" y="1298"/>
                      <a:pt x="27927" y="1127"/>
                    </a:cubicBezTo>
                    <a:cubicBezTo>
                      <a:pt x="27927" y="885"/>
                      <a:pt x="27741" y="771"/>
                      <a:pt x="27513" y="771"/>
                    </a:cubicBezTo>
                    <a:cubicBezTo>
                      <a:pt x="27385" y="771"/>
                      <a:pt x="27214" y="828"/>
                      <a:pt x="27157" y="999"/>
                    </a:cubicBezTo>
                    <a:lnTo>
                      <a:pt x="19012" y="999"/>
                    </a:lnTo>
                    <a:lnTo>
                      <a:pt x="1800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 rot="-5400000">
                <a:off x="5843461" y="3619310"/>
                <a:ext cx="1279305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29411" h="2140" extrusionOk="0">
                    <a:moveTo>
                      <a:pt x="28996" y="0"/>
                    </a:moveTo>
                    <a:cubicBezTo>
                      <a:pt x="28882" y="0"/>
                      <a:pt x="28697" y="57"/>
                      <a:pt x="28640" y="243"/>
                    </a:cubicBezTo>
                    <a:lnTo>
                      <a:pt x="20610" y="243"/>
                    </a:lnTo>
                    <a:lnTo>
                      <a:pt x="20610" y="1911"/>
                    </a:lnTo>
                    <a:lnTo>
                      <a:pt x="0" y="1911"/>
                    </a:lnTo>
                    <a:lnTo>
                      <a:pt x="0" y="2140"/>
                    </a:lnTo>
                    <a:lnTo>
                      <a:pt x="20852" y="2140"/>
                    </a:lnTo>
                    <a:lnTo>
                      <a:pt x="20852" y="485"/>
                    </a:lnTo>
                    <a:lnTo>
                      <a:pt x="28640" y="485"/>
                    </a:lnTo>
                    <a:cubicBezTo>
                      <a:pt x="28697" y="656"/>
                      <a:pt x="28882" y="713"/>
                      <a:pt x="28996" y="713"/>
                    </a:cubicBezTo>
                    <a:cubicBezTo>
                      <a:pt x="29239" y="713"/>
                      <a:pt x="29410" y="542"/>
                      <a:pt x="29410" y="357"/>
                    </a:cubicBezTo>
                    <a:cubicBezTo>
                      <a:pt x="29410" y="129"/>
                      <a:pt x="29239" y="0"/>
                      <a:pt x="28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 rot="-5400000">
                <a:off x="5753204" y="3565025"/>
                <a:ext cx="1374825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2440" extrusionOk="0">
                    <a:moveTo>
                      <a:pt x="31193" y="1"/>
                    </a:moveTo>
                    <a:cubicBezTo>
                      <a:pt x="31079" y="1"/>
                      <a:pt x="30893" y="58"/>
                      <a:pt x="30836" y="243"/>
                    </a:cubicBezTo>
                    <a:lnTo>
                      <a:pt x="19426" y="243"/>
                    </a:lnTo>
                    <a:lnTo>
                      <a:pt x="19426" y="2197"/>
                    </a:lnTo>
                    <a:lnTo>
                      <a:pt x="0" y="2197"/>
                    </a:lnTo>
                    <a:lnTo>
                      <a:pt x="0" y="2439"/>
                    </a:lnTo>
                    <a:lnTo>
                      <a:pt x="19669" y="2439"/>
                    </a:lnTo>
                    <a:lnTo>
                      <a:pt x="19669" y="471"/>
                    </a:lnTo>
                    <a:lnTo>
                      <a:pt x="30836" y="471"/>
                    </a:lnTo>
                    <a:cubicBezTo>
                      <a:pt x="30893" y="657"/>
                      <a:pt x="31079" y="714"/>
                      <a:pt x="31193" y="714"/>
                    </a:cubicBezTo>
                    <a:cubicBezTo>
                      <a:pt x="31435" y="714"/>
                      <a:pt x="31607" y="542"/>
                      <a:pt x="31607" y="357"/>
                    </a:cubicBezTo>
                    <a:cubicBezTo>
                      <a:pt x="31607" y="115"/>
                      <a:pt x="31435" y="1"/>
                      <a:pt x="311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 rot="-5400000">
                <a:off x="5618885" y="3466677"/>
                <a:ext cx="1553513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5715" h="2854" extrusionOk="0">
                    <a:moveTo>
                      <a:pt x="35301" y="1"/>
                    </a:moveTo>
                    <a:cubicBezTo>
                      <a:pt x="35172" y="1"/>
                      <a:pt x="35001" y="58"/>
                      <a:pt x="34944" y="229"/>
                    </a:cubicBezTo>
                    <a:lnTo>
                      <a:pt x="18185" y="229"/>
                    </a:lnTo>
                    <a:lnTo>
                      <a:pt x="18185" y="2611"/>
                    </a:lnTo>
                    <a:lnTo>
                      <a:pt x="0" y="2611"/>
                    </a:lnTo>
                    <a:lnTo>
                      <a:pt x="0" y="2853"/>
                    </a:lnTo>
                    <a:lnTo>
                      <a:pt x="18413" y="2853"/>
                    </a:lnTo>
                    <a:lnTo>
                      <a:pt x="18413" y="471"/>
                    </a:lnTo>
                    <a:lnTo>
                      <a:pt x="34944" y="471"/>
                    </a:lnTo>
                    <a:cubicBezTo>
                      <a:pt x="35001" y="642"/>
                      <a:pt x="35172" y="714"/>
                      <a:pt x="35301" y="714"/>
                    </a:cubicBezTo>
                    <a:cubicBezTo>
                      <a:pt x="35529" y="714"/>
                      <a:pt x="35714" y="528"/>
                      <a:pt x="35714" y="357"/>
                    </a:cubicBezTo>
                    <a:cubicBezTo>
                      <a:pt x="35714" y="115"/>
                      <a:pt x="35529" y="1"/>
                      <a:pt x="353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 rot="-5400000">
                <a:off x="5790418" y="3674835"/>
                <a:ext cx="1119234" cy="142106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3267" extrusionOk="0">
                    <a:moveTo>
                      <a:pt x="25374" y="1"/>
                    </a:moveTo>
                    <a:cubicBezTo>
                      <a:pt x="25188" y="1"/>
                      <a:pt x="25074" y="115"/>
                      <a:pt x="25017" y="243"/>
                    </a:cubicBezTo>
                    <a:lnTo>
                      <a:pt x="17044" y="243"/>
                    </a:lnTo>
                    <a:lnTo>
                      <a:pt x="17044" y="3038"/>
                    </a:lnTo>
                    <a:lnTo>
                      <a:pt x="0" y="3038"/>
                    </a:lnTo>
                    <a:lnTo>
                      <a:pt x="0" y="3267"/>
                    </a:lnTo>
                    <a:lnTo>
                      <a:pt x="17287" y="3267"/>
                    </a:lnTo>
                    <a:lnTo>
                      <a:pt x="17287" y="471"/>
                    </a:lnTo>
                    <a:lnTo>
                      <a:pt x="25017" y="471"/>
                    </a:lnTo>
                    <a:cubicBezTo>
                      <a:pt x="25074" y="657"/>
                      <a:pt x="25188" y="771"/>
                      <a:pt x="25374" y="771"/>
                    </a:cubicBezTo>
                    <a:cubicBezTo>
                      <a:pt x="25545" y="771"/>
                      <a:pt x="25730" y="600"/>
                      <a:pt x="25730" y="357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 rot="-5400000">
                <a:off x="6430370" y="3978513"/>
                <a:ext cx="620405" cy="3358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72" extrusionOk="0">
                    <a:moveTo>
                      <a:pt x="13906" y="1"/>
                    </a:moveTo>
                    <a:cubicBezTo>
                      <a:pt x="13721" y="1"/>
                      <a:pt x="13607" y="115"/>
                      <a:pt x="13550" y="229"/>
                    </a:cubicBezTo>
                    <a:lnTo>
                      <a:pt x="0" y="229"/>
                    </a:lnTo>
                    <a:lnTo>
                      <a:pt x="0" y="472"/>
                    </a:lnTo>
                    <a:lnTo>
                      <a:pt x="13550" y="472"/>
                    </a:lnTo>
                    <a:cubicBezTo>
                      <a:pt x="13607" y="657"/>
                      <a:pt x="13721" y="771"/>
                      <a:pt x="13906" y="771"/>
                    </a:cubicBezTo>
                    <a:cubicBezTo>
                      <a:pt x="14078" y="771"/>
                      <a:pt x="14263" y="586"/>
                      <a:pt x="14263" y="358"/>
                    </a:cubicBezTo>
                    <a:cubicBezTo>
                      <a:pt x="14263" y="172"/>
                      <a:pt x="14078" y="1"/>
                      <a:pt x="139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 rot="-5400000">
                <a:off x="5858989" y="3544234"/>
                <a:ext cx="1460429" cy="62114"/>
              </a:xfrm>
              <a:custGeom>
                <a:avLst/>
                <a:gdLst/>
                <a:ahLst/>
                <a:cxnLst/>
                <a:rect l="l" t="t" r="r" b="b"/>
                <a:pathLst>
                  <a:path w="33575" h="1428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8542" y="243"/>
                    </a:lnTo>
                    <a:lnTo>
                      <a:pt x="19483" y="1185"/>
                    </a:lnTo>
                    <a:lnTo>
                      <a:pt x="32862" y="1185"/>
                    </a:lnTo>
                    <a:cubicBezTo>
                      <a:pt x="32919" y="1313"/>
                      <a:pt x="33033" y="1427"/>
                      <a:pt x="33161" y="1427"/>
                    </a:cubicBezTo>
                    <a:cubicBezTo>
                      <a:pt x="33389" y="1427"/>
                      <a:pt x="33575" y="1256"/>
                      <a:pt x="33575" y="1013"/>
                    </a:cubicBezTo>
                    <a:cubicBezTo>
                      <a:pt x="33575" y="828"/>
                      <a:pt x="33389" y="657"/>
                      <a:pt x="33161" y="657"/>
                    </a:cubicBezTo>
                    <a:cubicBezTo>
                      <a:pt x="32976" y="657"/>
                      <a:pt x="32862" y="771"/>
                      <a:pt x="32805" y="956"/>
                    </a:cubicBezTo>
                    <a:lnTo>
                      <a:pt x="19612" y="956"/>
                    </a:lnTo>
                    <a:lnTo>
                      <a:pt x="185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5" name="Google Shape;185;p5"/>
            <p:cNvGrpSpPr/>
            <p:nvPr/>
          </p:nvGrpSpPr>
          <p:grpSpPr>
            <a:xfrm>
              <a:off x="7899710" y="3118109"/>
              <a:ext cx="777786" cy="2539702"/>
              <a:chOff x="6961407" y="2871131"/>
              <a:chExt cx="439278" cy="1434374"/>
            </a:xfrm>
          </p:grpSpPr>
          <p:sp>
            <p:nvSpPr>
              <p:cNvPr id="186" name="Google Shape;186;p5"/>
              <p:cNvSpPr/>
              <p:nvPr/>
            </p:nvSpPr>
            <p:spPr>
              <a:xfrm rot="-5400000">
                <a:off x="6647504" y="3552324"/>
                <a:ext cx="1374825" cy="131536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3024" extrusionOk="0">
                    <a:moveTo>
                      <a:pt x="31193" y="0"/>
                    </a:moveTo>
                    <a:cubicBezTo>
                      <a:pt x="31079" y="0"/>
                      <a:pt x="30893" y="114"/>
                      <a:pt x="30836" y="300"/>
                    </a:cubicBezTo>
                    <a:lnTo>
                      <a:pt x="17287" y="300"/>
                    </a:lnTo>
                    <a:lnTo>
                      <a:pt x="17287" y="2796"/>
                    </a:lnTo>
                    <a:lnTo>
                      <a:pt x="0" y="2796"/>
                    </a:lnTo>
                    <a:lnTo>
                      <a:pt x="0" y="3024"/>
                    </a:lnTo>
                    <a:lnTo>
                      <a:pt x="17529" y="3024"/>
                    </a:lnTo>
                    <a:lnTo>
                      <a:pt x="17529" y="528"/>
                    </a:lnTo>
                    <a:lnTo>
                      <a:pt x="30836" y="528"/>
                    </a:lnTo>
                    <a:cubicBezTo>
                      <a:pt x="30893" y="656"/>
                      <a:pt x="31079" y="770"/>
                      <a:pt x="31193" y="770"/>
                    </a:cubicBezTo>
                    <a:cubicBezTo>
                      <a:pt x="31435" y="770"/>
                      <a:pt x="31607" y="599"/>
                      <a:pt x="31607" y="414"/>
                    </a:cubicBezTo>
                    <a:cubicBezTo>
                      <a:pt x="31607" y="171"/>
                      <a:pt x="31435" y="0"/>
                      <a:pt x="311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 rot="-5400000">
                <a:off x="6677278" y="3618071"/>
                <a:ext cx="1230283" cy="144586"/>
              </a:xfrm>
              <a:custGeom>
                <a:avLst/>
                <a:gdLst/>
                <a:ahLst/>
                <a:cxnLst/>
                <a:rect l="l" t="t" r="r" b="b"/>
                <a:pathLst>
                  <a:path w="28284" h="3324" extrusionOk="0">
                    <a:moveTo>
                      <a:pt x="27870" y="0"/>
                    </a:moveTo>
                    <a:cubicBezTo>
                      <a:pt x="27741" y="0"/>
                      <a:pt x="27570" y="114"/>
                      <a:pt x="27513" y="228"/>
                    </a:cubicBezTo>
                    <a:lnTo>
                      <a:pt x="16103" y="228"/>
                    </a:lnTo>
                    <a:lnTo>
                      <a:pt x="16103" y="3081"/>
                    </a:lnTo>
                    <a:lnTo>
                      <a:pt x="0" y="3081"/>
                    </a:lnTo>
                    <a:lnTo>
                      <a:pt x="0" y="3324"/>
                    </a:lnTo>
                    <a:lnTo>
                      <a:pt x="16331" y="3324"/>
                    </a:lnTo>
                    <a:lnTo>
                      <a:pt x="16331" y="471"/>
                    </a:lnTo>
                    <a:lnTo>
                      <a:pt x="27513" y="471"/>
                    </a:lnTo>
                    <a:cubicBezTo>
                      <a:pt x="27570" y="656"/>
                      <a:pt x="27741" y="770"/>
                      <a:pt x="27870" y="770"/>
                    </a:cubicBezTo>
                    <a:cubicBezTo>
                      <a:pt x="28098" y="770"/>
                      <a:pt x="28283" y="585"/>
                      <a:pt x="28283" y="357"/>
                    </a:cubicBezTo>
                    <a:cubicBezTo>
                      <a:pt x="28283" y="171"/>
                      <a:pt x="28098" y="0"/>
                      <a:pt x="278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 rot="-5400000">
                <a:off x="6529931" y="3512306"/>
                <a:ext cx="1434374" cy="152024"/>
              </a:xfrm>
              <a:custGeom>
                <a:avLst/>
                <a:gdLst/>
                <a:ahLst/>
                <a:cxnLst/>
                <a:rect l="l" t="t" r="r" b="b"/>
                <a:pathLst>
                  <a:path w="32976" h="3495" extrusionOk="0">
                    <a:moveTo>
                      <a:pt x="32562" y="1"/>
                    </a:moveTo>
                    <a:cubicBezTo>
                      <a:pt x="32448" y="1"/>
                      <a:pt x="32263" y="115"/>
                      <a:pt x="32206" y="286"/>
                    </a:cubicBezTo>
                    <a:lnTo>
                      <a:pt x="14976" y="286"/>
                    </a:lnTo>
                    <a:lnTo>
                      <a:pt x="14976" y="3267"/>
                    </a:lnTo>
                    <a:lnTo>
                      <a:pt x="0" y="3267"/>
                    </a:lnTo>
                    <a:lnTo>
                      <a:pt x="0" y="3495"/>
                    </a:lnTo>
                    <a:lnTo>
                      <a:pt x="15204" y="3495"/>
                    </a:lnTo>
                    <a:lnTo>
                      <a:pt x="15204" y="528"/>
                    </a:lnTo>
                    <a:lnTo>
                      <a:pt x="32206" y="528"/>
                    </a:lnTo>
                    <a:cubicBezTo>
                      <a:pt x="32263" y="642"/>
                      <a:pt x="32448" y="771"/>
                      <a:pt x="32562" y="771"/>
                    </a:cubicBezTo>
                    <a:cubicBezTo>
                      <a:pt x="32805" y="771"/>
                      <a:pt x="32976" y="585"/>
                      <a:pt x="32976" y="414"/>
                    </a:cubicBezTo>
                    <a:cubicBezTo>
                      <a:pt x="32976" y="172"/>
                      <a:pt x="32805" y="1"/>
                      <a:pt x="325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 rot="-5400000">
                <a:off x="6645331" y="3671116"/>
                <a:ext cx="1098138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25246" h="3923" extrusionOk="0">
                    <a:moveTo>
                      <a:pt x="24832" y="0"/>
                    </a:moveTo>
                    <a:cubicBezTo>
                      <a:pt x="24718" y="0"/>
                      <a:pt x="24532" y="114"/>
                      <a:pt x="24475" y="285"/>
                    </a:cubicBezTo>
                    <a:lnTo>
                      <a:pt x="13835" y="285"/>
                    </a:lnTo>
                    <a:lnTo>
                      <a:pt x="13835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4078" y="3923"/>
                    </a:lnTo>
                    <a:lnTo>
                      <a:pt x="14078" y="528"/>
                    </a:lnTo>
                    <a:lnTo>
                      <a:pt x="24475" y="528"/>
                    </a:lnTo>
                    <a:cubicBezTo>
                      <a:pt x="24532" y="642"/>
                      <a:pt x="24718" y="770"/>
                      <a:pt x="24832" y="770"/>
                    </a:cubicBezTo>
                    <a:cubicBezTo>
                      <a:pt x="25074" y="770"/>
                      <a:pt x="25245" y="585"/>
                      <a:pt x="25245" y="414"/>
                    </a:cubicBezTo>
                    <a:cubicBezTo>
                      <a:pt x="25245" y="171"/>
                      <a:pt x="25074" y="0"/>
                      <a:pt x="248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 rot="-5400000">
                <a:off x="6506661" y="3582076"/>
                <a:ext cx="1284264" cy="162594"/>
              </a:xfrm>
              <a:custGeom>
                <a:avLst/>
                <a:gdLst/>
                <a:ahLst/>
                <a:cxnLst/>
                <a:rect l="l" t="t" r="r" b="b"/>
                <a:pathLst>
                  <a:path w="29525" h="3738" extrusionOk="0">
                    <a:moveTo>
                      <a:pt x="29111" y="1"/>
                    </a:moveTo>
                    <a:cubicBezTo>
                      <a:pt x="28996" y="1"/>
                      <a:pt x="28811" y="115"/>
                      <a:pt x="28754" y="300"/>
                    </a:cubicBezTo>
                    <a:lnTo>
                      <a:pt x="12708" y="300"/>
                    </a:lnTo>
                    <a:lnTo>
                      <a:pt x="12708" y="3509"/>
                    </a:lnTo>
                    <a:lnTo>
                      <a:pt x="0" y="3509"/>
                    </a:lnTo>
                    <a:lnTo>
                      <a:pt x="0" y="3737"/>
                    </a:lnTo>
                    <a:lnTo>
                      <a:pt x="12951" y="3737"/>
                    </a:lnTo>
                    <a:lnTo>
                      <a:pt x="12951" y="528"/>
                    </a:lnTo>
                    <a:lnTo>
                      <a:pt x="28754" y="528"/>
                    </a:lnTo>
                    <a:cubicBezTo>
                      <a:pt x="28811" y="657"/>
                      <a:pt x="28996" y="771"/>
                      <a:pt x="29111" y="771"/>
                    </a:cubicBezTo>
                    <a:cubicBezTo>
                      <a:pt x="29353" y="771"/>
                      <a:pt x="29524" y="600"/>
                      <a:pt x="29524" y="414"/>
                    </a:cubicBezTo>
                    <a:cubicBezTo>
                      <a:pt x="29524" y="172"/>
                      <a:pt x="29353" y="1"/>
                      <a:pt x="2911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 rot="-5400000">
                <a:off x="6617711" y="3742147"/>
                <a:ext cx="953596" cy="173120"/>
              </a:xfrm>
              <a:custGeom>
                <a:avLst/>
                <a:gdLst/>
                <a:ahLst/>
                <a:cxnLst/>
                <a:rect l="l" t="t" r="r" b="b"/>
                <a:pathLst>
                  <a:path w="21923" h="3980" extrusionOk="0">
                    <a:moveTo>
                      <a:pt x="21566" y="0"/>
                    </a:moveTo>
                    <a:cubicBezTo>
                      <a:pt x="21394" y="0"/>
                      <a:pt x="21209" y="114"/>
                      <a:pt x="21209" y="300"/>
                    </a:cubicBezTo>
                    <a:lnTo>
                      <a:pt x="11168" y="300"/>
                    </a:lnTo>
                    <a:lnTo>
                      <a:pt x="11168" y="3752"/>
                    </a:lnTo>
                    <a:lnTo>
                      <a:pt x="0" y="3752"/>
                    </a:lnTo>
                    <a:lnTo>
                      <a:pt x="0" y="3980"/>
                    </a:lnTo>
                    <a:lnTo>
                      <a:pt x="11410" y="3980"/>
                    </a:lnTo>
                    <a:lnTo>
                      <a:pt x="11410" y="542"/>
                    </a:lnTo>
                    <a:lnTo>
                      <a:pt x="21209" y="542"/>
                    </a:lnTo>
                    <a:cubicBezTo>
                      <a:pt x="21209" y="656"/>
                      <a:pt x="21394" y="771"/>
                      <a:pt x="21566" y="771"/>
                    </a:cubicBezTo>
                    <a:cubicBezTo>
                      <a:pt x="21751" y="771"/>
                      <a:pt x="21922" y="599"/>
                      <a:pt x="21922" y="414"/>
                    </a:cubicBezTo>
                    <a:cubicBezTo>
                      <a:pt x="21922" y="186"/>
                      <a:pt x="21751" y="0"/>
                      <a:pt x="215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 rot="-5400000">
                <a:off x="6516884" y="3690342"/>
                <a:ext cx="1059686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3923" extrusionOk="0">
                    <a:moveTo>
                      <a:pt x="24004" y="1"/>
                    </a:moveTo>
                    <a:cubicBezTo>
                      <a:pt x="23819" y="1"/>
                      <a:pt x="23648" y="115"/>
                      <a:pt x="23648" y="300"/>
                    </a:cubicBezTo>
                    <a:lnTo>
                      <a:pt x="10098" y="300"/>
                    </a:lnTo>
                    <a:lnTo>
                      <a:pt x="10098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0341" y="3923"/>
                    </a:lnTo>
                    <a:lnTo>
                      <a:pt x="10341" y="543"/>
                    </a:lnTo>
                    <a:lnTo>
                      <a:pt x="23648" y="543"/>
                    </a:lnTo>
                    <a:cubicBezTo>
                      <a:pt x="23648" y="657"/>
                      <a:pt x="23819" y="771"/>
                      <a:pt x="24004" y="771"/>
                    </a:cubicBezTo>
                    <a:cubicBezTo>
                      <a:pt x="24176" y="771"/>
                      <a:pt x="24361" y="600"/>
                      <a:pt x="24361" y="414"/>
                    </a:cubicBezTo>
                    <a:cubicBezTo>
                      <a:pt x="24361" y="186"/>
                      <a:pt x="24176" y="1"/>
                      <a:pt x="24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93" name="Google Shape;193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4" name="Google Shape;194;p5"/>
          <p:cNvSpPr txBox="1">
            <a:spLocks noGrp="1"/>
          </p:cNvSpPr>
          <p:nvPr>
            <p:ph type="subTitle" idx="1"/>
          </p:nvPr>
        </p:nvSpPr>
        <p:spPr>
          <a:xfrm>
            <a:off x="6720077" y="3119712"/>
            <a:ext cx="3414000" cy="16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5" name="Google Shape;195;p5"/>
          <p:cNvSpPr txBox="1">
            <a:spLocks noGrp="1"/>
          </p:cNvSpPr>
          <p:nvPr>
            <p:ph type="subTitle" idx="2"/>
          </p:nvPr>
        </p:nvSpPr>
        <p:spPr>
          <a:xfrm>
            <a:off x="2057933" y="3119712"/>
            <a:ext cx="3414000" cy="16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subTitle" idx="3"/>
          </p:nvPr>
        </p:nvSpPr>
        <p:spPr>
          <a:xfrm>
            <a:off x="6720068" y="2576200"/>
            <a:ext cx="3414000" cy="67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7" name="Google Shape;197;p5"/>
          <p:cNvSpPr txBox="1">
            <a:spLocks noGrp="1"/>
          </p:cNvSpPr>
          <p:nvPr>
            <p:ph type="subTitle" idx="4"/>
          </p:nvPr>
        </p:nvSpPr>
        <p:spPr>
          <a:xfrm>
            <a:off x="2057933" y="2576200"/>
            <a:ext cx="3414000" cy="67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43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201" name="Google Shape;201;p6"/>
          <p:cNvGrpSpPr/>
          <p:nvPr/>
        </p:nvGrpSpPr>
        <p:grpSpPr>
          <a:xfrm rot="5400000">
            <a:off x="1553088" y="4701592"/>
            <a:ext cx="279499" cy="3385448"/>
            <a:chOff x="9" y="2835115"/>
            <a:chExt cx="134668" cy="1631069"/>
          </a:xfrm>
        </p:grpSpPr>
        <p:sp>
          <p:nvSpPr>
            <p:cNvPr id="202" name="Google Shape;202;p6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6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6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6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6" name="Google Shape;206;p6"/>
          <p:cNvGrpSpPr/>
          <p:nvPr/>
        </p:nvGrpSpPr>
        <p:grpSpPr>
          <a:xfrm rot="-5400000" flipH="1">
            <a:off x="10936249" y="-905477"/>
            <a:ext cx="609544" cy="3080308"/>
            <a:chOff x="1015564" y="2912672"/>
            <a:chExt cx="276730" cy="1398445"/>
          </a:xfrm>
        </p:grpSpPr>
        <p:sp>
          <p:nvSpPr>
            <p:cNvPr id="207" name="Google Shape;207;p6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6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6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6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6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4130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" name="Google Shape;214;p7"/>
          <p:cNvSpPr txBox="1">
            <a:spLocks noGrp="1"/>
          </p:cNvSpPr>
          <p:nvPr>
            <p:ph type="subTitle" idx="1"/>
          </p:nvPr>
        </p:nvSpPr>
        <p:spPr>
          <a:xfrm>
            <a:off x="950833" y="1684500"/>
            <a:ext cx="10290400" cy="5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979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8" name="Google Shape;218;p8"/>
          <p:cNvSpPr txBox="1">
            <a:spLocks noGrp="1"/>
          </p:cNvSpPr>
          <p:nvPr>
            <p:ph type="title"/>
          </p:nvPr>
        </p:nvSpPr>
        <p:spPr>
          <a:xfrm>
            <a:off x="2031467" y="2334167"/>
            <a:ext cx="8129200" cy="16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11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1" name="Google Shape;221;p9"/>
          <p:cNvGrpSpPr/>
          <p:nvPr/>
        </p:nvGrpSpPr>
        <p:grpSpPr>
          <a:xfrm>
            <a:off x="344110" y="3076349"/>
            <a:ext cx="798997" cy="3781665"/>
            <a:chOff x="6333570" y="2751992"/>
            <a:chExt cx="328229" cy="1553513"/>
          </a:xfrm>
        </p:grpSpPr>
        <p:sp>
          <p:nvSpPr>
            <p:cNvPr id="222" name="Google Shape;222;p9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9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9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9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9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7" name="Google Shape;227;p9"/>
          <p:cNvGrpSpPr/>
          <p:nvPr/>
        </p:nvGrpSpPr>
        <p:grpSpPr>
          <a:xfrm rot="10800000">
            <a:off x="11071686" y="-1"/>
            <a:ext cx="956132" cy="3346692"/>
            <a:chOff x="7780935" y="2930680"/>
            <a:chExt cx="392780" cy="1374825"/>
          </a:xfrm>
        </p:grpSpPr>
        <p:sp>
          <p:nvSpPr>
            <p:cNvPr id="228" name="Google Shape;228;p9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9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9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9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9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9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4" name="Google Shape;234;p9"/>
          <p:cNvSpPr txBox="1">
            <a:spLocks noGrp="1"/>
          </p:cNvSpPr>
          <p:nvPr>
            <p:ph type="title"/>
          </p:nvPr>
        </p:nvSpPr>
        <p:spPr>
          <a:xfrm>
            <a:off x="1699400" y="1455033"/>
            <a:ext cx="4276400" cy="21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35" name="Google Shape;235;p9"/>
          <p:cNvSpPr txBox="1">
            <a:spLocks noGrp="1"/>
          </p:cNvSpPr>
          <p:nvPr>
            <p:ph type="subTitle" idx="1"/>
          </p:nvPr>
        </p:nvSpPr>
        <p:spPr>
          <a:xfrm>
            <a:off x="1699400" y="3574133"/>
            <a:ext cx="4276400" cy="19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36" name="Google Shape;236;p9"/>
          <p:cNvSpPr>
            <a:spLocks noGrp="1"/>
          </p:cNvSpPr>
          <p:nvPr>
            <p:ph type="pic" idx="2"/>
          </p:nvPr>
        </p:nvSpPr>
        <p:spPr>
          <a:xfrm>
            <a:off x="6860033" y="802600"/>
            <a:ext cx="4033600" cy="52528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7457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10"/>
          <p:cNvSpPr txBox="1">
            <a:spLocks noGrp="1"/>
          </p:cNvSpPr>
          <p:nvPr>
            <p:ph type="title"/>
          </p:nvPr>
        </p:nvSpPr>
        <p:spPr>
          <a:xfrm>
            <a:off x="960000" y="5149400"/>
            <a:ext cx="10272000" cy="76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095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42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84700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3" name="Google Shape;823;p3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02858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35565" y="2545147"/>
            <a:ext cx="10342111" cy="1767705"/>
          </a:xfrm>
        </p:spPr>
        <p:txBody>
          <a:bodyPr>
            <a:normAutofit/>
          </a:bodyPr>
          <a:lstStyle/>
          <a:p>
            <a:r>
              <a:rPr lang="es-ES" sz="3200" noProof="1"/>
              <a:t>Proyecto 1: Aprendizaje Automático</a:t>
            </a:r>
            <a:br>
              <a:rPr lang="es-ES" sz="3200" noProof="1"/>
            </a:br>
            <a:r>
              <a:rPr lang="es-ES" sz="3200" noProof="1"/>
              <a:t>(Análisis de modelos) 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1942941" y="4043844"/>
            <a:ext cx="7465539" cy="2024743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CL" dirty="0"/>
              <a:t>Primer Semestre 2024</a:t>
            </a:r>
          </a:p>
          <a:p>
            <a:pPr algn="ctr"/>
            <a:r>
              <a:rPr lang="es-CL" dirty="0"/>
              <a:t>Integrantes:</a:t>
            </a:r>
            <a:r>
              <a:rPr lang="es-CL" sz="1100" dirty="0"/>
              <a:t> </a:t>
            </a:r>
          </a:p>
          <a:p>
            <a:pPr algn="ctr"/>
            <a:endParaRPr lang="es-CL" sz="1100" dirty="0"/>
          </a:p>
          <a:p>
            <a:pPr algn="ctr"/>
            <a:r>
              <a:rPr lang="es-CL" sz="2400" dirty="0"/>
              <a:t>Yuan Huang Fan </a:t>
            </a:r>
          </a:p>
          <a:p>
            <a:pPr algn="ctr"/>
            <a:r>
              <a:rPr lang="es-CL" sz="2400" dirty="0"/>
              <a:t>Agustín Kuskinen Gimeno</a:t>
            </a:r>
          </a:p>
          <a:p>
            <a:pPr algn="ctr"/>
            <a:r>
              <a:rPr lang="es-CL" sz="2400" dirty="0"/>
              <a:t>Matthias Seiltgens Thouve</a:t>
            </a:r>
          </a:p>
          <a:p>
            <a:pPr algn="ctr"/>
            <a:r>
              <a:rPr lang="es-CL" sz="2400" dirty="0"/>
              <a:t>Eduardo Correa Marchant</a:t>
            </a:r>
          </a:p>
          <a:p>
            <a:pPr algn="ctr"/>
            <a:endParaRPr lang="es-CL" sz="2400" dirty="0"/>
          </a:p>
          <a:p>
            <a:pPr algn="ctr"/>
            <a:endParaRPr lang="es-CL" dirty="0"/>
          </a:p>
          <a:p>
            <a:pPr algn="ctr"/>
            <a:endParaRPr lang="es-CL" dirty="0"/>
          </a:p>
        </p:txBody>
      </p:sp>
      <p:pic>
        <p:nvPicPr>
          <p:cNvPr id="3" name="Imagen 5">
            <a:extLst>
              <a:ext uri="{FF2B5EF4-FFF2-40B4-BE49-F238E27FC236}">
                <a16:creationId xmlns:a16="http://schemas.microsoft.com/office/drawing/2014/main" id="{6777F07E-0BD7-7703-CC59-3CEA11562D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641" y="0"/>
            <a:ext cx="1082503" cy="100676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FF83D4D-3782-5224-4528-82FD4C7593DD}"/>
              </a:ext>
            </a:extLst>
          </p:cNvPr>
          <p:cNvSpPr txBox="1"/>
          <p:nvPr/>
        </p:nvSpPr>
        <p:spPr>
          <a:xfrm>
            <a:off x="8002872" y="4902328"/>
            <a:ext cx="3359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tx1"/>
                </a:solidFill>
                <a:latin typeface="+mj-lt"/>
              </a:rPr>
              <a:t>Docente: Pablo Schwarzenberg</a:t>
            </a:r>
          </a:p>
        </p:txBody>
      </p:sp>
      <p:pic>
        <p:nvPicPr>
          <p:cNvPr id="5" name="Picture 2" descr="Building smarter machines | P.C. Rossin College of Engineering &amp; Applied  Science">
            <a:extLst>
              <a:ext uri="{FF2B5EF4-FFF2-40B4-BE49-F238E27FC236}">
                <a16:creationId xmlns:a16="http://schemas.microsoft.com/office/drawing/2014/main" id="{7BFF57A1-A3AE-CB6D-08BA-D3DB06F63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7" y="383458"/>
            <a:ext cx="6243483" cy="201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26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E233-111F-FDED-4416-A9239FDDB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738" y="454232"/>
            <a:ext cx="9392510" cy="738664"/>
          </a:xfrm>
        </p:spPr>
        <p:txBody>
          <a:bodyPr>
            <a:normAutofit/>
          </a:bodyPr>
          <a:lstStyle/>
          <a:p>
            <a:r>
              <a:rPr lang="en-CL" dirty="0"/>
              <a:t>Desempeño del mejor modelo (Tabla y Figuras)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447006B-B53F-FED8-E613-9E232BFDE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9" y="1942835"/>
            <a:ext cx="3792162" cy="24427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C8C8E7-1922-B311-1ABF-B7A3661ECFF0}"/>
              </a:ext>
            </a:extLst>
          </p:cNvPr>
          <p:cNvSpPr txBox="1"/>
          <p:nvPr/>
        </p:nvSpPr>
        <p:spPr>
          <a:xfrm>
            <a:off x="401168" y="1419614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GANADOR (With Outlier): ARIMA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C62987-7AA4-7224-3EE8-1AE2C3B0AB60}"/>
              </a:ext>
            </a:extLst>
          </p:cNvPr>
          <p:cNvSpPr txBox="1"/>
          <p:nvPr/>
        </p:nvSpPr>
        <p:spPr>
          <a:xfrm>
            <a:off x="4340878" y="1419614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AFAFA"/>
                </a:solidFill>
              </a:rPr>
              <a:t>GANADOR (Without Outlier)</a:t>
            </a:r>
          </a:p>
          <a:p>
            <a:r>
              <a:rPr lang="en-US" dirty="0">
                <a:solidFill>
                  <a:srgbClr val="FAFAFA"/>
                </a:solidFill>
              </a:rPr>
              <a:t>ARIMA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0FBB8176-AA66-4D34-58E0-15CE7A164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87" y="4490444"/>
            <a:ext cx="2415362" cy="223234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80D2B46A-0FB7-1EBF-2D0A-70760E2BEA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3190" y="4490444"/>
            <a:ext cx="2490483" cy="2232341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1570492D-3CDA-CA48-D968-A31E6D93F22F}"/>
              </a:ext>
            </a:extLst>
          </p:cNvPr>
          <p:cNvSpPr txBox="1"/>
          <p:nvPr/>
        </p:nvSpPr>
        <p:spPr>
          <a:xfrm>
            <a:off x="6565866" y="5748805"/>
            <a:ext cx="4444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2CE39F-4C73-E4CF-E439-873F462876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7707" y="4482081"/>
            <a:ext cx="2419610" cy="22297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52F605-4146-79E8-CB64-F1B58A05B0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1852" y="4482082"/>
            <a:ext cx="2346542" cy="222973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C863EF1-5BDA-D0E5-2693-FA8147CE5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349" y="1919702"/>
            <a:ext cx="3779184" cy="245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384018A-55FC-3FC9-8BE6-C399CAD3A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141" y="1779406"/>
            <a:ext cx="3422223" cy="247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AB2758-3219-D6BE-FA2E-AC3A51A7A669}"/>
              </a:ext>
            </a:extLst>
          </p:cNvPr>
          <p:cNvSpPr txBox="1"/>
          <p:nvPr/>
        </p:nvSpPr>
        <p:spPr>
          <a:xfrm>
            <a:off x="8475268" y="1252673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Epoch vs Loss con </a:t>
            </a:r>
            <a:r>
              <a:rPr lang="en-US" dirty="0" err="1">
                <a:solidFill>
                  <a:schemeClr val="tx1"/>
                </a:solidFill>
              </a:rPr>
              <a:t>mención</a:t>
            </a:r>
            <a:r>
              <a:rPr lang="en-US" dirty="0">
                <a:solidFill>
                  <a:schemeClr val="tx1"/>
                </a:solidFill>
              </a:rPr>
              <a:t> especial de RNN With Adam.</a:t>
            </a:r>
          </a:p>
        </p:txBody>
      </p:sp>
    </p:spTree>
    <p:extLst>
      <p:ext uri="{BB962C8B-B14F-4D97-AF65-F5344CB8AC3E}">
        <p14:creationId xmlns:p14="http://schemas.microsoft.com/office/powerpoint/2010/main" val="224076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E233-111F-FDED-4416-A9239FDDB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89" y="186613"/>
            <a:ext cx="10749367" cy="1045029"/>
          </a:xfrm>
        </p:spPr>
        <p:txBody>
          <a:bodyPr>
            <a:normAutofit/>
          </a:bodyPr>
          <a:lstStyle/>
          <a:p>
            <a:r>
              <a:rPr lang="en-CL" dirty="0"/>
              <a:t>Arquitectura del mejor modelo (Figura)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2E8F8F9-E433-121A-B370-0E47D24EC89A}"/>
              </a:ext>
            </a:extLst>
          </p:cNvPr>
          <p:cNvSpPr txBox="1"/>
          <p:nvPr/>
        </p:nvSpPr>
        <p:spPr>
          <a:xfrm>
            <a:off x="-515" y="1385588"/>
            <a:ext cx="84342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AFAFA"/>
                </a:solidFill>
                <a:cs typeface="Segoe UI"/>
              </a:rPr>
              <a:t>ARIMA</a:t>
            </a:r>
            <a:endParaRPr lang="en-US" dirty="0">
              <a:solidFill>
                <a:srgbClr val="FAFAFA"/>
              </a:solidFill>
              <a:cs typeface="Segoe UI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F5C195F-34E6-9834-A2E3-818719931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11" y="5712153"/>
            <a:ext cx="9601200" cy="561975"/>
          </a:xfrm>
          <a:prstGeom prst="rect">
            <a:avLst/>
          </a:prstGeom>
        </p:spPr>
      </p:pic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0F6F9652-0E2F-5D67-5B51-43323B19A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71" y="1543610"/>
            <a:ext cx="4782670" cy="1058958"/>
          </a:xfrm>
          <a:prstGeom prst="rect">
            <a:avLst/>
          </a:prstGeom>
        </p:spPr>
      </p:pic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28B1C46D-C36C-DE47-2D4E-57B2E577D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71" y="2829674"/>
            <a:ext cx="4782669" cy="862475"/>
          </a:xfrm>
          <a:prstGeom prst="rect">
            <a:avLst/>
          </a:prstGeom>
        </p:spPr>
      </p:pic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93EC5171-2CB4-F98C-5B15-C40C267AB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959" y="3843401"/>
            <a:ext cx="4782669" cy="1714933"/>
          </a:xfrm>
          <a:prstGeom prst="rect">
            <a:avLst/>
          </a:prstGeom>
        </p:spPr>
      </p:pic>
      <p:pic>
        <p:nvPicPr>
          <p:cNvPr id="13" name="Imagen 12" descr="Texto&#10;&#10;Descripción generada automáticamente">
            <a:extLst>
              <a:ext uri="{FF2B5EF4-FFF2-40B4-BE49-F238E27FC236}">
                <a16:creationId xmlns:a16="http://schemas.microsoft.com/office/drawing/2014/main" id="{4259A0BE-567B-9F73-37D8-5EFD5DAA57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9980" y="1541920"/>
            <a:ext cx="4769915" cy="1567207"/>
          </a:xfrm>
          <a:prstGeom prst="rect">
            <a:avLst/>
          </a:prstGeom>
        </p:spPr>
      </p:pic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973268E0-BF65-DD43-4D47-23AAFC3583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4522" y="3419917"/>
            <a:ext cx="4776517" cy="21284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9AB1D3-66AC-9194-61B7-18993E1CD5DA}"/>
              </a:ext>
            </a:extLst>
          </p:cNvPr>
          <p:cNvSpPr txBox="1"/>
          <p:nvPr/>
        </p:nvSpPr>
        <p:spPr>
          <a:xfrm>
            <a:off x="694906" y="655681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Función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costo</a:t>
            </a:r>
            <a:r>
              <a:rPr lang="en-US" dirty="0">
                <a:solidFill>
                  <a:schemeClr val="tx1"/>
                </a:solidFill>
              </a:rPr>
              <a:t>: MSE.</a:t>
            </a:r>
          </a:p>
        </p:txBody>
      </p:sp>
    </p:spTree>
    <p:extLst>
      <p:ext uri="{BB962C8B-B14F-4D97-AF65-F5344CB8AC3E}">
        <p14:creationId xmlns:p14="http://schemas.microsoft.com/office/powerpoint/2010/main" val="331561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E9EF-D2CF-B88F-28E3-A99887AAB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MENCIÓN ESPECIAL: RNN WITH ADAM.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8F9CE-1DD9-31F8-A527-947934952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4" y="1423060"/>
            <a:ext cx="10148734" cy="4739526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Entrada: </a:t>
            </a:r>
            <a:r>
              <a:rPr lang="en-US" sz="1400" err="1">
                <a:solidFill>
                  <a:schemeClr val="tx1"/>
                </a:solidFill>
              </a:rPr>
              <a:t>window_size</a:t>
            </a:r>
            <a:r>
              <a:rPr lang="en-US" sz="1400" dirty="0">
                <a:solidFill>
                  <a:schemeClr val="tx1"/>
                </a:solidFill>
              </a:rPr>
              <a:t>: 40.</a:t>
            </a:r>
          </a:p>
          <a:p>
            <a:r>
              <a:rPr lang="en-US" sz="1400" err="1">
                <a:solidFill>
                  <a:schemeClr val="tx1"/>
                </a:solidFill>
              </a:rPr>
              <a:t>Codificación</a:t>
            </a:r>
            <a:r>
              <a:rPr lang="en-US" sz="1400" dirty="0">
                <a:solidFill>
                  <a:schemeClr val="tx1"/>
                </a:solidFill>
              </a:rPr>
              <a:t>: N/A (Valores </a:t>
            </a:r>
            <a:r>
              <a:rPr lang="en-US" sz="1400" err="1">
                <a:solidFill>
                  <a:schemeClr val="tx1"/>
                </a:solidFill>
              </a:rPr>
              <a:t>consumo</a:t>
            </a:r>
            <a:r>
              <a:rPr lang="en-US" sz="1400" dirty="0">
                <a:solidFill>
                  <a:schemeClr val="tx1"/>
                </a:solidFill>
              </a:rPr>
              <a:t> se </a:t>
            </a:r>
            <a:r>
              <a:rPr lang="en-US" sz="1400" err="1">
                <a:solidFill>
                  <a:schemeClr val="tx1"/>
                </a:solidFill>
              </a:rPr>
              <a:t>utilizan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tal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como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está</a:t>
            </a:r>
            <a:r>
              <a:rPr lang="en-US" sz="1400" dirty="0">
                <a:solidFill>
                  <a:schemeClr val="tx1"/>
                </a:solidFill>
              </a:rPr>
              <a:t>).</a:t>
            </a:r>
          </a:p>
          <a:p>
            <a:r>
              <a:rPr lang="en-US" sz="1400" dirty="0">
                <a:solidFill>
                  <a:schemeClr val="tx1"/>
                </a:solidFill>
              </a:rPr>
              <a:t>Capas </a:t>
            </a:r>
            <a:r>
              <a:rPr lang="en-US" sz="1400" err="1">
                <a:solidFill>
                  <a:schemeClr val="tx1"/>
                </a:solidFill>
              </a:rPr>
              <a:t>ocultas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err="1">
                <a:solidFill>
                  <a:schemeClr val="tx1"/>
                </a:solidFill>
              </a:rPr>
              <a:t>SimpleRNN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r>
              <a:rPr lang="en-US" sz="1400" err="1">
                <a:solidFill>
                  <a:schemeClr val="tx1"/>
                </a:solidFill>
              </a:rPr>
              <a:t>Numero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neuronas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err="1">
                <a:solidFill>
                  <a:schemeClr val="tx1"/>
                </a:solidFill>
              </a:rPr>
              <a:t>window_size</a:t>
            </a:r>
            <a:r>
              <a:rPr lang="en-US" sz="1400" dirty="0">
                <a:solidFill>
                  <a:schemeClr val="tx1"/>
                </a:solidFill>
              </a:rPr>
              <a:t>: 40.</a:t>
            </a:r>
          </a:p>
          <a:p>
            <a:r>
              <a:rPr lang="en-US" sz="1400" err="1">
                <a:solidFill>
                  <a:schemeClr val="tx1"/>
                </a:solidFill>
              </a:rPr>
              <a:t>Dimensión</a:t>
            </a:r>
            <a:r>
              <a:rPr lang="en-US" sz="1400" dirty="0">
                <a:solidFill>
                  <a:schemeClr val="tx1"/>
                </a:solidFill>
              </a:rPr>
              <a:t> Capa </a:t>
            </a:r>
            <a:r>
              <a:rPr lang="en-US" sz="1400" err="1">
                <a:solidFill>
                  <a:schemeClr val="tx1"/>
                </a:solidFill>
              </a:rPr>
              <a:t>salida</a:t>
            </a:r>
            <a:r>
              <a:rPr lang="en-US" sz="1400" dirty="0">
                <a:solidFill>
                  <a:schemeClr val="tx1"/>
                </a:solidFill>
              </a:rPr>
              <a:t>: Dense con 1 </a:t>
            </a:r>
            <a:r>
              <a:rPr lang="en-US" sz="1400" err="1">
                <a:solidFill>
                  <a:schemeClr val="tx1"/>
                </a:solidFill>
              </a:rPr>
              <a:t>Neurona</a:t>
            </a:r>
            <a:r>
              <a:rPr lang="en-US" sz="1400" dirty="0">
                <a:solidFill>
                  <a:schemeClr val="tx1"/>
                </a:solidFill>
              </a:rPr>
              <a:t> (</a:t>
            </a:r>
            <a:r>
              <a:rPr lang="en-US" sz="1400" err="1">
                <a:solidFill>
                  <a:schemeClr val="tx1"/>
                </a:solidFill>
              </a:rPr>
              <a:t>Modelo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predice</a:t>
            </a:r>
            <a:r>
              <a:rPr lang="en-US" sz="1400" dirty="0">
                <a:solidFill>
                  <a:schemeClr val="tx1"/>
                </a:solidFill>
              </a:rPr>
              <a:t> un solo valor '</a:t>
            </a:r>
            <a:r>
              <a:rPr lang="en-US" sz="1400" err="1">
                <a:solidFill>
                  <a:schemeClr val="tx1"/>
                </a:solidFill>
              </a:rPr>
              <a:t>consumo</a:t>
            </a:r>
            <a:r>
              <a:rPr lang="en-US" sz="1400" dirty="0">
                <a:solidFill>
                  <a:schemeClr val="tx1"/>
                </a:solidFill>
              </a:rPr>
              <a:t>´).</a:t>
            </a:r>
          </a:p>
          <a:p>
            <a:r>
              <a:rPr lang="en-US" sz="1400" err="1">
                <a:solidFill>
                  <a:schemeClr val="tx1"/>
                </a:solidFill>
              </a:rPr>
              <a:t>Función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activación</a:t>
            </a:r>
            <a:r>
              <a:rPr lang="en-US" sz="1400" dirty="0">
                <a:solidFill>
                  <a:schemeClr val="tx1"/>
                </a:solidFill>
              </a:rPr>
              <a:t>: Capa de </a:t>
            </a:r>
            <a:r>
              <a:rPr lang="en-US" sz="1400" err="1">
                <a:solidFill>
                  <a:schemeClr val="tx1"/>
                </a:solidFill>
              </a:rPr>
              <a:t>salida</a:t>
            </a:r>
            <a:r>
              <a:rPr lang="en-US" sz="1400" dirty="0">
                <a:solidFill>
                  <a:schemeClr val="tx1"/>
                </a:solidFill>
              </a:rPr>
              <a:t> linear (</a:t>
            </a:r>
            <a:r>
              <a:rPr lang="en-US" sz="1400" err="1">
                <a:solidFill>
                  <a:schemeClr val="tx1"/>
                </a:solidFill>
              </a:rPr>
              <a:t>capa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salida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err="1">
                <a:solidFill>
                  <a:schemeClr val="tx1"/>
                </a:solidFill>
              </a:rPr>
              <a:t>capa</a:t>
            </a:r>
            <a:r>
              <a:rPr lang="en-US" sz="1400" dirty="0">
                <a:solidFill>
                  <a:schemeClr val="tx1"/>
                </a:solidFill>
              </a:rPr>
              <a:t> entrada).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Función</a:t>
            </a:r>
            <a:r>
              <a:rPr lang="en-US" sz="1400" dirty="0">
                <a:solidFill>
                  <a:schemeClr val="tx1"/>
                </a:solidFill>
              </a:rPr>
              <a:t> Costo: MSE = 1439.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CAC4C-A4F5-934E-81DE-8ED1A313D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314" y="1429649"/>
            <a:ext cx="4371975" cy="123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345002-5772-D72D-A502-BB89EE7A5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211" y="3015247"/>
            <a:ext cx="3024458" cy="19186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EDEC12-B829-DF08-645C-278FA01FD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458" y="5285853"/>
            <a:ext cx="2558181" cy="136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4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A19D-EC52-0BD2-3637-5962A164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Anton" pitchFamily="2" charset="0"/>
                <a:cs typeface="Segoe UI Light"/>
              </a:rPr>
              <a:t>Explicación</a:t>
            </a:r>
            <a:r>
              <a:rPr lang="en-US" dirty="0">
                <a:latin typeface="Anton" pitchFamily="2" charset="0"/>
                <a:cs typeface="Segoe UI Light"/>
              </a:rPr>
              <a:t> de </a:t>
            </a:r>
            <a:r>
              <a:rPr lang="en-US" dirty="0" err="1">
                <a:latin typeface="Anton" pitchFamily="2" charset="0"/>
                <a:cs typeface="Segoe UI Light"/>
              </a:rPr>
              <a:t>los</a:t>
            </a:r>
            <a:r>
              <a:rPr lang="en-US" dirty="0">
                <a:latin typeface="Anton" pitchFamily="2" charset="0"/>
                <a:cs typeface="Segoe UI Light"/>
              </a:rPr>
              <a:t> </a:t>
            </a:r>
            <a:r>
              <a:rPr lang="en-US" dirty="0" err="1">
                <a:latin typeface="Anton" pitchFamily="2" charset="0"/>
                <a:cs typeface="Segoe UI Light"/>
              </a:rPr>
              <a:t>resultados</a:t>
            </a:r>
            <a:r>
              <a:rPr lang="en-US" dirty="0">
                <a:latin typeface="Anton" pitchFamily="2" charset="0"/>
                <a:cs typeface="Segoe UI Light"/>
              </a:rPr>
              <a:t> del </a:t>
            </a:r>
            <a:r>
              <a:rPr lang="en-US" dirty="0" err="1">
                <a:latin typeface="Anton" pitchFamily="2" charset="0"/>
                <a:cs typeface="Segoe UI Light"/>
              </a:rPr>
              <a:t>modelo</a:t>
            </a:r>
            <a:br>
              <a:rPr lang="en-US" dirty="0">
                <a:latin typeface="Anton" pitchFamily="2" charset="0"/>
                <a:cs typeface="Segoe UI Light"/>
              </a:rPr>
            </a:br>
            <a:r>
              <a:rPr lang="en-US" dirty="0">
                <a:latin typeface="Anton" pitchFamily="2" charset="0"/>
                <a:cs typeface="Segoe UI Light"/>
              </a:rPr>
              <a:t> (</a:t>
            </a:r>
            <a:r>
              <a:rPr lang="en-US" dirty="0" err="1">
                <a:latin typeface="Anton" pitchFamily="2" charset="0"/>
                <a:cs typeface="Segoe UI Light"/>
              </a:rPr>
              <a:t>Tabla</a:t>
            </a:r>
            <a:r>
              <a:rPr lang="en-US" dirty="0">
                <a:latin typeface="Anton" pitchFamily="2" charset="0"/>
                <a:cs typeface="Segoe UI Light"/>
              </a:rPr>
              <a:t> y </a:t>
            </a:r>
            <a:r>
              <a:rPr lang="en-US" dirty="0" err="1">
                <a:latin typeface="Anton" pitchFamily="2" charset="0"/>
                <a:cs typeface="Segoe UI Light"/>
              </a:rPr>
              <a:t>Figura</a:t>
            </a:r>
            <a:r>
              <a:rPr lang="en-US" dirty="0">
                <a:latin typeface="Anton" pitchFamily="2" charset="0"/>
                <a:cs typeface="Segoe UI Light"/>
              </a:rPr>
              <a:t>)</a:t>
            </a:r>
            <a:endParaRPr lang="en-US" dirty="0">
              <a:latin typeface="Anton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718EB1-455E-BC19-23F9-39FEBD2AF3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55" y="2612798"/>
            <a:ext cx="4201674" cy="424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29FB589A-1F9F-374E-E782-4A5E06CEB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412" y="2489534"/>
            <a:ext cx="4201674" cy="423158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9783068-F0F0-59FD-0711-1A00214F260B}"/>
              </a:ext>
            </a:extLst>
          </p:cNvPr>
          <p:cNvSpPr txBox="1"/>
          <p:nvPr/>
        </p:nvSpPr>
        <p:spPr>
          <a:xfrm>
            <a:off x="885814" y="1849353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AFAFA"/>
                </a:solidFill>
              </a:rPr>
              <a:t> </a:t>
            </a:r>
            <a:r>
              <a:rPr lang="en-US" sz="1400" b="0" i="0" u="none" strike="noStrike" baseline="0">
                <a:solidFill>
                  <a:srgbClr val="FAFAFA"/>
                </a:solidFill>
                <a:latin typeface="Arial"/>
                <a:ea typeface="Arial"/>
                <a:cs typeface="Arial"/>
              </a:rPr>
              <a:t>(With Outlier</a:t>
            </a:r>
            <a:r>
              <a:rPr lang="en-US">
                <a:solidFill>
                  <a:srgbClr val="FAFAFA"/>
                </a:solidFill>
              </a:rPr>
              <a:t>)</a:t>
            </a:r>
            <a:endParaRPr lang="es-ES"/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13AC4107-0FF4-44DE-FE95-3B5E22E8F954}"/>
              </a:ext>
            </a:extLst>
          </p:cNvPr>
          <p:cNvSpPr txBox="1"/>
          <p:nvPr/>
        </p:nvSpPr>
        <p:spPr>
          <a:xfrm>
            <a:off x="6117416" y="1849354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AFAFA"/>
                </a:solidFill>
              </a:rPr>
              <a:t> </a:t>
            </a:r>
            <a:r>
              <a:rPr lang="en-US" sz="1400" b="0" i="0" u="none" strike="noStrike" baseline="0" dirty="0">
                <a:solidFill>
                  <a:srgbClr val="FAFAFA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>
                <a:solidFill>
                  <a:srgbClr val="FAFAFA"/>
                </a:solidFill>
              </a:rPr>
              <a:t>Without</a:t>
            </a:r>
            <a:r>
              <a:rPr lang="en-US" sz="1400" b="0" i="0" u="none" strike="noStrike" baseline="0" dirty="0">
                <a:solidFill>
                  <a:srgbClr val="FAFAFA"/>
                </a:solidFill>
                <a:latin typeface="Arial"/>
                <a:ea typeface="Arial"/>
                <a:cs typeface="Arial"/>
              </a:rPr>
              <a:t> Outlier</a:t>
            </a:r>
            <a:r>
              <a:rPr lang="en-US" dirty="0">
                <a:solidFill>
                  <a:srgbClr val="FAFAFA"/>
                </a:solidFill>
              </a:rPr>
              <a:t>)</a:t>
            </a:r>
            <a:endParaRPr lang="es-ES" dirty="0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4DC006C8-4199-FE02-6784-ADF1D6A49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331" y="1813392"/>
            <a:ext cx="2190750" cy="6762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889EF4F-8808-9D3A-BEC4-DD14116DB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6335" y="1770529"/>
            <a:ext cx="22098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73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E233-111F-FDED-4416-A9239FDD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Conclusión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94105F-3206-3FD1-70A2-AFC11F0A4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105" y="1807383"/>
            <a:ext cx="8488388" cy="457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55935"/>
      </p:ext>
    </p:extLst>
  </p:cSld>
  <p:clrMapOvr>
    <a:masterClrMapping/>
  </p:clrMapOvr>
</p:sld>
</file>

<file path=ppt/theme/theme1.xml><?xml version="1.0" encoding="utf-8"?>
<a:theme xmlns:a="http://schemas.openxmlformats.org/drawingml/2006/main" name="Java Programming Workshop by Slidesgo">
  <a:themeElements>
    <a:clrScheme name="Simple Light">
      <a:dk1>
        <a:srgbClr val="FAFAFA"/>
      </a:dk1>
      <a:lt1>
        <a:srgbClr val="0E0E0E"/>
      </a:lt1>
      <a:dk2>
        <a:srgbClr val="2E2E2E"/>
      </a:dk2>
      <a:lt2>
        <a:srgbClr val="0F0F0F"/>
      </a:lt2>
      <a:accent1>
        <a:srgbClr val="00C3DA"/>
      </a:accent1>
      <a:accent2>
        <a:srgbClr val="0B8EDA"/>
      </a:accent2>
      <a:accent3>
        <a:srgbClr val="7800DA"/>
      </a:accent3>
      <a:accent4>
        <a:srgbClr val="DA0078"/>
      </a:accent4>
      <a:accent5>
        <a:srgbClr val="FFFFFF"/>
      </a:accent5>
      <a:accent6>
        <a:srgbClr val="FFFFFF"/>
      </a:accent6>
      <a:hlink>
        <a:srgbClr val="FAFA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Java Programming Workshop by Slidesgo</Template>
  <TotalTime>0</TotalTime>
  <Words>184</Words>
  <Application>Microsoft Office PowerPoint</Application>
  <PresentationFormat>Panorámica</PresentationFormat>
  <Paragraphs>34</Paragraphs>
  <Slides>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9" baseType="lpstr">
      <vt:lpstr>Anton</vt:lpstr>
      <vt:lpstr>Arial</vt:lpstr>
      <vt:lpstr>Bebas Neue</vt:lpstr>
      <vt:lpstr>Calibri</vt:lpstr>
      <vt:lpstr>Catamaran</vt:lpstr>
      <vt:lpstr>Nunito Light</vt:lpstr>
      <vt:lpstr>Open Sans</vt:lpstr>
      <vt:lpstr>Proxima Nova</vt:lpstr>
      <vt:lpstr>PT Sans</vt:lpstr>
      <vt:lpstr>Roboto Condensed Light</vt:lpstr>
      <vt:lpstr>Segoe UI</vt:lpstr>
      <vt:lpstr>Java Programming Workshop by Slidesgo</vt:lpstr>
      <vt:lpstr>Slidesgo Final Pages</vt:lpstr>
      <vt:lpstr>Proyecto 1: Aprendizaje Automático (Análisis de modelos) </vt:lpstr>
      <vt:lpstr>Desempeño del mejor modelo (Tabla y Figuras)</vt:lpstr>
      <vt:lpstr>Arquitectura del mejor modelo (Figura)</vt:lpstr>
      <vt:lpstr>MENCIÓN ESPECIAL: RNN WITH ADAM.</vt:lpstr>
      <vt:lpstr>Explicación de los resultados del modelo  (Tabla y Figura)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1: Aprendizaje Automático (Indicar objetivo) hjsdhcajkcn</dc:title>
  <dc:creator/>
  <cp:keywords/>
  <cp:lastModifiedBy/>
  <cp:revision>359</cp:revision>
  <dcterms:created xsi:type="dcterms:W3CDTF">2014-07-14T23:40:50Z</dcterms:created>
  <dcterms:modified xsi:type="dcterms:W3CDTF">2024-04-27T07:04:46Z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