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50" d="100"/>
          <a:sy n="150" d="100"/>
        </p:scale>
        <p:origin x="-162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E1F9-B10A-41DA-A979-A09AB1A5C62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A5FC-F2DF-42F5-A187-478BB90A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3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E1F9-B10A-41DA-A979-A09AB1A5C62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A5FC-F2DF-42F5-A187-478BB90A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5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E1F9-B10A-41DA-A979-A09AB1A5C62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A5FC-F2DF-42F5-A187-478BB90A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9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E1F9-B10A-41DA-A979-A09AB1A5C62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A5FC-F2DF-42F5-A187-478BB90A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5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E1F9-B10A-41DA-A979-A09AB1A5C62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A5FC-F2DF-42F5-A187-478BB90A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3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E1F9-B10A-41DA-A979-A09AB1A5C62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A5FC-F2DF-42F5-A187-478BB90A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1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E1F9-B10A-41DA-A979-A09AB1A5C62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A5FC-F2DF-42F5-A187-478BB90A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2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E1F9-B10A-41DA-A979-A09AB1A5C62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A5FC-F2DF-42F5-A187-478BB90A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E1F9-B10A-41DA-A979-A09AB1A5C62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A5FC-F2DF-42F5-A187-478BB90A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3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E1F9-B10A-41DA-A979-A09AB1A5C62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A5FC-F2DF-42F5-A187-478BB90A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1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E1F9-B10A-41DA-A979-A09AB1A5C62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A5FC-F2DF-42F5-A187-478BB90A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AE1F9-B10A-41DA-A979-A09AB1A5C62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A5FC-F2DF-42F5-A187-478BB90A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9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20569704">
            <a:off x="5487166" y="3016006"/>
            <a:ext cx="2291408" cy="23215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 rot="20569704">
            <a:off x="4529007" y="19552"/>
            <a:ext cx="5016382" cy="4340723"/>
            <a:chOff x="4304688" y="235967"/>
            <a:chExt cx="5016382" cy="4728909"/>
          </a:xfrm>
        </p:grpSpPr>
        <p:sp>
          <p:nvSpPr>
            <p:cNvPr id="7" name="Freeform 6"/>
            <p:cNvSpPr/>
            <p:nvPr/>
          </p:nvSpPr>
          <p:spPr>
            <a:xfrm rot="2152090">
              <a:off x="5118380" y="235967"/>
              <a:ext cx="2335957" cy="4728909"/>
            </a:xfrm>
            <a:custGeom>
              <a:avLst/>
              <a:gdLst>
                <a:gd name="connsiteX0" fmla="*/ 0 w 1844842"/>
                <a:gd name="connsiteY0" fmla="*/ 3842084 h 3842084"/>
                <a:gd name="connsiteX1" fmla="*/ 1844842 w 1844842"/>
                <a:gd name="connsiteY1" fmla="*/ 393032 h 3842084"/>
                <a:gd name="connsiteX2" fmla="*/ 1515979 w 1844842"/>
                <a:gd name="connsiteY2" fmla="*/ 0 h 3842084"/>
                <a:gd name="connsiteX3" fmla="*/ 0 w 1844842"/>
                <a:gd name="connsiteY3" fmla="*/ 3842084 h 3842084"/>
                <a:gd name="connsiteX0" fmla="*/ 0 w 1844842"/>
                <a:gd name="connsiteY0" fmla="*/ 3842084 h 3842084"/>
                <a:gd name="connsiteX1" fmla="*/ 1844842 w 1844842"/>
                <a:gd name="connsiteY1" fmla="*/ 393032 h 3842084"/>
                <a:gd name="connsiteX2" fmla="*/ 1515979 w 1844842"/>
                <a:gd name="connsiteY2" fmla="*/ 0 h 3842084"/>
                <a:gd name="connsiteX3" fmla="*/ 0 w 1844842"/>
                <a:gd name="connsiteY3" fmla="*/ 3842084 h 3842084"/>
                <a:gd name="connsiteX0" fmla="*/ 20660 w 1865502"/>
                <a:gd name="connsiteY0" fmla="*/ 3842084 h 3842084"/>
                <a:gd name="connsiteX1" fmla="*/ 1865502 w 1865502"/>
                <a:gd name="connsiteY1" fmla="*/ 393032 h 3842084"/>
                <a:gd name="connsiteX2" fmla="*/ 1536639 w 1865502"/>
                <a:gd name="connsiteY2" fmla="*/ 0 h 3842084"/>
                <a:gd name="connsiteX3" fmla="*/ 20660 w 1865502"/>
                <a:gd name="connsiteY3" fmla="*/ 3842084 h 3842084"/>
                <a:gd name="connsiteX0" fmla="*/ 27944 w 1872786"/>
                <a:gd name="connsiteY0" fmla="*/ 3842084 h 3842084"/>
                <a:gd name="connsiteX1" fmla="*/ 1872786 w 1872786"/>
                <a:gd name="connsiteY1" fmla="*/ 393032 h 3842084"/>
                <a:gd name="connsiteX2" fmla="*/ 1543923 w 1872786"/>
                <a:gd name="connsiteY2" fmla="*/ 0 h 3842084"/>
                <a:gd name="connsiteX3" fmla="*/ 27944 w 1872786"/>
                <a:gd name="connsiteY3" fmla="*/ 3842084 h 3842084"/>
                <a:gd name="connsiteX0" fmla="*/ 1 w 1844843"/>
                <a:gd name="connsiteY0" fmla="*/ 3842084 h 3842084"/>
                <a:gd name="connsiteX1" fmla="*/ 1844843 w 1844843"/>
                <a:gd name="connsiteY1" fmla="*/ 393032 h 3842084"/>
                <a:gd name="connsiteX2" fmla="*/ 1515980 w 1844843"/>
                <a:gd name="connsiteY2" fmla="*/ 0 h 3842084"/>
                <a:gd name="connsiteX3" fmla="*/ 1 w 1844843"/>
                <a:gd name="connsiteY3" fmla="*/ 3842084 h 3842084"/>
                <a:gd name="connsiteX0" fmla="*/ 8468 w 1853310"/>
                <a:gd name="connsiteY0" fmla="*/ 3842084 h 3842084"/>
                <a:gd name="connsiteX1" fmla="*/ 1853310 w 1853310"/>
                <a:gd name="connsiteY1" fmla="*/ 393032 h 3842084"/>
                <a:gd name="connsiteX2" fmla="*/ 1524447 w 1853310"/>
                <a:gd name="connsiteY2" fmla="*/ 0 h 3842084"/>
                <a:gd name="connsiteX3" fmla="*/ 8468 w 1853310"/>
                <a:gd name="connsiteY3" fmla="*/ 3842084 h 3842084"/>
                <a:gd name="connsiteX0" fmla="*/ 8468 w 1853310"/>
                <a:gd name="connsiteY0" fmla="*/ 3842084 h 3842084"/>
                <a:gd name="connsiteX1" fmla="*/ 1853310 w 1853310"/>
                <a:gd name="connsiteY1" fmla="*/ 393032 h 3842084"/>
                <a:gd name="connsiteX2" fmla="*/ 1524447 w 1853310"/>
                <a:gd name="connsiteY2" fmla="*/ 0 h 3842084"/>
                <a:gd name="connsiteX3" fmla="*/ 8468 w 1853310"/>
                <a:gd name="connsiteY3" fmla="*/ 3842084 h 3842084"/>
                <a:gd name="connsiteX0" fmla="*/ 8468 w 1853310"/>
                <a:gd name="connsiteY0" fmla="*/ 3842084 h 3842084"/>
                <a:gd name="connsiteX1" fmla="*/ 1853310 w 1853310"/>
                <a:gd name="connsiteY1" fmla="*/ 393032 h 3842084"/>
                <a:gd name="connsiteX2" fmla="*/ 1524447 w 1853310"/>
                <a:gd name="connsiteY2" fmla="*/ 0 h 3842084"/>
                <a:gd name="connsiteX3" fmla="*/ 8468 w 1853310"/>
                <a:gd name="connsiteY3" fmla="*/ 3842084 h 3842084"/>
                <a:gd name="connsiteX0" fmla="*/ 8468 w 1853310"/>
                <a:gd name="connsiteY0" fmla="*/ 3842084 h 3842084"/>
                <a:gd name="connsiteX1" fmla="*/ 1853310 w 1853310"/>
                <a:gd name="connsiteY1" fmla="*/ 393032 h 3842084"/>
                <a:gd name="connsiteX2" fmla="*/ 1524447 w 1853310"/>
                <a:gd name="connsiteY2" fmla="*/ 0 h 3842084"/>
                <a:gd name="connsiteX3" fmla="*/ 8468 w 1853310"/>
                <a:gd name="connsiteY3" fmla="*/ 3842084 h 3842084"/>
                <a:gd name="connsiteX0" fmla="*/ 8468 w 1944510"/>
                <a:gd name="connsiteY0" fmla="*/ 3842084 h 3842084"/>
                <a:gd name="connsiteX1" fmla="*/ 1944510 w 1944510"/>
                <a:gd name="connsiteY1" fmla="*/ 582623 h 3842084"/>
                <a:gd name="connsiteX2" fmla="*/ 1524447 w 1944510"/>
                <a:gd name="connsiteY2" fmla="*/ 0 h 3842084"/>
                <a:gd name="connsiteX3" fmla="*/ 8468 w 1944510"/>
                <a:gd name="connsiteY3" fmla="*/ 3842084 h 3842084"/>
                <a:gd name="connsiteX0" fmla="*/ 8468 w 1944510"/>
                <a:gd name="connsiteY0" fmla="*/ 3842084 h 3842084"/>
                <a:gd name="connsiteX1" fmla="*/ 1944510 w 1944510"/>
                <a:gd name="connsiteY1" fmla="*/ 582623 h 3842084"/>
                <a:gd name="connsiteX2" fmla="*/ 1524447 w 1944510"/>
                <a:gd name="connsiteY2" fmla="*/ 0 h 3842084"/>
                <a:gd name="connsiteX3" fmla="*/ 8468 w 1944510"/>
                <a:gd name="connsiteY3" fmla="*/ 3842084 h 3842084"/>
                <a:gd name="connsiteX0" fmla="*/ 8673 w 1944715"/>
                <a:gd name="connsiteY0" fmla="*/ 3877468 h 3877468"/>
                <a:gd name="connsiteX1" fmla="*/ 1944715 w 1944715"/>
                <a:gd name="connsiteY1" fmla="*/ 618007 h 3877468"/>
                <a:gd name="connsiteX2" fmla="*/ 1504768 w 1944715"/>
                <a:gd name="connsiteY2" fmla="*/ 0 h 3877468"/>
                <a:gd name="connsiteX3" fmla="*/ 8673 w 1944715"/>
                <a:gd name="connsiteY3" fmla="*/ 3877468 h 3877468"/>
                <a:gd name="connsiteX0" fmla="*/ 8985 w 1916667"/>
                <a:gd name="connsiteY0" fmla="*/ 4009846 h 4009846"/>
                <a:gd name="connsiteX1" fmla="*/ 1916667 w 1916667"/>
                <a:gd name="connsiteY1" fmla="*/ 618007 h 4009846"/>
                <a:gd name="connsiteX2" fmla="*/ 1476720 w 1916667"/>
                <a:gd name="connsiteY2" fmla="*/ 0 h 4009846"/>
                <a:gd name="connsiteX3" fmla="*/ 8985 w 1916667"/>
                <a:gd name="connsiteY3" fmla="*/ 4009846 h 4009846"/>
                <a:gd name="connsiteX0" fmla="*/ 29581 w 1937263"/>
                <a:gd name="connsiteY0" fmla="*/ 4009846 h 4009846"/>
                <a:gd name="connsiteX1" fmla="*/ 1937263 w 1937263"/>
                <a:gd name="connsiteY1" fmla="*/ 618007 h 4009846"/>
                <a:gd name="connsiteX2" fmla="*/ 1497316 w 1937263"/>
                <a:gd name="connsiteY2" fmla="*/ 0 h 4009846"/>
                <a:gd name="connsiteX3" fmla="*/ 29581 w 1937263"/>
                <a:gd name="connsiteY3" fmla="*/ 4009846 h 4009846"/>
                <a:gd name="connsiteX0" fmla="*/ 29581 w 1937263"/>
                <a:gd name="connsiteY0" fmla="*/ 4009846 h 4009846"/>
                <a:gd name="connsiteX1" fmla="*/ 1937263 w 1937263"/>
                <a:gd name="connsiteY1" fmla="*/ 618007 h 4009846"/>
                <a:gd name="connsiteX2" fmla="*/ 1497316 w 1937263"/>
                <a:gd name="connsiteY2" fmla="*/ 0 h 4009846"/>
                <a:gd name="connsiteX3" fmla="*/ 29581 w 1937263"/>
                <a:gd name="connsiteY3" fmla="*/ 4009846 h 4009846"/>
                <a:gd name="connsiteX0" fmla="*/ 29581 w 1937263"/>
                <a:gd name="connsiteY0" fmla="*/ 4009846 h 4009846"/>
                <a:gd name="connsiteX1" fmla="*/ 1937263 w 1937263"/>
                <a:gd name="connsiteY1" fmla="*/ 618007 h 4009846"/>
                <a:gd name="connsiteX2" fmla="*/ 1497316 w 1937263"/>
                <a:gd name="connsiteY2" fmla="*/ 0 h 4009846"/>
                <a:gd name="connsiteX3" fmla="*/ 29581 w 1937263"/>
                <a:gd name="connsiteY3" fmla="*/ 4009846 h 400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7263" h="4009846">
                  <a:moveTo>
                    <a:pt x="29581" y="4009846"/>
                  </a:moveTo>
                  <a:cubicBezTo>
                    <a:pt x="174868" y="2092462"/>
                    <a:pt x="1006926" y="1456633"/>
                    <a:pt x="1937263" y="618007"/>
                  </a:cubicBezTo>
                  <a:lnTo>
                    <a:pt x="1497316" y="0"/>
                  </a:lnTo>
                  <a:cubicBezTo>
                    <a:pt x="623021" y="879642"/>
                    <a:pt x="-163991" y="1912914"/>
                    <a:pt x="29581" y="40098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 rot="3544355">
              <a:off x="5555673" y="838409"/>
              <a:ext cx="2514412" cy="5016382"/>
            </a:xfrm>
            <a:custGeom>
              <a:avLst/>
              <a:gdLst>
                <a:gd name="connsiteX0" fmla="*/ 0 w 1844842"/>
                <a:gd name="connsiteY0" fmla="*/ 3842084 h 3842084"/>
                <a:gd name="connsiteX1" fmla="*/ 1844842 w 1844842"/>
                <a:gd name="connsiteY1" fmla="*/ 393032 h 3842084"/>
                <a:gd name="connsiteX2" fmla="*/ 1515979 w 1844842"/>
                <a:gd name="connsiteY2" fmla="*/ 0 h 3842084"/>
                <a:gd name="connsiteX3" fmla="*/ 0 w 1844842"/>
                <a:gd name="connsiteY3" fmla="*/ 3842084 h 3842084"/>
                <a:gd name="connsiteX0" fmla="*/ 0 w 1844842"/>
                <a:gd name="connsiteY0" fmla="*/ 3842084 h 3842084"/>
                <a:gd name="connsiteX1" fmla="*/ 1844842 w 1844842"/>
                <a:gd name="connsiteY1" fmla="*/ 393032 h 3842084"/>
                <a:gd name="connsiteX2" fmla="*/ 1515979 w 1844842"/>
                <a:gd name="connsiteY2" fmla="*/ 0 h 3842084"/>
                <a:gd name="connsiteX3" fmla="*/ 0 w 1844842"/>
                <a:gd name="connsiteY3" fmla="*/ 3842084 h 3842084"/>
                <a:gd name="connsiteX0" fmla="*/ 20660 w 1865502"/>
                <a:gd name="connsiteY0" fmla="*/ 3842084 h 3842084"/>
                <a:gd name="connsiteX1" fmla="*/ 1865502 w 1865502"/>
                <a:gd name="connsiteY1" fmla="*/ 393032 h 3842084"/>
                <a:gd name="connsiteX2" fmla="*/ 1536639 w 1865502"/>
                <a:gd name="connsiteY2" fmla="*/ 0 h 3842084"/>
                <a:gd name="connsiteX3" fmla="*/ 20660 w 1865502"/>
                <a:gd name="connsiteY3" fmla="*/ 3842084 h 3842084"/>
                <a:gd name="connsiteX0" fmla="*/ 27944 w 1872786"/>
                <a:gd name="connsiteY0" fmla="*/ 3842084 h 3842084"/>
                <a:gd name="connsiteX1" fmla="*/ 1872786 w 1872786"/>
                <a:gd name="connsiteY1" fmla="*/ 393032 h 3842084"/>
                <a:gd name="connsiteX2" fmla="*/ 1543923 w 1872786"/>
                <a:gd name="connsiteY2" fmla="*/ 0 h 3842084"/>
                <a:gd name="connsiteX3" fmla="*/ 27944 w 1872786"/>
                <a:gd name="connsiteY3" fmla="*/ 3842084 h 3842084"/>
                <a:gd name="connsiteX0" fmla="*/ 1 w 1844843"/>
                <a:gd name="connsiteY0" fmla="*/ 3842084 h 3842084"/>
                <a:gd name="connsiteX1" fmla="*/ 1844843 w 1844843"/>
                <a:gd name="connsiteY1" fmla="*/ 393032 h 3842084"/>
                <a:gd name="connsiteX2" fmla="*/ 1515980 w 1844843"/>
                <a:gd name="connsiteY2" fmla="*/ 0 h 3842084"/>
                <a:gd name="connsiteX3" fmla="*/ 1 w 1844843"/>
                <a:gd name="connsiteY3" fmla="*/ 3842084 h 3842084"/>
                <a:gd name="connsiteX0" fmla="*/ 8468 w 1853310"/>
                <a:gd name="connsiteY0" fmla="*/ 3842084 h 3842084"/>
                <a:gd name="connsiteX1" fmla="*/ 1853310 w 1853310"/>
                <a:gd name="connsiteY1" fmla="*/ 393032 h 3842084"/>
                <a:gd name="connsiteX2" fmla="*/ 1524447 w 1853310"/>
                <a:gd name="connsiteY2" fmla="*/ 0 h 3842084"/>
                <a:gd name="connsiteX3" fmla="*/ 8468 w 1853310"/>
                <a:gd name="connsiteY3" fmla="*/ 3842084 h 3842084"/>
                <a:gd name="connsiteX0" fmla="*/ 8468 w 1853310"/>
                <a:gd name="connsiteY0" fmla="*/ 3842084 h 3842084"/>
                <a:gd name="connsiteX1" fmla="*/ 1853310 w 1853310"/>
                <a:gd name="connsiteY1" fmla="*/ 393032 h 3842084"/>
                <a:gd name="connsiteX2" fmla="*/ 1524447 w 1853310"/>
                <a:gd name="connsiteY2" fmla="*/ 0 h 3842084"/>
                <a:gd name="connsiteX3" fmla="*/ 8468 w 1853310"/>
                <a:gd name="connsiteY3" fmla="*/ 3842084 h 3842084"/>
                <a:gd name="connsiteX0" fmla="*/ 8468 w 1853310"/>
                <a:gd name="connsiteY0" fmla="*/ 3842084 h 3842084"/>
                <a:gd name="connsiteX1" fmla="*/ 1853310 w 1853310"/>
                <a:gd name="connsiteY1" fmla="*/ 393032 h 3842084"/>
                <a:gd name="connsiteX2" fmla="*/ 1524447 w 1853310"/>
                <a:gd name="connsiteY2" fmla="*/ 0 h 3842084"/>
                <a:gd name="connsiteX3" fmla="*/ 8468 w 1853310"/>
                <a:gd name="connsiteY3" fmla="*/ 3842084 h 3842084"/>
                <a:gd name="connsiteX0" fmla="*/ 8468 w 1853310"/>
                <a:gd name="connsiteY0" fmla="*/ 3842084 h 3842084"/>
                <a:gd name="connsiteX1" fmla="*/ 1853310 w 1853310"/>
                <a:gd name="connsiteY1" fmla="*/ 393032 h 3842084"/>
                <a:gd name="connsiteX2" fmla="*/ 1524447 w 1853310"/>
                <a:gd name="connsiteY2" fmla="*/ 0 h 3842084"/>
                <a:gd name="connsiteX3" fmla="*/ 8468 w 1853310"/>
                <a:gd name="connsiteY3" fmla="*/ 3842084 h 3842084"/>
                <a:gd name="connsiteX0" fmla="*/ 8468 w 1944510"/>
                <a:gd name="connsiteY0" fmla="*/ 3842084 h 3842084"/>
                <a:gd name="connsiteX1" fmla="*/ 1944510 w 1944510"/>
                <a:gd name="connsiteY1" fmla="*/ 582623 h 3842084"/>
                <a:gd name="connsiteX2" fmla="*/ 1524447 w 1944510"/>
                <a:gd name="connsiteY2" fmla="*/ 0 h 3842084"/>
                <a:gd name="connsiteX3" fmla="*/ 8468 w 1944510"/>
                <a:gd name="connsiteY3" fmla="*/ 3842084 h 3842084"/>
                <a:gd name="connsiteX0" fmla="*/ 8468 w 1944510"/>
                <a:gd name="connsiteY0" fmla="*/ 3842084 h 3842084"/>
                <a:gd name="connsiteX1" fmla="*/ 1944510 w 1944510"/>
                <a:gd name="connsiteY1" fmla="*/ 582623 h 3842084"/>
                <a:gd name="connsiteX2" fmla="*/ 1524447 w 1944510"/>
                <a:gd name="connsiteY2" fmla="*/ 0 h 3842084"/>
                <a:gd name="connsiteX3" fmla="*/ 8468 w 1944510"/>
                <a:gd name="connsiteY3" fmla="*/ 3842084 h 3842084"/>
                <a:gd name="connsiteX0" fmla="*/ 8673 w 1944715"/>
                <a:gd name="connsiteY0" fmla="*/ 3877468 h 3877468"/>
                <a:gd name="connsiteX1" fmla="*/ 1944715 w 1944715"/>
                <a:gd name="connsiteY1" fmla="*/ 618007 h 3877468"/>
                <a:gd name="connsiteX2" fmla="*/ 1504768 w 1944715"/>
                <a:gd name="connsiteY2" fmla="*/ 0 h 3877468"/>
                <a:gd name="connsiteX3" fmla="*/ 8673 w 1944715"/>
                <a:gd name="connsiteY3" fmla="*/ 3877468 h 3877468"/>
                <a:gd name="connsiteX0" fmla="*/ 8985 w 1916667"/>
                <a:gd name="connsiteY0" fmla="*/ 4009846 h 4009846"/>
                <a:gd name="connsiteX1" fmla="*/ 1916667 w 1916667"/>
                <a:gd name="connsiteY1" fmla="*/ 618007 h 4009846"/>
                <a:gd name="connsiteX2" fmla="*/ 1476720 w 1916667"/>
                <a:gd name="connsiteY2" fmla="*/ 0 h 4009846"/>
                <a:gd name="connsiteX3" fmla="*/ 8985 w 1916667"/>
                <a:gd name="connsiteY3" fmla="*/ 4009846 h 4009846"/>
                <a:gd name="connsiteX0" fmla="*/ 29581 w 1937263"/>
                <a:gd name="connsiteY0" fmla="*/ 4009846 h 4009846"/>
                <a:gd name="connsiteX1" fmla="*/ 1937263 w 1937263"/>
                <a:gd name="connsiteY1" fmla="*/ 618007 h 4009846"/>
                <a:gd name="connsiteX2" fmla="*/ 1497316 w 1937263"/>
                <a:gd name="connsiteY2" fmla="*/ 0 h 4009846"/>
                <a:gd name="connsiteX3" fmla="*/ 29581 w 1937263"/>
                <a:gd name="connsiteY3" fmla="*/ 4009846 h 4009846"/>
                <a:gd name="connsiteX0" fmla="*/ 29581 w 1937263"/>
                <a:gd name="connsiteY0" fmla="*/ 4009846 h 4009846"/>
                <a:gd name="connsiteX1" fmla="*/ 1937263 w 1937263"/>
                <a:gd name="connsiteY1" fmla="*/ 618007 h 4009846"/>
                <a:gd name="connsiteX2" fmla="*/ 1497316 w 1937263"/>
                <a:gd name="connsiteY2" fmla="*/ 0 h 4009846"/>
                <a:gd name="connsiteX3" fmla="*/ 29581 w 1937263"/>
                <a:gd name="connsiteY3" fmla="*/ 4009846 h 4009846"/>
                <a:gd name="connsiteX0" fmla="*/ 29581 w 1937263"/>
                <a:gd name="connsiteY0" fmla="*/ 4009846 h 4009846"/>
                <a:gd name="connsiteX1" fmla="*/ 1937263 w 1937263"/>
                <a:gd name="connsiteY1" fmla="*/ 618007 h 4009846"/>
                <a:gd name="connsiteX2" fmla="*/ 1497316 w 1937263"/>
                <a:gd name="connsiteY2" fmla="*/ 0 h 4009846"/>
                <a:gd name="connsiteX3" fmla="*/ 29581 w 1937263"/>
                <a:gd name="connsiteY3" fmla="*/ 4009846 h 4009846"/>
                <a:gd name="connsiteX0" fmla="*/ 29581 w 2067449"/>
                <a:gd name="connsiteY0" fmla="*/ 4009846 h 4009846"/>
                <a:gd name="connsiteX1" fmla="*/ 2067449 w 2067449"/>
                <a:gd name="connsiteY1" fmla="*/ 832546 h 4009846"/>
                <a:gd name="connsiteX2" fmla="*/ 1497316 w 2067449"/>
                <a:gd name="connsiteY2" fmla="*/ 0 h 4009846"/>
                <a:gd name="connsiteX3" fmla="*/ 29581 w 2067449"/>
                <a:gd name="connsiteY3" fmla="*/ 4009846 h 4009846"/>
                <a:gd name="connsiteX0" fmla="*/ 30685 w 2033036"/>
                <a:gd name="connsiteY0" fmla="*/ 4253607 h 4253607"/>
                <a:gd name="connsiteX1" fmla="*/ 2033036 w 2033036"/>
                <a:gd name="connsiteY1" fmla="*/ 832546 h 4253607"/>
                <a:gd name="connsiteX2" fmla="*/ 1462903 w 2033036"/>
                <a:gd name="connsiteY2" fmla="*/ 0 h 4253607"/>
                <a:gd name="connsiteX3" fmla="*/ 30685 w 2033036"/>
                <a:gd name="connsiteY3" fmla="*/ 4253607 h 4253607"/>
                <a:gd name="connsiteX0" fmla="*/ 30685 w 2033036"/>
                <a:gd name="connsiteY0" fmla="*/ 4253607 h 4253607"/>
                <a:gd name="connsiteX1" fmla="*/ 2033036 w 2033036"/>
                <a:gd name="connsiteY1" fmla="*/ 832546 h 4253607"/>
                <a:gd name="connsiteX2" fmla="*/ 1462903 w 2033036"/>
                <a:gd name="connsiteY2" fmla="*/ 0 h 4253607"/>
                <a:gd name="connsiteX3" fmla="*/ 30685 w 2033036"/>
                <a:gd name="connsiteY3" fmla="*/ 4253607 h 4253607"/>
                <a:gd name="connsiteX0" fmla="*/ 30685 w 2033036"/>
                <a:gd name="connsiteY0" fmla="*/ 4253607 h 4253607"/>
                <a:gd name="connsiteX1" fmla="*/ 2033036 w 2033036"/>
                <a:gd name="connsiteY1" fmla="*/ 832546 h 4253607"/>
                <a:gd name="connsiteX2" fmla="*/ 1462903 w 2033036"/>
                <a:gd name="connsiteY2" fmla="*/ 0 h 4253607"/>
                <a:gd name="connsiteX3" fmla="*/ 30685 w 2033036"/>
                <a:gd name="connsiteY3" fmla="*/ 4253607 h 4253607"/>
                <a:gd name="connsiteX0" fmla="*/ 39819 w 2042170"/>
                <a:gd name="connsiteY0" fmla="*/ 4253607 h 4253607"/>
                <a:gd name="connsiteX1" fmla="*/ 2042170 w 2042170"/>
                <a:gd name="connsiteY1" fmla="*/ 832546 h 4253607"/>
                <a:gd name="connsiteX2" fmla="*/ 1472037 w 2042170"/>
                <a:gd name="connsiteY2" fmla="*/ 0 h 4253607"/>
                <a:gd name="connsiteX3" fmla="*/ 39819 w 2042170"/>
                <a:gd name="connsiteY3" fmla="*/ 4253607 h 4253607"/>
                <a:gd name="connsiteX0" fmla="*/ 82908 w 2085259"/>
                <a:gd name="connsiteY0" fmla="*/ 4253607 h 4253607"/>
                <a:gd name="connsiteX1" fmla="*/ 2085259 w 2085259"/>
                <a:gd name="connsiteY1" fmla="*/ 832546 h 4253607"/>
                <a:gd name="connsiteX2" fmla="*/ 1515126 w 2085259"/>
                <a:gd name="connsiteY2" fmla="*/ 0 h 4253607"/>
                <a:gd name="connsiteX3" fmla="*/ 82908 w 2085259"/>
                <a:gd name="connsiteY3" fmla="*/ 4253607 h 4253607"/>
                <a:gd name="connsiteX0" fmla="*/ 82908 w 2085259"/>
                <a:gd name="connsiteY0" fmla="*/ 4253607 h 4253607"/>
                <a:gd name="connsiteX1" fmla="*/ 2085259 w 2085259"/>
                <a:gd name="connsiteY1" fmla="*/ 832546 h 4253607"/>
                <a:gd name="connsiteX2" fmla="*/ 1515126 w 2085259"/>
                <a:gd name="connsiteY2" fmla="*/ 0 h 4253607"/>
                <a:gd name="connsiteX3" fmla="*/ 82908 w 2085259"/>
                <a:gd name="connsiteY3" fmla="*/ 4253607 h 425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5259" h="4253607">
                  <a:moveTo>
                    <a:pt x="82908" y="4253607"/>
                  </a:moveTo>
                  <a:cubicBezTo>
                    <a:pt x="320602" y="2337330"/>
                    <a:pt x="996278" y="1558132"/>
                    <a:pt x="2085259" y="832546"/>
                  </a:cubicBezTo>
                  <a:lnTo>
                    <a:pt x="1515126" y="0"/>
                  </a:lnTo>
                  <a:cubicBezTo>
                    <a:pt x="407047" y="1013933"/>
                    <a:pt x="-239349" y="2521851"/>
                    <a:pt x="82908" y="42536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20569704">
            <a:off x="3653799" y="1696421"/>
            <a:ext cx="8120256" cy="3842084"/>
            <a:chOff x="3412036" y="1736829"/>
            <a:chExt cx="8612155" cy="3842084"/>
          </a:xfrm>
        </p:grpSpPr>
        <p:sp>
          <p:nvSpPr>
            <p:cNvPr id="5" name="Freeform 4"/>
            <p:cNvSpPr/>
            <p:nvPr/>
          </p:nvSpPr>
          <p:spPr>
            <a:xfrm>
              <a:off x="3426490" y="1736829"/>
              <a:ext cx="1853310" cy="3842084"/>
            </a:xfrm>
            <a:custGeom>
              <a:avLst/>
              <a:gdLst>
                <a:gd name="connsiteX0" fmla="*/ 0 w 1844842"/>
                <a:gd name="connsiteY0" fmla="*/ 3842084 h 3842084"/>
                <a:gd name="connsiteX1" fmla="*/ 1844842 w 1844842"/>
                <a:gd name="connsiteY1" fmla="*/ 393032 h 3842084"/>
                <a:gd name="connsiteX2" fmla="*/ 1515979 w 1844842"/>
                <a:gd name="connsiteY2" fmla="*/ 0 h 3842084"/>
                <a:gd name="connsiteX3" fmla="*/ 0 w 1844842"/>
                <a:gd name="connsiteY3" fmla="*/ 3842084 h 3842084"/>
                <a:gd name="connsiteX0" fmla="*/ 0 w 1844842"/>
                <a:gd name="connsiteY0" fmla="*/ 3842084 h 3842084"/>
                <a:gd name="connsiteX1" fmla="*/ 1844842 w 1844842"/>
                <a:gd name="connsiteY1" fmla="*/ 393032 h 3842084"/>
                <a:gd name="connsiteX2" fmla="*/ 1515979 w 1844842"/>
                <a:gd name="connsiteY2" fmla="*/ 0 h 3842084"/>
                <a:gd name="connsiteX3" fmla="*/ 0 w 1844842"/>
                <a:gd name="connsiteY3" fmla="*/ 3842084 h 3842084"/>
                <a:gd name="connsiteX0" fmla="*/ 20660 w 1865502"/>
                <a:gd name="connsiteY0" fmla="*/ 3842084 h 3842084"/>
                <a:gd name="connsiteX1" fmla="*/ 1865502 w 1865502"/>
                <a:gd name="connsiteY1" fmla="*/ 393032 h 3842084"/>
                <a:gd name="connsiteX2" fmla="*/ 1536639 w 1865502"/>
                <a:gd name="connsiteY2" fmla="*/ 0 h 3842084"/>
                <a:gd name="connsiteX3" fmla="*/ 20660 w 1865502"/>
                <a:gd name="connsiteY3" fmla="*/ 3842084 h 3842084"/>
                <a:gd name="connsiteX0" fmla="*/ 27944 w 1872786"/>
                <a:gd name="connsiteY0" fmla="*/ 3842084 h 3842084"/>
                <a:gd name="connsiteX1" fmla="*/ 1872786 w 1872786"/>
                <a:gd name="connsiteY1" fmla="*/ 393032 h 3842084"/>
                <a:gd name="connsiteX2" fmla="*/ 1543923 w 1872786"/>
                <a:gd name="connsiteY2" fmla="*/ 0 h 3842084"/>
                <a:gd name="connsiteX3" fmla="*/ 27944 w 1872786"/>
                <a:gd name="connsiteY3" fmla="*/ 3842084 h 3842084"/>
                <a:gd name="connsiteX0" fmla="*/ 1 w 1844843"/>
                <a:gd name="connsiteY0" fmla="*/ 3842084 h 3842084"/>
                <a:gd name="connsiteX1" fmla="*/ 1844843 w 1844843"/>
                <a:gd name="connsiteY1" fmla="*/ 393032 h 3842084"/>
                <a:gd name="connsiteX2" fmla="*/ 1515980 w 1844843"/>
                <a:gd name="connsiteY2" fmla="*/ 0 h 3842084"/>
                <a:gd name="connsiteX3" fmla="*/ 1 w 1844843"/>
                <a:gd name="connsiteY3" fmla="*/ 3842084 h 3842084"/>
                <a:gd name="connsiteX0" fmla="*/ 8468 w 1853310"/>
                <a:gd name="connsiteY0" fmla="*/ 3842084 h 3842084"/>
                <a:gd name="connsiteX1" fmla="*/ 1853310 w 1853310"/>
                <a:gd name="connsiteY1" fmla="*/ 393032 h 3842084"/>
                <a:gd name="connsiteX2" fmla="*/ 1524447 w 1853310"/>
                <a:gd name="connsiteY2" fmla="*/ 0 h 3842084"/>
                <a:gd name="connsiteX3" fmla="*/ 8468 w 1853310"/>
                <a:gd name="connsiteY3" fmla="*/ 3842084 h 3842084"/>
                <a:gd name="connsiteX0" fmla="*/ 8468 w 1853310"/>
                <a:gd name="connsiteY0" fmla="*/ 3842084 h 3842084"/>
                <a:gd name="connsiteX1" fmla="*/ 1853310 w 1853310"/>
                <a:gd name="connsiteY1" fmla="*/ 393032 h 3842084"/>
                <a:gd name="connsiteX2" fmla="*/ 1524447 w 1853310"/>
                <a:gd name="connsiteY2" fmla="*/ 0 h 3842084"/>
                <a:gd name="connsiteX3" fmla="*/ 8468 w 1853310"/>
                <a:gd name="connsiteY3" fmla="*/ 3842084 h 3842084"/>
                <a:gd name="connsiteX0" fmla="*/ 8468 w 1853310"/>
                <a:gd name="connsiteY0" fmla="*/ 3842084 h 3842084"/>
                <a:gd name="connsiteX1" fmla="*/ 1853310 w 1853310"/>
                <a:gd name="connsiteY1" fmla="*/ 393032 h 3842084"/>
                <a:gd name="connsiteX2" fmla="*/ 1524447 w 1853310"/>
                <a:gd name="connsiteY2" fmla="*/ 0 h 3842084"/>
                <a:gd name="connsiteX3" fmla="*/ 8468 w 1853310"/>
                <a:gd name="connsiteY3" fmla="*/ 3842084 h 3842084"/>
                <a:gd name="connsiteX0" fmla="*/ 8468 w 1853310"/>
                <a:gd name="connsiteY0" fmla="*/ 3842084 h 3842084"/>
                <a:gd name="connsiteX1" fmla="*/ 1853310 w 1853310"/>
                <a:gd name="connsiteY1" fmla="*/ 393032 h 3842084"/>
                <a:gd name="connsiteX2" fmla="*/ 1524447 w 1853310"/>
                <a:gd name="connsiteY2" fmla="*/ 0 h 3842084"/>
                <a:gd name="connsiteX3" fmla="*/ 8468 w 1853310"/>
                <a:gd name="connsiteY3" fmla="*/ 3842084 h 384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310" h="3842084">
                  <a:moveTo>
                    <a:pt x="8468" y="3842084"/>
                  </a:moveTo>
                  <a:cubicBezTo>
                    <a:pt x="222363" y="1978526"/>
                    <a:pt x="749079" y="1318127"/>
                    <a:pt x="1853310" y="393032"/>
                  </a:cubicBezTo>
                  <a:lnTo>
                    <a:pt x="1524447" y="0"/>
                  </a:lnTo>
                  <a:cubicBezTo>
                    <a:pt x="650152" y="879642"/>
                    <a:pt x="-87785" y="1727200"/>
                    <a:pt x="8468" y="38420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 rot="14183569" flipV="1">
              <a:off x="6516634" y="18137"/>
              <a:ext cx="2402960" cy="8612155"/>
            </a:xfrm>
            <a:custGeom>
              <a:avLst/>
              <a:gdLst>
                <a:gd name="connsiteX0" fmla="*/ 0 w 1844842"/>
                <a:gd name="connsiteY0" fmla="*/ 3842084 h 3842084"/>
                <a:gd name="connsiteX1" fmla="*/ 1844842 w 1844842"/>
                <a:gd name="connsiteY1" fmla="*/ 393032 h 3842084"/>
                <a:gd name="connsiteX2" fmla="*/ 1515979 w 1844842"/>
                <a:gd name="connsiteY2" fmla="*/ 0 h 3842084"/>
                <a:gd name="connsiteX3" fmla="*/ 0 w 1844842"/>
                <a:gd name="connsiteY3" fmla="*/ 3842084 h 3842084"/>
                <a:gd name="connsiteX0" fmla="*/ 0 w 1844842"/>
                <a:gd name="connsiteY0" fmla="*/ 3842084 h 3842084"/>
                <a:gd name="connsiteX1" fmla="*/ 1844842 w 1844842"/>
                <a:gd name="connsiteY1" fmla="*/ 393032 h 3842084"/>
                <a:gd name="connsiteX2" fmla="*/ 1515979 w 1844842"/>
                <a:gd name="connsiteY2" fmla="*/ 0 h 3842084"/>
                <a:gd name="connsiteX3" fmla="*/ 0 w 1844842"/>
                <a:gd name="connsiteY3" fmla="*/ 3842084 h 3842084"/>
                <a:gd name="connsiteX0" fmla="*/ 20660 w 1865502"/>
                <a:gd name="connsiteY0" fmla="*/ 3842084 h 3842084"/>
                <a:gd name="connsiteX1" fmla="*/ 1865502 w 1865502"/>
                <a:gd name="connsiteY1" fmla="*/ 393032 h 3842084"/>
                <a:gd name="connsiteX2" fmla="*/ 1536639 w 1865502"/>
                <a:gd name="connsiteY2" fmla="*/ 0 h 3842084"/>
                <a:gd name="connsiteX3" fmla="*/ 20660 w 1865502"/>
                <a:gd name="connsiteY3" fmla="*/ 3842084 h 3842084"/>
                <a:gd name="connsiteX0" fmla="*/ 27944 w 1872786"/>
                <a:gd name="connsiteY0" fmla="*/ 3842084 h 3842084"/>
                <a:gd name="connsiteX1" fmla="*/ 1872786 w 1872786"/>
                <a:gd name="connsiteY1" fmla="*/ 393032 h 3842084"/>
                <a:gd name="connsiteX2" fmla="*/ 1543923 w 1872786"/>
                <a:gd name="connsiteY2" fmla="*/ 0 h 3842084"/>
                <a:gd name="connsiteX3" fmla="*/ 27944 w 1872786"/>
                <a:gd name="connsiteY3" fmla="*/ 3842084 h 3842084"/>
                <a:gd name="connsiteX0" fmla="*/ 1 w 1844843"/>
                <a:gd name="connsiteY0" fmla="*/ 3842084 h 3842084"/>
                <a:gd name="connsiteX1" fmla="*/ 1844843 w 1844843"/>
                <a:gd name="connsiteY1" fmla="*/ 393032 h 3842084"/>
                <a:gd name="connsiteX2" fmla="*/ 1515980 w 1844843"/>
                <a:gd name="connsiteY2" fmla="*/ 0 h 3842084"/>
                <a:gd name="connsiteX3" fmla="*/ 1 w 1844843"/>
                <a:gd name="connsiteY3" fmla="*/ 3842084 h 3842084"/>
                <a:gd name="connsiteX0" fmla="*/ 8468 w 1853310"/>
                <a:gd name="connsiteY0" fmla="*/ 3842084 h 3842084"/>
                <a:gd name="connsiteX1" fmla="*/ 1853310 w 1853310"/>
                <a:gd name="connsiteY1" fmla="*/ 393032 h 3842084"/>
                <a:gd name="connsiteX2" fmla="*/ 1524447 w 1853310"/>
                <a:gd name="connsiteY2" fmla="*/ 0 h 3842084"/>
                <a:gd name="connsiteX3" fmla="*/ 8468 w 1853310"/>
                <a:gd name="connsiteY3" fmla="*/ 3842084 h 3842084"/>
                <a:gd name="connsiteX0" fmla="*/ 8468 w 1853310"/>
                <a:gd name="connsiteY0" fmla="*/ 3842084 h 3842084"/>
                <a:gd name="connsiteX1" fmla="*/ 1853310 w 1853310"/>
                <a:gd name="connsiteY1" fmla="*/ 393032 h 3842084"/>
                <a:gd name="connsiteX2" fmla="*/ 1524447 w 1853310"/>
                <a:gd name="connsiteY2" fmla="*/ 0 h 3842084"/>
                <a:gd name="connsiteX3" fmla="*/ 8468 w 1853310"/>
                <a:gd name="connsiteY3" fmla="*/ 3842084 h 3842084"/>
                <a:gd name="connsiteX0" fmla="*/ 8468 w 1853310"/>
                <a:gd name="connsiteY0" fmla="*/ 3842084 h 3842084"/>
                <a:gd name="connsiteX1" fmla="*/ 1853310 w 1853310"/>
                <a:gd name="connsiteY1" fmla="*/ 393032 h 3842084"/>
                <a:gd name="connsiteX2" fmla="*/ 1524447 w 1853310"/>
                <a:gd name="connsiteY2" fmla="*/ 0 h 3842084"/>
                <a:gd name="connsiteX3" fmla="*/ 8468 w 1853310"/>
                <a:gd name="connsiteY3" fmla="*/ 3842084 h 3842084"/>
                <a:gd name="connsiteX0" fmla="*/ 8468 w 1853310"/>
                <a:gd name="connsiteY0" fmla="*/ 3842084 h 3842084"/>
                <a:gd name="connsiteX1" fmla="*/ 1853310 w 1853310"/>
                <a:gd name="connsiteY1" fmla="*/ 393032 h 3842084"/>
                <a:gd name="connsiteX2" fmla="*/ 1524447 w 1853310"/>
                <a:gd name="connsiteY2" fmla="*/ 0 h 3842084"/>
                <a:gd name="connsiteX3" fmla="*/ 8468 w 1853310"/>
                <a:gd name="connsiteY3" fmla="*/ 3842084 h 3842084"/>
                <a:gd name="connsiteX0" fmla="*/ 11290 w 1856132"/>
                <a:gd name="connsiteY0" fmla="*/ 4117165 h 4117165"/>
                <a:gd name="connsiteX1" fmla="*/ 1856132 w 1856132"/>
                <a:gd name="connsiteY1" fmla="*/ 668113 h 4117165"/>
                <a:gd name="connsiteX2" fmla="*/ 1315681 w 1856132"/>
                <a:gd name="connsiteY2" fmla="*/ 0 h 4117165"/>
                <a:gd name="connsiteX3" fmla="*/ 11290 w 1856132"/>
                <a:gd name="connsiteY3" fmla="*/ 4117165 h 4117165"/>
                <a:gd name="connsiteX0" fmla="*/ 11290 w 1866441"/>
                <a:gd name="connsiteY0" fmla="*/ 4117165 h 4117165"/>
                <a:gd name="connsiteX1" fmla="*/ 1866441 w 1866441"/>
                <a:gd name="connsiteY1" fmla="*/ 637730 h 4117165"/>
                <a:gd name="connsiteX2" fmla="*/ 1315681 w 1866441"/>
                <a:gd name="connsiteY2" fmla="*/ 0 h 4117165"/>
                <a:gd name="connsiteX3" fmla="*/ 11290 w 1866441"/>
                <a:gd name="connsiteY3" fmla="*/ 4117165 h 4117165"/>
                <a:gd name="connsiteX0" fmla="*/ 1149261 w 1168488"/>
                <a:gd name="connsiteY0" fmla="*/ 7862755 h 7862755"/>
                <a:gd name="connsiteX1" fmla="*/ 802561 w 1168488"/>
                <a:gd name="connsiteY1" fmla="*/ 637730 h 7862755"/>
                <a:gd name="connsiteX2" fmla="*/ 251801 w 1168488"/>
                <a:gd name="connsiteY2" fmla="*/ 0 h 7862755"/>
                <a:gd name="connsiteX3" fmla="*/ 1149261 w 1168488"/>
                <a:gd name="connsiteY3" fmla="*/ 7862755 h 7862755"/>
                <a:gd name="connsiteX0" fmla="*/ 2143018 w 2162245"/>
                <a:gd name="connsiteY0" fmla="*/ 7862755 h 7862755"/>
                <a:gd name="connsiteX1" fmla="*/ 1796318 w 2162245"/>
                <a:gd name="connsiteY1" fmla="*/ 637730 h 7862755"/>
                <a:gd name="connsiteX2" fmla="*/ 1245558 w 2162245"/>
                <a:gd name="connsiteY2" fmla="*/ 0 h 7862755"/>
                <a:gd name="connsiteX3" fmla="*/ 2143018 w 2162245"/>
                <a:gd name="connsiteY3" fmla="*/ 7862755 h 7862755"/>
                <a:gd name="connsiteX0" fmla="*/ 2425144 w 2444371"/>
                <a:gd name="connsiteY0" fmla="*/ 7862755 h 7862755"/>
                <a:gd name="connsiteX1" fmla="*/ 2078444 w 2444371"/>
                <a:gd name="connsiteY1" fmla="*/ 637730 h 7862755"/>
                <a:gd name="connsiteX2" fmla="*/ 1527684 w 2444371"/>
                <a:gd name="connsiteY2" fmla="*/ 0 h 7862755"/>
                <a:gd name="connsiteX3" fmla="*/ 2425144 w 2444371"/>
                <a:gd name="connsiteY3" fmla="*/ 7862755 h 7862755"/>
                <a:gd name="connsiteX0" fmla="*/ 2402960 w 2422187"/>
                <a:gd name="connsiteY0" fmla="*/ 7862755 h 7862755"/>
                <a:gd name="connsiteX1" fmla="*/ 2056260 w 2422187"/>
                <a:gd name="connsiteY1" fmla="*/ 637730 h 7862755"/>
                <a:gd name="connsiteX2" fmla="*/ 1505500 w 2422187"/>
                <a:gd name="connsiteY2" fmla="*/ 0 h 7862755"/>
                <a:gd name="connsiteX3" fmla="*/ 2402960 w 2422187"/>
                <a:gd name="connsiteY3" fmla="*/ 7862755 h 7862755"/>
                <a:gd name="connsiteX0" fmla="*/ 2402960 w 2412030"/>
                <a:gd name="connsiteY0" fmla="*/ 7862755 h 7862755"/>
                <a:gd name="connsiteX1" fmla="*/ 2056260 w 2412030"/>
                <a:gd name="connsiteY1" fmla="*/ 637730 h 7862755"/>
                <a:gd name="connsiteX2" fmla="*/ 1505500 w 2412030"/>
                <a:gd name="connsiteY2" fmla="*/ 0 h 7862755"/>
                <a:gd name="connsiteX3" fmla="*/ 2402960 w 2412030"/>
                <a:gd name="connsiteY3" fmla="*/ 7862755 h 7862755"/>
                <a:gd name="connsiteX0" fmla="*/ 2402960 w 2402960"/>
                <a:gd name="connsiteY0" fmla="*/ 7862755 h 7862755"/>
                <a:gd name="connsiteX1" fmla="*/ 2056260 w 2402960"/>
                <a:gd name="connsiteY1" fmla="*/ 637730 h 7862755"/>
                <a:gd name="connsiteX2" fmla="*/ 1505500 w 2402960"/>
                <a:gd name="connsiteY2" fmla="*/ 0 h 7862755"/>
                <a:gd name="connsiteX3" fmla="*/ 2402960 w 2402960"/>
                <a:gd name="connsiteY3" fmla="*/ 7862755 h 7862755"/>
                <a:gd name="connsiteX0" fmla="*/ 2448239 w 2448239"/>
                <a:gd name="connsiteY0" fmla="*/ 7862755 h 7862755"/>
                <a:gd name="connsiteX1" fmla="*/ 2101539 w 2448239"/>
                <a:gd name="connsiteY1" fmla="*/ 637730 h 7862755"/>
                <a:gd name="connsiteX2" fmla="*/ 1550779 w 2448239"/>
                <a:gd name="connsiteY2" fmla="*/ 0 h 7862755"/>
                <a:gd name="connsiteX3" fmla="*/ 2448239 w 2448239"/>
                <a:gd name="connsiteY3" fmla="*/ 7862755 h 7862755"/>
                <a:gd name="connsiteX0" fmla="*/ 2402960 w 2402960"/>
                <a:gd name="connsiteY0" fmla="*/ 7862755 h 7862755"/>
                <a:gd name="connsiteX1" fmla="*/ 2056260 w 2402960"/>
                <a:gd name="connsiteY1" fmla="*/ 637730 h 7862755"/>
                <a:gd name="connsiteX2" fmla="*/ 1505500 w 2402960"/>
                <a:gd name="connsiteY2" fmla="*/ 0 h 7862755"/>
                <a:gd name="connsiteX3" fmla="*/ 2402960 w 2402960"/>
                <a:gd name="connsiteY3" fmla="*/ 7862755 h 7862755"/>
                <a:gd name="connsiteX0" fmla="*/ 2402960 w 2402960"/>
                <a:gd name="connsiteY0" fmla="*/ 7862755 h 7862755"/>
                <a:gd name="connsiteX1" fmla="*/ 2056260 w 2402960"/>
                <a:gd name="connsiteY1" fmla="*/ 637730 h 7862755"/>
                <a:gd name="connsiteX2" fmla="*/ 1505500 w 2402960"/>
                <a:gd name="connsiteY2" fmla="*/ 0 h 7862755"/>
                <a:gd name="connsiteX3" fmla="*/ 2402960 w 2402960"/>
                <a:gd name="connsiteY3" fmla="*/ 7862755 h 786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960" h="7862755">
                  <a:moveTo>
                    <a:pt x="2402960" y="7862755"/>
                  </a:moveTo>
                  <a:cubicBezTo>
                    <a:pt x="774060" y="6237868"/>
                    <a:pt x="-830191" y="3744793"/>
                    <a:pt x="2056260" y="637730"/>
                  </a:cubicBezTo>
                  <a:lnTo>
                    <a:pt x="1505500" y="0"/>
                  </a:lnTo>
                  <a:cubicBezTo>
                    <a:pt x="-166371" y="1557677"/>
                    <a:pt x="-1136198" y="5435125"/>
                    <a:pt x="2402960" y="786275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/>
          <p:cNvSpPr/>
          <p:nvPr/>
        </p:nvSpPr>
        <p:spPr>
          <a:xfrm rot="20569704">
            <a:off x="6503861" y="3122734"/>
            <a:ext cx="994012" cy="10070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20569704">
            <a:off x="6071475" y="4228094"/>
            <a:ext cx="410436" cy="415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1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24899" y="1181476"/>
            <a:ext cx="4918701" cy="3394827"/>
            <a:chOff x="2625099" y="-380498"/>
            <a:chExt cx="8120256" cy="5604501"/>
          </a:xfrm>
        </p:grpSpPr>
        <p:grpSp>
          <p:nvGrpSpPr>
            <p:cNvPr id="2" name="Group 1"/>
            <p:cNvGrpSpPr/>
            <p:nvPr/>
          </p:nvGrpSpPr>
          <p:grpSpPr>
            <a:xfrm>
              <a:off x="4349900" y="2337493"/>
              <a:ext cx="2849049" cy="2886510"/>
              <a:chOff x="4458466" y="2615956"/>
              <a:chExt cx="2291408" cy="2321537"/>
            </a:xfrm>
          </p:grpSpPr>
          <p:sp>
            <p:nvSpPr>
              <p:cNvPr id="6" name="Oval 5"/>
              <p:cNvSpPr/>
              <p:nvPr/>
            </p:nvSpPr>
            <p:spPr>
              <a:xfrm rot="20569704">
                <a:off x="4458466" y="2615956"/>
                <a:ext cx="2291408" cy="232153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 rot="20569704">
                <a:off x="5475161" y="2722684"/>
                <a:ext cx="994012" cy="10070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 rot="20569704">
                <a:off x="5042775" y="3828044"/>
                <a:ext cx="410436" cy="4158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20569704">
              <a:off x="3500307" y="-380498"/>
              <a:ext cx="5016382" cy="4340723"/>
              <a:chOff x="4304688" y="235967"/>
              <a:chExt cx="5016382" cy="4728909"/>
            </a:xfrm>
          </p:grpSpPr>
          <p:sp>
            <p:nvSpPr>
              <p:cNvPr id="7" name="Freeform 6"/>
              <p:cNvSpPr/>
              <p:nvPr/>
            </p:nvSpPr>
            <p:spPr>
              <a:xfrm rot="2152090">
                <a:off x="5118380" y="235967"/>
                <a:ext cx="2335957" cy="4728909"/>
              </a:xfrm>
              <a:custGeom>
                <a:avLst/>
                <a:gdLst>
                  <a:gd name="connsiteX0" fmla="*/ 0 w 1844842"/>
                  <a:gd name="connsiteY0" fmla="*/ 3842084 h 3842084"/>
                  <a:gd name="connsiteX1" fmla="*/ 1844842 w 1844842"/>
                  <a:gd name="connsiteY1" fmla="*/ 393032 h 3842084"/>
                  <a:gd name="connsiteX2" fmla="*/ 1515979 w 1844842"/>
                  <a:gd name="connsiteY2" fmla="*/ 0 h 3842084"/>
                  <a:gd name="connsiteX3" fmla="*/ 0 w 1844842"/>
                  <a:gd name="connsiteY3" fmla="*/ 3842084 h 3842084"/>
                  <a:gd name="connsiteX0" fmla="*/ 0 w 1844842"/>
                  <a:gd name="connsiteY0" fmla="*/ 3842084 h 3842084"/>
                  <a:gd name="connsiteX1" fmla="*/ 1844842 w 1844842"/>
                  <a:gd name="connsiteY1" fmla="*/ 393032 h 3842084"/>
                  <a:gd name="connsiteX2" fmla="*/ 1515979 w 1844842"/>
                  <a:gd name="connsiteY2" fmla="*/ 0 h 3842084"/>
                  <a:gd name="connsiteX3" fmla="*/ 0 w 1844842"/>
                  <a:gd name="connsiteY3" fmla="*/ 3842084 h 3842084"/>
                  <a:gd name="connsiteX0" fmla="*/ 20660 w 1865502"/>
                  <a:gd name="connsiteY0" fmla="*/ 3842084 h 3842084"/>
                  <a:gd name="connsiteX1" fmla="*/ 1865502 w 1865502"/>
                  <a:gd name="connsiteY1" fmla="*/ 393032 h 3842084"/>
                  <a:gd name="connsiteX2" fmla="*/ 1536639 w 1865502"/>
                  <a:gd name="connsiteY2" fmla="*/ 0 h 3842084"/>
                  <a:gd name="connsiteX3" fmla="*/ 20660 w 1865502"/>
                  <a:gd name="connsiteY3" fmla="*/ 3842084 h 3842084"/>
                  <a:gd name="connsiteX0" fmla="*/ 27944 w 1872786"/>
                  <a:gd name="connsiteY0" fmla="*/ 3842084 h 3842084"/>
                  <a:gd name="connsiteX1" fmla="*/ 1872786 w 1872786"/>
                  <a:gd name="connsiteY1" fmla="*/ 393032 h 3842084"/>
                  <a:gd name="connsiteX2" fmla="*/ 1543923 w 1872786"/>
                  <a:gd name="connsiteY2" fmla="*/ 0 h 3842084"/>
                  <a:gd name="connsiteX3" fmla="*/ 27944 w 1872786"/>
                  <a:gd name="connsiteY3" fmla="*/ 3842084 h 3842084"/>
                  <a:gd name="connsiteX0" fmla="*/ 1 w 1844843"/>
                  <a:gd name="connsiteY0" fmla="*/ 3842084 h 3842084"/>
                  <a:gd name="connsiteX1" fmla="*/ 1844843 w 1844843"/>
                  <a:gd name="connsiteY1" fmla="*/ 393032 h 3842084"/>
                  <a:gd name="connsiteX2" fmla="*/ 1515980 w 1844843"/>
                  <a:gd name="connsiteY2" fmla="*/ 0 h 3842084"/>
                  <a:gd name="connsiteX3" fmla="*/ 1 w 1844843"/>
                  <a:gd name="connsiteY3" fmla="*/ 3842084 h 3842084"/>
                  <a:gd name="connsiteX0" fmla="*/ 8468 w 1853310"/>
                  <a:gd name="connsiteY0" fmla="*/ 3842084 h 3842084"/>
                  <a:gd name="connsiteX1" fmla="*/ 1853310 w 1853310"/>
                  <a:gd name="connsiteY1" fmla="*/ 393032 h 3842084"/>
                  <a:gd name="connsiteX2" fmla="*/ 1524447 w 1853310"/>
                  <a:gd name="connsiteY2" fmla="*/ 0 h 3842084"/>
                  <a:gd name="connsiteX3" fmla="*/ 8468 w 1853310"/>
                  <a:gd name="connsiteY3" fmla="*/ 3842084 h 3842084"/>
                  <a:gd name="connsiteX0" fmla="*/ 8468 w 1853310"/>
                  <a:gd name="connsiteY0" fmla="*/ 3842084 h 3842084"/>
                  <a:gd name="connsiteX1" fmla="*/ 1853310 w 1853310"/>
                  <a:gd name="connsiteY1" fmla="*/ 393032 h 3842084"/>
                  <a:gd name="connsiteX2" fmla="*/ 1524447 w 1853310"/>
                  <a:gd name="connsiteY2" fmla="*/ 0 h 3842084"/>
                  <a:gd name="connsiteX3" fmla="*/ 8468 w 1853310"/>
                  <a:gd name="connsiteY3" fmla="*/ 3842084 h 3842084"/>
                  <a:gd name="connsiteX0" fmla="*/ 8468 w 1853310"/>
                  <a:gd name="connsiteY0" fmla="*/ 3842084 h 3842084"/>
                  <a:gd name="connsiteX1" fmla="*/ 1853310 w 1853310"/>
                  <a:gd name="connsiteY1" fmla="*/ 393032 h 3842084"/>
                  <a:gd name="connsiteX2" fmla="*/ 1524447 w 1853310"/>
                  <a:gd name="connsiteY2" fmla="*/ 0 h 3842084"/>
                  <a:gd name="connsiteX3" fmla="*/ 8468 w 1853310"/>
                  <a:gd name="connsiteY3" fmla="*/ 3842084 h 3842084"/>
                  <a:gd name="connsiteX0" fmla="*/ 8468 w 1853310"/>
                  <a:gd name="connsiteY0" fmla="*/ 3842084 h 3842084"/>
                  <a:gd name="connsiteX1" fmla="*/ 1853310 w 1853310"/>
                  <a:gd name="connsiteY1" fmla="*/ 393032 h 3842084"/>
                  <a:gd name="connsiteX2" fmla="*/ 1524447 w 1853310"/>
                  <a:gd name="connsiteY2" fmla="*/ 0 h 3842084"/>
                  <a:gd name="connsiteX3" fmla="*/ 8468 w 1853310"/>
                  <a:gd name="connsiteY3" fmla="*/ 3842084 h 3842084"/>
                  <a:gd name="connsiteX0" fmla="*/ 8468 w 1944510"/>
                  <a:gd name="connsiteY0" fmla="*/ 3842084 h 3842084"/>
                  <a:gd name="connsiteX1" fmla="*/ 1944510 w 1944510"/>
                  <a:gd name="connsiteY1" fmla="*/ 582623 h 3842084"/>
                  <a:gd name="connsiteX2" fmla="*/ 1524447 w 1944510"/>
                  <a:gd name="connsiteY2" fmla="*/ 0 h 3842084"/>
                  <a:gd name="connsiteX3" fmla="*/ 8468 w 1944510"/>
                  <a:gd name="connsiteY3" fmla="*/ 3842084 h 3842084"/>
                  <a:gd name="connsiteX0" fmla="*/ 8468 w 1944510"/>
                  <a:gd name="connsiteY0" fmla="*/ 3842084 h 3842084"/>
                  <a:gd name="connsiteX1" fmla="*/ 1944510 w 1944510"/>
                  <a:gd name="connsiteY1" fmla="*/ 582623 h 3842084"/>
                  <a:gd name="connsiteX2" fmla="*/ 1524447 w 1944510"/>
                  <a:gd name="connsiteY2" fmla="*/ 0 h 3842084"/>
                  <a:gd name="connsiteX3" fmla="*/ 8468 w 1944510"/>
                  <a:gd name="connsiteY3" fmla="*/ 3842084 h 3842084"/>
                  <a:gd name="connsiteX0" fmla="*/ 8673 w 1944715"/>
                  <a:gd name="connsiteY0" fmla="*/ 3877468 h 3877468"/>
                  <a:gd name="connsiteX1" fmla="*/ 1944715 w 1944715"/>
                  <a:gd name="connsiteY1" fmla="*/ 618007 h 3877468"/>
                  <a:gd name="connsiteX2" fmla="*/ 1504768 w 1944715"/>
                  <a:gd name="connsiteY2" fmla="*/ 0 h 3877468"/>
                  <a:gd name="connsiteX3" fmla="*/ 8673 w 1944715"/>
                  <a:gd name="connsiteY3" fmla="*/ 3877468 h 3877468"/>
                  <a:gd name="connsiteX0" fmla="*/ 8985 w 1916667"/>
                  <a:gd name="connsiteY0" fmla="*/ 4009846 h 4009846"/>
                  <a:gd name="connsiteX1" fmla="*/ 1916667 w 1916667"/>
                  <a:gd name="connsiteY1" fmla="*/ 618007 h 4009846"/>
                  <a:gd name="connsiteX2" fmla="*/ 1476720 w 1916667"/>
                  <a:gd name="connsiteY2" fmla="*/ 0 h 4009846"/>
                  <a:gd name="connsiteX3" fmla="*/ 8985 w 1916667"/>
                  <a:gd name="connsiteY3" fmla="*/ 4009846 h 4009846"/>
                  <a:gd name="connsiteX0" fmla="*/ 29581 w 1937263"/>
                  <a:gd name="connsiteY0" fmla="*/ 4009846 h 4009846"/>
                  <a:gd name="connsiteX1" fmla="*/ 1937263 w 1937263"/>
                  <a:gd name="connsiteY1" fmla="*/ 618007 h 4009846"/>
                  <a:gd name="connsiteX2" fmla="*/ 1497316 w 1937263"/>
                  <a:gd name="connsiteY2" fmla="*/ 0 h 4009846"/>
                  <a:gd name="connsiteX3" fmla="*/ 29581 w 1937263"/>
                  <a:gd name="connsiteY3" fmla="*/ 4009846 h 4009846"/>
                  <a:gd name="connsiteX0" fmla="*/ 29581 w 1937263"/>
                  <a:gd name="connsiteY0" fmla="*/ 4009846 h 4009846"/>
                  <a:gd name="connsiteX1" fmla="*/ 1937263 w 1937263"/>
                  <a:gd name="connsiteY1" fmla="*/ 618007 h 4009846"/>
                  <a:gd name="connsiteX2" fmla="*/ 1497316 w 1937263"/>
                  <a:gd name="connsiteY2" fmla="*/ 0 h 4009846"/>
                  <a:gd name="connsiteX3" fmla="*/ 29581 w 1937263"/>
                  <a:gd name="connsiteY3" fmla="*/ 4009846 h 4009846"/>
                  <a:gd name="connsiteX0" fmla="*/ 29581 w 1937263"/>
                  <a:gd name="connsiteY0" fmla="*/ 4009846 h 4009846"/>
                  <a:gd name="connsiteX1" fmla="*/ 1937263 w 1937263"/>
                  <a:gd name="connsiteY1" fmla="*/ 618007 h 4009846"/>
                  <a:gd name="connsiteX2" fmla="*/ 1497316 w 1937263"/>
                  <a:gd name="connsiteY2" fmla="*/ 0 h 4009846"/>
                  <a:gd name="connsiteX3" fmla="*/ 29581 w 1937263"/>
                  <a:gd name="connsiteY3" fmla="*/ 4009846 h 4009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7263" h="4009846">
                    <a:moveTo>
                      <a:pt x="29581" y="4009846"/>
                    </a:moveTo>
                    <a:cubicBezTo>
                      <a:pt x="174868" y="2092462"/>
                      <a:pt x="1006926" y="1456633"/>
                      <a:pt x="1937263" y="618007"/>
                    </a:cubicBezTo>
                    <a:lnTo>
                      <a:pt x="1497316" y="0"/>
                    </a:lnTo>
                    <a:cubicBezTo>
                      <a:pt x="623021" y="879642"/>
                      <a:pt x="-163991" y="1912914"/>
                      <a:pt x="29581" y="400984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 rot="3544355">
                <a:off x="5555673" y="838409"/>
                <a:ext cx="2514412" cy="5016382"/>
              </a:xfrm>
              <a:custGeom>
                <a:avLst/>
                <a:gdLst>
                  <a:gd name="connsiteX0" fmla="*/ 0 w 1844842"/>
                  <a:gd name="connsiteY0" fmla="*/ 3842084 h 3842084"/>
                  <a:gd name="connsiteX1" fmla="*/ 1844842 w 1844842"/>
                  <a:gd name="connsiteY1" fmla="*/ 393032 h 3842084"/>
                  <a:gd name="connsiteX2" fmla="*/ 1515979 w 1844842"/>
                  <a:gd name="connsiteY2" fmla="*/ 0 h 3842084"/>
                  <a:gd name="connsiteX3" fmla="*/ 0 w 1844842"/>
                  <a:gd name="connsiteY3" fmla="*/ 3842084 h 3842084"/>
                  <a:gd name="connsiteX0" fmla="*/ 0 w 1844842"/>
                  <a:gd name="connsiteY0" fmla="*/ 3842084 h 3842084"/>
                  <a:gd name="connsiteX1" fmla="*/ 1844842 w 1844842"/>
                  <a:gd name="connsiteY1" fmla="*/ 393032 h 3842084"/>
                  <a:gd name="connsiteX2" fmla="*/ 1515979 w 1844842"/>
                  <a:gd name="connsiteY2" fmla="*/ 0 h 3842084"/>
                  <a:gd name="connsiteX3" fmla="*/ 0 w 1844842"/>
                  <a:gd name="connsiteY3" fmla="*/ 3842084 h 3842084"/>
                  <a:gd name="connsiteX0" fmla="*/ 20660 w 1865502"/>
                  <a:gd name="connsiteY0" fmla="*/ 3842084 h 3842084"/>
                  <a:gd name="connsiteX1" fmla="*/ 1865502 w 1865502"/>
                  <a:gd name="connsiteY1" fmla="*/ 393032 h 3842084"/>
                  <a:gd name="connsiteX2" fmla="*/ 1536639 w 1865502"/>
                  <a:gd name="connsiteY2" fmla="*/ 0 h 3842084"/>
                  <a:gd name="connsiteX3" fmla="*/ 20660 w 1865502"/>
                  <a:gd name="connsiteY3" fmla="*/ 3842084 h 3842084"/>
                  <a:gd name="connsiteX0" fmla="*/ 27944 w 1872786"/>
                  <a:gd name="connsiteY0" fmla="*/ 3842084 h 3842084"/>
                  <a:gd name="connsiteX1" fmla="*/ 1872786 w 1872786"/>
                  <a:gd name="connsiteY1" fmla="*/ 393032 h 3842084"/>
                  <a:gd name="connsiteX2" fmla="*/ 1543923 w 1872786"/>
                  <a:gd name="connsiteY2" fmla="*/ 0 h 3842084"/>
                  <a:gd name="connsiteX3" fmla="*/ 27944 w 1872786"/>
                  <a:gd name="connsiteY3" fmla="*/ 3842084 h 3842084"/>
                  <a:gd name="connsiteX0" fmla="*/ 1 w 1844843"/>
                  <a:gd name="connsiteY0" fmla="*/ 3842084 h 3842084"/>
                  <a:gd name="connsiteX1" fmla="*/ 1844843 w 1844843"/>
                  <a:gd name="connsiteY1" fmla="*/ 393032 h 3842084"/>
                  <a:gd name="connsiteX2" fmla="*/ 1515980 w 1844843"/>
                  <a:gd name="connsiteY2" fmla="*/ 0 h 3842084"/>
                  <a:gd name="connsiteX3" fmla="*/ 1 w 1844843"/>
                  <a:gd name="connsiteY3" fmla="*/ 3842084 h 3842084"/>
                  <a:gd name="connsiteX0" fmla="*/ 8468 w 1853310"/>
                  <a:gd name="connsiteY0" fmla="*/ 3842084 h 3842084"/>
                  <a:gd name="connsiteX1" fmla="*/ 1853310 w 1853310"/>
                  <a:gd name="connsiteY1" fmla="*/ 393032 h 3842084"/>
                  <a:gd name="connsiteX2" fmla="*/ 1524447 w 1853310"/>
                  <a:gd name="connsiteY2" fmla="*/ 0 h 3842084"/>
                  <a:gd name="connsiteX3" fmla="*/ 8468 w 1853310"/>
                  <a:gd name="connsiteY3" fmla="*/ 3842084 h 3842084"/>
                  <a:gd name="connsiteX0" fmla="*/ 8468 w 1853310"/>
                  <a:gd name="connsiteY0" fmla="*/ 3842084 h 3842084"/>
                  <a:gd name="connsiteX1" fmla="*/ 1853310 w 1853310"/>
                  <a:gd name="connsiteY1" fmla="*/ 393032 h 3842084"/>
                  <a:gd name="connsiteX2" fmla="*/ 1524447 w 1853310"/>
                  <a:gd name="connsiteY2" fmla="*/ 0 h 3842084"/>
                  <a:gd name="connsiteX3" fmla="*/ 8468 w 1853310"/>
                  <a:gd name="connsiteY3" fmla="*/ 3842084 h 3842084"/>
                  <a:gd name="connsiteX0" fmla="*/ 8468 w 1853310"/>
                  <a:gd name="connsiteY0" fmla="*/ 3842084 h 3842084"/>
                  <a:gd name="connsiteX1" fmla="*/ 1853310 w 1853310"/>
                  <a:gd name="connsiteY1" fmla="*/ 393032 h 3842084"/>
                  <a:gd name="connsiteX2" fmla="*/ 1524447 w 1853310"/>
                  <a:gd name="connsiteY2" fmla="*/ 0 h 3842084"/>
                  <a:gd name="connsiteX3" fmla="*/ 8468 w 1853310"/>
                  <a:gd name="connsiteY3" fmla="*/ 3842084 h 3842084"/>
                  <a:gd name="connsiteX0" fmla="*/ 8468 w 1853310"/>
                  <a:gd name="connsiteY0" fmla="*/ 3842084 h 3842084"/>
                  <a:gd name="connsiteX1" fmla="*/ 1853310 w 1853310"/>
                  <a:gd name="connsiteY1" fmla="*/ 393032 h 3842084"/>
                  <a:gd name="connsiteX2" fmla="*/ 1524447 w 1853310"/>
                  <a:gd name="connsiteY2" fmla="*/ 0 h 3842084"/>
                  <a:gd name="connsiteX3" fmla="*/ 8468 w 1853310"/>
                  <a:gd name="connsiteY3" fmla="*/ 3842084 h 3842084"/>
                  <a:gd name="connsiteX0" fmla="*/ 8468 w 1944510"/>
                  <a:gd name="connsiteY0" fmla="*/ 3842084 h 3842084"/>
                  <a:gd name="connsiteX1" fmla="*/ 1944510 w 1944510"/>
                  <a:gd name="connsiteY1" fmla="*/ 582623 h 3842084"/>
                  <a:gd name="connsiteX2" fmla="*/ 1524447 w 1944510"/>
                  <a:gd name="connsiteY2" fmla="*/ 0 h 3842084"/>
                  <a:gd name="connsiteX3" fmla="*/ 8468 w 1944510"/>
                  <a:gd name="connsiteY3" fmla="*/ 3842084 h 3842084"/>
                  <a:gd name="connsiteX0" fmla="*/ 8468 w 1944510"/>
                  <a:gd name="connsiteY0" fmla="*/ 3842084 h 3842084"/>
                  <a:gd name="connsiteX1" fmla="*/ 1944510 w 1944510"/>
                  <a:gd name="connsiteY1" fmla="*/ 582623 h 3842084"/>
                  <a:gd name="connsiteX2" fmla="*/ 1524447 w 1944510"/>
                  <a:gd name="connsiteY2" fmla="*/ 0 h 3842084"/>
                  <a:gd name="connsiteX3" fmla="*/ 8468 w 1944510"/>
                  <a:gd name="connsiteY3" fmla="*/ 3842084 h 3842084"/>
                  <a:gd name="connsiteX0" fmla="*/ 8673 w 1944715"/>
                  <a:gd name="connsiteY0" fmla="*/ 3877468 h 3877468"/>
                  <a:gd name="connsiteX1" fmla="*/ 1944715 w 1944715"/>
                  <a:gd name="connsiteY1" fmla="*/ 618007 h 3877468"/>
                  <a:gd name="connsiteX2" fmla="*/ 1504768 w 1944715"/>
                  <a:gd name="connsiteY2" fmla="*/ 0 h 3877468"/>
                  <a:gd name="connsiteX3" fmla="*/ 8673 w 1944715"/>
                  <a:gd name="connsiteY3" fmla="*/ 3877468 h 3877468"/>
                  <a:gd name="connsiteX0" fmla="*/ 8985 w 1916667"/>
                  <a:gd name="connsiteY0" fmla="*/ 4009846 h 4009846"/>
                  <a:gd name="connsiteX1" fmla="*/ 1916667 w 1916667"/>
                  <a:gd name="connsiteY1" fmla="*/ 618007 h 4009846"/>
                  <a:gd name="connsiteX2" fmla="*/ 1476720 w 1916667"/>
                  <a:gd name="connsiteY2" fmla="*/ 0 h 4009846"/>
                  <a:gd name="connsiteX3" fmla="*/ 8985 w 1916667"/>
                  <a:gd name="connsiteY3" fmla="*/ 4009846 h 4009846"/>
                  <a:gd name="connsiteX0" fmla="*/ 29581 w 1937263"/>
                  <a:gd name="connsiteY0" fmla="*/ 4009846 h 4009846"/>
                  <a:gd name="connsiteX1" fmla="*/ 1937263 w 1937263"/>
                  <a:gd name="connsiteY1" fmla="*/ 618007 h 4009846"/>
                  <a:gd name="connsiteX2" fmla="*/ 1497316 w 1937263"/>
                  <a:gd name="connsiteY2" fmla="*/ 0 h 4009846"/>
                  <a:gd name="connsiteX3" fmla="*/ 29581 w 1937263"/>
                  <a:gd name="connsiteY3" fmla="*/ 4009846 h 4009846"/>
                  <a:gd name="connsiteX0" fmla="*/ 29581 w 1937263"/>
                  <a:gd name="connsiteY0" fmla="*/ 4009846 h 4009846"/>
                  <a:gd name="connsiteX1" fmla="*/ 1937263 w 1937263"/>
                  <a:gd name="connsiteY1" fmla="*/ 618007 h 4009846"/>
                  <a:gd name="connsiteX2" fmla="*/ 1497316 w 1937263"/>
                  <a:gd name="connsiteY2" fmla="*/ 0 h 4009846"/>
                  <a:gd name="connsiteX3" fmla="*/ 29581 w 1937263"/>
                  <a:gd name="connsiteY3" fmla="*/ 4009846 h 4009846"/>
                  <a:gd name="connsiteX0" fmla="*/ 29581 w 1937263"/>
                  <a:gd name="connsiteY0" fmla="*/ 4009846 h 4009846"/>
                  <a:gd name="connsiteX1" fmla="*/ 1937263 w 1937263"/>
                  <a:gd name="connsiteY1" fmla="*/ 618007 h 4009846"/>
                  <a:gd name="connsiteX2" fmla="*/ 1497316 w 1937263"/>
                  <a:gd name="connsiteY2" fmla="*/ 0 h 4009846"/>
                  <a:gd name="connsiteX3" fmla="*/ 29581 w 1937263"/>
                  <a:gd name="connsiteY3" fmla="*/ 4009846 h 4009846"/>
                  <a:gd name="connsiteX0" fmla="*/ 29581 w 2067449"/>
                  <a:gd name="connsiteY0" fmla="*/ 4009846 h 4009846"/>
                  <a:gd name="connsiteX1" fmla="*/ 2067449 w 2067449"/>
                  <a:gd name="connsiteY1" fmla="*/ 832546 h 4009846"/>
                  <a:gd name="connsiteX2" fmla="*/ 1497316 w 2067449"/>
                  <a:gd name="connsiteY2" fmla="*/ 0 h 4009846"/>
                  <a:gd name="connsiteX3" fmla="*/ 29581 w 2067449"/>
                  <a:gd name="connsiteY3" fmla="*/ 4009846 h 4009846"/>
                  <a:gd name="connsiteX0" fmla="*/ 30685 w 2033036"/>
                  <a:gd name="connsiteY0" fmla="*/ 4253607 h 4253607"/>
                  <a:gd name="connsiteX1" fmla="*/ 2033036 w 2033036"/>
                  <a:gd name="connsiteY1" fmla="*/ 832546 h 4253607"/>
                  <a:gd name="connsiteX2" fmla="*/ 1462903 w 2033036"/>
                  <a:gd name="connsiteY2" fmla="*/ 0 h 4253607"/>
                  <a:gd name="connsiteX3" fmla="*/ 30685 w 2033036"/>
                  <a:gd name="connsiteY3" fmla="*/ 4253607 h 4253607"/>
                  <a:gd name="connsiteX0" fmla="*/ 30685 w 2033036"/>
                  <a:gd name="connsiteY0" fmla="*/ 4253607 h 4253607"/>
                  <a:gd name="connsiteX1" fmla="*/ 2033036 w 2033036"/>
                  <a:gd name="connsiteY1" fmla="*/ 832546 h 4253607"/>
                  <a:gd name="connsiteX2" fmla="*/ 1462903 w 2033036"/>
                  <a:gd name="connsiteY2" fmla="*/ 0 h 4253607"/>
                  <a:gd name="connsiteX3" fmla="*/ 30685 w 2033036"/>
                  <a:gd name="connsiteY3" fmla="*/ 4253607 h 4253607"/>
                  <a:gd name="connsiteX0" fmla="*/ 30685 w 2033036"/>
                  <a:gd name="connsiteY0" fmla="*/ 4253607 h 4253607"/>
                  <a:gd name="connsiteX1" fmla="*/ 2033036 w 2033036"/>
                  <a:gd name="connsiteY1" fmla="*/ 832546 h 4253607"/>
                  <a:gd name="connsiteX2" fmla="*/ 1462903 w 2033036"/>
                  <a:gd name="connsiteY2" fmla="*/ 0 h 4253607"/>
                  <a:gd name="connsiteX3" fmla="*/ 30685 w 2033036"/>
                  <a:gd name="connsiteY3" fmla="*/ 4253607 h 4253607"/>
                  <a:gd name="connsiteX0" fmla="*/ 39819 w 2042170"/>
                  <a:gd name="connsiteY0" fmla="*/ 4253607 h 4253607"/>
                  <a:gd name="connsiteX1" fmla="*/ 2042170 w 2042170"/>
                  <a:gd name="connsiteY1" fmla="*/ 832546 h 4253607"/>
                  <a:gd name="connsiteX2" fmla="*/ 1472037 w 2042170"/>
                  <a:gd name="connsiteY2" fmla="*/ 0 h 4253607"/>
                  <a:gd name="connsiteX3" fmla="*/ 39819 w 2042170"/>
                  <a:gd name="connsiteY3" fmla="*/ 4253607 h 4253607"/>
                  <a:gd name="connsiteX0" fmla="*/ 82908 w 2085259"/>
                  <a:gd name="connsiteY0" fmla="*/ 4253607 h 4253607"/>
                  <a:gd name="connsiteX1" fmla="*/ 2085259 w 2085259"/>
                  <a:gd name="connsiteY1" fmla="*/ 832546 h 4253607"/>
                  <a:gd name="connsiteX2" fmla="*/ 1515126 w 2085259"/>
                  <a:gd name="connsiteY2" fmla="*/ 0 h 4253607"/>
                  <a:gd name="connsiteX3" fmla="*/ 82908 w 2085259"/>
                  <a:gd name="connsiteY3" fmla="*/ 4253607 h 4253607"/>
                  <a:gd name="connsiteX0" fmla="*/ 82908 w 2085259"/>
                  <a:gd name="connsiteY0" fmla="*/ 4253607 h 4253607"/>
                  <a:gd name="connsiteX1" fmla="*/ 2085259 w 2085259"/>
                  <a:gd name="connsiteY1" fmla="*/ 832546 h 4253607"/>
                  <a:gd name="connsiteX2" fmla="*/ 1515126 w 2085259"/>
                  <a:gd name="connsiteY2" fmla="*/ 0 h 4253607"/>
                  <a:gd name="connsiteX3" fmla="*/ 82908 w 2085259"/>
                  <a:gd name="connsiteY3" fmla="*/ 4253607 h 425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5259" h="4253607">
                    <a:moveTo>
                      <a:pt x="82908" y="4253607"/>
                    </a:moveTo>
                    <a:cubicBezTo>
                      <a:pt x="320602" y="2337330"/>
                      <a:pt x="996278" y="1558132"/>
                      <a:pt x="2085259" y="832546"/>
                    </a:cubicBezTo>
                    <a:lnTo>
                      <a:pt x="1515126" y="0"/>
                    </a:lnTo>
                    <a:cubicBezTo>
                      <a:pt x="407047" y="1013933"/>
                      <a:pt x="-239349" y="2521851"/>
                      <a:pt x="82908" y="42536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20569704">
              <a:off x="2625099" y="1296371"/>
              <a:ext cx="8120256" cy="3842084"/>
              <a:chOff x="3412036" y="1736829"/>
              <a:chExt cx="8612155" cy="3842084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3426490" y="1736829"/>
                <a:ext cx="1853310" cy="3842084"/>
              </a:xfrm>
              <a:custGeom>
                <a:avLst/>
                <a:gdLst>
                  <a:gd name="connsiteX0" fmla="*/ 0 w 1844842"/>
                  <a:gd name="connsiteY0" fmla="*/ 3842084 h 3842084"/>
                  <a:gd name="connsiteX1" fmla="*/ 1844842 w 1844842"/>
                  <a:gd name="connsiteY1" fmla="*/ 393032 h 3842084"/>
                  <a:gd name="connsiteX2" fmla="*/ 1515979 w 1844842"/>
                  <a:gd name="connsiteY2" fmla="*/ 0 h 3842084"/>
                  <a:gd name="connsiteX3" fmla="*/ 0 w 1844842"/>
                  <a:gd name="connsiteY3" fmla="*/ 3842084 h 3842084"/>
                  <a:gd name="connsiteX0" fmla="*/ 0 w 1844842"/>
                  <a:gd name="connsiteY0" fmla="*/ 3842084 h 3842084"/>
                  <a:gd name="connsiteX1" fmla="*/ 1844842 w 1844842"/>
                  <a:gd name="connsiteY1" fmla="*/ 393032 h 3842084"/>
                  <a:gd name="connsiteX2" fmla="*/ 1515979 w 1844842"/>
                  <a:gd name="connsiteY2" fmla="*/ 0 h 3842084"/>
                  <a:gd name="connsiteX3" fmla="*/ 0 w 1844842"/>
                  <a:gd name="connsiteY3" fmla="*/ 3842084 h 3842084"/>
                  <a:gd name="connsiteX0" fmla="*/ 20660 w 1865502"/>
                  <a:gd name="connsiteY0" fmla="*/ 3842084 h 3842084"/>
                  <a:gd name="connsiteX1" fmla="*/ 1865502 w 1865502"/>
                  <a:gd name="connsiteY1" fmla="*/ 393032 h 3842084"/>
                  <a:gd name="connsiteX2" fmla="*/ 1536639 w 1865502"/>
                  <a:gd name="connsiteY2" fmla="*/ 0 h 3842084"/>
                  <a:gd name="connsiteX3" fmla="*/ 20660 w 1865502"/>
                  <a:gd name="connsiteY3" fmla="*/ 3842084 h 3842084"/>
                  <a:gd name="connsiteX0" fmla="*/ 27944 w 1872786"/>
                  <a:gd name="connsiteY0" fmla="*/ 3842084 h 3842084"/>
                  <a:gd name="connsiteX1" fmla="*/ 1872786 w 1872786"/>
                  <a:gd name="connsiteY1" fmla="*/ 393032 h 3842084"/>
                  <a:gd name="connsiteX2" fmla="*/ 1543923 w 1872786"/>
                  <a:gd name="connsiteY2" fmla="*/ 0 h 3842084"/>
                  <a:gd name="connsiteX3" fmla="*/ 27944 w 1872786"/>
                  <a:gd name="connsiteY3" fmla="*/ 3842084 h 3842084"/>
                  <a:gd name="connsiteX0" fmla="*/ 1 w 1844843"/>
                  <a:gd name="connsiteY0" fmla="*/ 3842084 h 3842084"/>
                  <a:gd name="connsiteX1" fmla="*/ 1844843 w 1844843"/>
                  <a:gd name="connsiteY1" fmla="*/ 393032 h 3842084"/>
                  <a:gd name="connsiteX2" fmla="*/ 1515980 w 1844843"/>
                  <a:gd name="connsiteY2" fmla="*/ 0 h 3842084"/>
                  <a:gd name="connsiteX3" fmla="*/ 1 w 1844843"/>
                  <a:gd name="connsiteY3" fmla="*/ 3842084 h 3842084"/>
                  <a:gd name="connsiteX0" fmla="*/ 8468 w 1853310"/>
                  <a:gd name="connsiteY0" fmla="*/ 3842084 h 3842084"/>
                  <a:gd name="connsiteX1" fmla="*/ 1853310 w 1853310"/>
                  <a:gd name="connsiteY1" fmla="*/ 393032 h 3842084"/>
                  <a:gd name="connsiteX2" fmla="*/ 1524447 w 1853310"/>
                  <a:gd name="connsiteY2" fmla="*/ 0 h 3842084"/>
                  <a:gd name="connsiteX3" fmla="*/ 8468 w 1853310"/>
                  <a:gd name="connsiteY3" fmla="*/ 3842084 h 3842084"/>
                  <a:gd name="connsiteX0" fmla="*/ 8468 w 1853310"/>
                  <a:gd name="connsiteY0" fmla="*/ 3842084 h 3842084"/>
                  <a:gd name="connsiteX1" fmla="*/ 1853310 w 1853310"/>
                  <a:gd name="connsiteY1" fmla="*/ 393032 h 3842084"/>
                  <a:gd name="connsiteX2" fmla="*/ 1524447 w 1853310"/>
                  <a:gd name="connsiteY2" fmla="*/ 0 h 3842084"/>
                  <a:gd name="connsiteX3" fmla="*/ 8468 w 1853310"/>
                  <a:gd name="connsiteY3" fmla="*/ 3842084 h 3842084"/>
                  <a:gd name="connsiteX0" fmla="*/ 8468 w 1853310"/>
                  <a:gd name="connsiteY0" fmla="*/ 3842084 h 3842084"/>
                  <a:gd name="connsiteX1" fmla="*/ 1853310 w 1853310"/>
                  <a:gd name="connsiteY1" fmla="*/ 393032 h 3842084"/>
                  <a:gd name="connsiteX2" fmla="*/ 1524447 w 1853310"/>
                  <a:gd name="connsiteY2" fmla="*/ 0 h 3842084"/>
                  <a:gd name="connsiteX3" fmla="*/ 8468 w 1853310"/>
                  <a:gd name="connsiteY3" fmla="*/ 3842084 h 3842084"/>
                  <a:gd name="connsiteX0" fmla="*/ 8468 w 1853310"/>
                  <a:gd name="connsiteY0" fmla="*/ 3842084 h 3842084"/>
                  <a:gd name="connsiteX1" fmla="*/ 1853310 w 1853310"/>
                  <a:gd name="connsiteY1" fmla="*/ 393032 h 3842084"/>
                  <a:gd name="connsiteX2" fmla="*/ 1524447 w 1853310"/>
                  <a:gd name="connsiteY2" fmla="*/ 0 h 3842084"/>
                  <a:gd name="connsiteX3" fmla="*/ 8468 w 1853310"/>
                  <a:gd name="connsiteY3" fmla="*/ 3842084 h 3842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3310" h="3842084">
                    <a:moveTo>
                      <a:pt x="8468" y="3842084"/>
                    </a:moveTo>
                    <a:cubicBezTo>
                      <a:pt x="222363" y="1978526"/>
                      <a:pt x="749079" y="1318127"/>
                      <a:pt x="1853310" y="393032"/>
                    </a:cubicBezTo>
                    <a:lnTo>
                      <a:pt x="1524447" y="0"/>
                    </a:lnTo>
                    <a:cubicBezTo>
                      <a:pt x="650152" y="879642"/>
                      <a:pt x="-87785" y="1727200"/>
                      <a:pt x="8468" y="384208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 rot="14183569" flipV="1">
                <a:off x="6516634" y="18137"/>
                <a:ext cx="2402960" cy="8612155"/>
              </a:xfrm>
              <a:custGeom>
                <a:avLst/>
                <a:gdLst>
                  <a:gd name="connsiteX0" fmla="*/ 0 w 1844842"/>
                  <a:gd name="connsiteY0" fmla="*/ 3842084 h 3842084"/>
                  <a:gd name="connsiteX1" fmla="*/ 1844842 w 1844842"/>
                  <a:gd name="connsiteY1" fmla="*/ 393032 h 3842084"/>
                  <a:gd name="connsiteX2" fmla="*/ 1515979 w 1844842"/>
                  <a:gd name="connsiteY2" fmla="*/ 0 h 3842084"/>
                  <a:gd name="connsiteX3" fmla="*/ 0 w 1844842"/>
                  <a:gd name="connsiteY3" fmla="*/ 3842084 h 3842084"/>
                  <a:gd name="connsiteX0" fmla="*/ 0 w 1844842"/>
                  <a:gd name="connsiteY0" fmla="*/ 3842084 h 3842084"/>
                  <a:gd name="connsiteX1" fmla="*/ 1844842 w 1844842"/>
                  <a:gd name="connsiteY1" fmla="*/ 393032 h 3842084"/>
                  <a:gd name="connsiteX2" fmla="*/ 1515979 w 1844842"/>
                  <a:gd name="connsiteY2" fmla="*/ 0 h 3842084"/>
                  <a:gd name="connsiteX3" fmla="*/ 0 w 1844842"/>
                  <a:gd name="connsiteY3" fmla="*/ 3842084 h 3842084"/>
                  <a:gd name="connsiteX0" fmla="*/ 20660 w 1865502"/>
                  <a:gd name="connsiteY0" fmla="*/ 3842084 h 3842084"/>
                  <a:gd name="connsiteX1" fmla="*/ 1865502 w 1865502"/>
                  <a:gd name="connsiteY1" fmla="*/ 393032 h 3842084"/>
                  <a:gd name="connsiteX2" fmla="*/ 1536639 w 1865502"/>
                  <a:gd name="connsiteY2" fmla="*/ 0 h 3842084"/>
                  <a:gd name="connsiteX3" fmla="*/ 20660 w 1865502"/>
                  <a:gd name="connsiteY3" fmla="*/ 3842084 h 3842084"/>
                  <a:gd name="connsiteX0" fmla="*/ 27944 w 1872786"/>
                  <a:gd name="connsiteY0" fmla="*/ 3842084 h 3842084"/>
                  <a:gd name="connsiteX1" fmla="*/ 1872786 w 1872786"/>
                  <a:gd name="connsiteY1" fmla="*/ 393032 h 3842084"/>
                  <a:gd name="connsiteX2" fmla="*/ 1543923 w 1872786"/>
                  <a:gd name="connsiteY2" fmla="*/ 0 h 3842084"/>
                  <a:gd name="connsiteX3" fmla="*/ 27944 w 1872786"/>
                  <a:gd name="connsiteY3" fmla="*/ 3842084 h 3842084"/>
                  <a:gd name="connsiteX0" fmla="*/ 1 w 1844843"/>
                  <a:gd name="connsiteY0" fmla="*/ 3842084 h 3842084"/>
                  <a:gd name="connsiteX1" fmla="*/ 1844843 w 1844843"/>
                  <a:gd name="connsiteY1" fmla="*/ 393032 h 3842084"/>
                  <a:gd name="connsiteX2" fmla="*/ 1515980 w 1844843"/>
                  <a:gd name="connsiteY2" fmla="*/ 0 h 3842084"/>
                  <a:gd name="connsiteX3" fmla="*/ 1 w 1844843"/>
                  <a:gd name="connsiteY3" fmla="*/ 3842084 h 3842084"/>
                  <a:gd name="connsiteX0" fmla="*/ 8468 w 1853310"/>
                  <a:gd name="connsiteY0" fmla="*/ 3842084 h 3842084"/>
                  <a:gd name="connsiteX1" fmla="*/ 1853310 w 1853310"/>
                  <a:gd name="connsiteY1" fmla="*/ 393032 h 3842084"/>
                  <a:gd name="connsiteX2" fmla="*/ 1524447 w 1853310"/>
                  <a:gd name="connsiteY2" fmla="*/ 0 h 3842084"/>
                  <a:gd name="connsiteX3" fmla="*/ 8468 w 1853310"/>
                  <a:gd name="connsiteY3" fmla="*/ 3842084 h 3842084"/>
                  <a:gd name="connsiteX0" fmla="*/ 8468 w 1853310"/>
                  <a:gd name="connsiteY0" fmla="*/ 3842084 h 3842084"/>
                  <a:gd name="connsiteX1" fmla="*/ 1853310 w 1853310"/>
                  <a:gd name="connsiteY1" fmla="*/ 393032 h 3842084"/>
                  <a:gd name="connsiteX2" fmla="*/ 1524447 w 1853310"/>
                  <a:gd name="connsiteY2" fmla="*/ 0 h 3842084"/>
                  <a:gd name="connsiteX3" fmla="*/ 8468 w 1853310"/>
                  <a:gd name="connsiteY3" fmla="*/ 3842084 h 3842084"/>
                  <a:gd name="connsiteX0" fmla="*/ 8468 w 1853310"/>
                  <a:gd name="connsiteY0" fmla="*/ 3842084 h 3842084"/>
                  <a:gd name="connsiteX1" fmla="*/ 1853310 w 1853310"/>
                  <a:gd name="connsiteY1" fmla="*/ 393032 h 3842084"/>
                  <a:gd name="connsiteX2" fmla="*/ 1524447 w 1853310"/>
                  <a:gd name="connsiteY2" fmla="*/ 0 h 3842084"/>
                  <a:gd name="connsiteX3" fmla="*/ 8468 w 1853310"/>
                  <a:gd name="connsiteY3" fmla="*/ 3842084 h 3842084"/>
                  <a:gd name="connsiteX0" fmla="*/ 8468 w 1853310"/>
                  <a:gd name="connsiteY0" fmla="*/ 3842084 h 3842084"/>
                  <a:gd name="connsiteX1" fmla="*/ 1853310 w 1853310"/>
                  <a:gd name="connsiteY1" fmla="*/ 393032 h 3842084"/>
                  <a:gd name="connsiteX2" fmla="*/ 1524447 w 1853310"/>
                  <a:gd name="connsiteY2" fmla="*/ 0 h 3842084"/>
                  <a:gd name="connsiteX3" fmla="*/ 8468 w 1853310"/>
                  <a:gd name="connsiteY3" fmla="*/ 3842084 h 3842084"/>
                  <a:gd name="connsiteX0" fmla="*/ 11290 w 1856132"/>
                  <a:gd name="connsiteY0" fmla="*/ 4117165 h 4117165"/>
                  <a:gd name="connsiteX1" fmla="*/ 1856132 w 1856132"/>
                  <a:gd name="connsiteY1" fmla="*/ 668113 h 4117165"/>
                  <a:gd name="connsiteX2" fmla="*/ 1315681 w 1856132"/>
                  <a:gd name="connsiteY2" fmla="*/ 0 h 4117165"/>
                  <a:gd name="connsiteX3" fmla="*/ 11290 w 1856132"/>
                  <a:gd name="connsiteY3" fmla="*/ 4117165 h 4117165"/>
                  <a:gd name="connsiteX0" fmla="*/ 11290 w 1866441"/>
                  <a:gd name="connsiteY0" fmla="*/ 4117165 h 4117165"/>
                  <a:gd name="connsiteX1" fmla="*/ 1866441 w 1866441"/>
                  <a:gd name="connsiteY1" fmla="*/ 637730 h 4117165"/>
                  <a:gd name="connsiteX2" fmla="*/ 1315681 w 1866441"/>
                  <a:gd name="connsiteY2" fmla="*/ 0 h 4117165"/>
                  <a:gd name="connsiteX3" fmla="*/ 11290 w 1866441"/>
                  <a:gd name="connsiteY3" fmla="*/ 4117165 h 4117165"/>
                  <a:gd name="connsiteX0" fmla="*/ 1149261 w 1168488"/>
                  <a:gd name="connsiteY0" fmla="*/ 7862755 h 7862755"/>
                  <a:gd name="connsiteX1" fmla="*/ 802561 w 1168488"/>
                  <a:gd name="connsiteY1" fmla="*/ 637730 h 7862755"/>
                  <a:gd name="connsiteX2" fmla="*/ 251801 w 1168488"/>
                  <a:gd name="connsiteY2" fmla="*/ 0 h 7862755"/>
                  <a:gd name="connsiteX3" fmla="*/ 1149261 w 1168488"/>
                  <a:gd name="connsiteY3" fmla="*/ 7862755 h 7862755"/>
                  <a:gd name="connsiteX0" fmla="*/ 2143018 w 2162245"/>
                  <a:gd name="connsiteY0" fmla="*/ 7862755 h 7862755"/>
                  <a:gd name="connsiteX1" fmla="*/ 1796318 w 2162245"/>
                  <a:gd name="connsiteY1" fmla="*/ 637730 h 7862755"/>
                  <a:gd name="connsiteX2" fmla="*/ 1245558 w 2162245"/>
                  <a:gd name="connsiteY2" fmla="*/ 0 h 7862755"/>
                  <a:gd name="connsiteX3" fmla="*/ 2143018 w 2162245"/>
                  <a:gd name="connsiteY3" fmla="*/ 7862755 h 7862755"/>
                  <a:gd name="connsiteX0" fmla="*/ 2425144 w 2444371"/>
                  <a:gd name="connsiteY0" fmla="*/ 7862755 h 7862755"/>
                  <a:gd name="connsiteX1" fmla="*/ 2078444 w 2444371"/>
                  <a:gd name="connsiteY1" fmla="*/ 637730 h 7862755"/>
                  <a:gd name="connsiteX2" fmla="*/ 1527684 w 2444371"/>
                  <a:gd name="connsiteY2" fmla="*/ 0 h 7862755"/>
                  <a:gd name="connsiteX3" fmla="*/ 2425144 w 2444371"/>
                  <a:gd name="connsiteY3" fmla="*/ 7862755 h 7862755"/>
                  <a:gd name="connsiteX0" fmla="*/ 2402960 w 2422187"/>
                  <a:gd name="connsiteY0" fmla="*/ 7862755 h 7862755"/>
                  <a:gd name="connsiteX1" fmla="*/ 2056260 w 2422187"/>
                  <a:gd name="connsiteY1" fmla="*/ 637730 h 7862755"/>
                  <a:gd name="connsiteX2" fmla="*/ 1505500 w 2422187"/>
                  <a:gd name="connsiteY2" fmla="*/ 0 h 7862755"/>
                  <a:gd name="connsiteX3" fmla="*/ 2402960 w 2422187"/>
                  <a:gd name="connsiteY3" fmla="*/ 7862755 h 7862755"/>
                  <a:gd name="connsiteX0" fmla="*/ 2402960 w 2412030"/>
                  <a:gd name="connsiteY0" fmla="*/ 7862755 h 7862755"/>
                  <a:gd name="connsiteX1" fmla="*/ 2056260 w 2412030"/>
                  <a:gd name="connsiteY1" fmla="*/ 637730 h 7862755"/>
                  <a:gd name="connsiteX2" fmla="*/ 1505500 w 2412030"/>
                  <a:gd name="connsiteY2" fmla="*/ 0 h 7862755"/>
                  <a:gd name="connsiteX3" fmla="*/ 2402960 w 2412030"/>
                  <a:gd name="connsiteY3" fmla="*/ 7862755 h 7862755"/>
                  <a:gd name="connsiteX0" fmla="*/ 2402960 w 2402960"/>
                  <a:gd name="connsiteY0" fmla="*/ 7862755 h 7862755"/>
                  <a:gd name="connsiteX1" fmla="*/ 2056260 w 2402960"/>
                  <a:gd name="connsiteY1" fmla="*/ 637730 h 7862755"/>
                  <a:gd name="connsiteX2" fmla="*/ 1505500 w 2402960"/>
                  <a:gd name="connsiteY2" fmla="*/ 0 h 7862755"/>
                  <a:gd name="connsiteX3" fmla="*/ 2402960 w 2402960"/>
                  <a:gd name="connsiteY3" fmla="*/ 7862755 h 7862755"/>
                  <a:gd name="connsiteX0" fmla="*/ 2448239 w 2448239"/>
                  <a:gd name="connsiteY0" fmla="*/ 7862755 h 7862755"/>
                  <a:gd name="connsiteX1" fmla="*/ 2101539 w 2448239"/>
                  <a:gd name="connsiteY1" fmla="*/ 637730 h 7862755"/>
                  <a:gd name="connsiteX2" fmla="*/ 1550779 w 2448239"/>
                  <a:gd name="connsiteY2" fmla="*/ 0 h 7862755"/>
                  <a:gd name="connsiteX3" fmla="*/ 2448239 w 2448239"/>
                  <a:gd name="connsiteY3" fmla="*/ 7862755 h 7862755"/>
                  <a:gd name="connsiteX0" fmla="*/ 2402960 w 2402960"/>
                  <a:gd name="connsiteY0" fmla="*/ 7862755 h 7862755"/>
                  <a:gd name="connsiteX1" fmla="*/ 2056260 w 2402960"/>
                  <a:gd name="connsiteY1" fmla="*/ 637730 h 7862755"/>
                  <a:gd name="connsiteX2" fmla="*/ 1505500 w 2402960"/>
                  <a:gd name="connsiteY2" fmla="*/ 0 h 7862755"/>
                  <a:gd name="connsiteX3" fmla="*/ 2402960 w 2402960"/>
                  <a:gd name="connsiteY3" fmla="*/ 7862755 h 7862755"/>
                  <a:gd name="connsiteX0" fmla="*/ 2402960 w 2402960"/>
                  <a:gd name="connsiteY0" fmla="*/ 7862755 h 7862755"/>
                  <a:gd name="connsiteX1" fmla="*/ 2056260 w 2402960"/>
                  <a:gd name="connsiteY1" fmla="*/ 637730 h 7862755"/>
                  <a:gd name="connsiteX2" fmla="*/ 1505500 w 2402960"/>
                  <a:gd name="connsiteY2" fmla="*/ 0 h 7862755"/>
                  <a:gd name="connsiteX3" fmla="*/ 2402960 w 2402960"/>
                  <a:gd name="connsiteY3" fmla="*/ 7862755 h 786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02960" h="7862755">
                    <a:moveTo>
                      <a:pt x="2402960" y="7862755"/>
                    </a:moveTo>
                    <a:cubicBezTo>
                      <a:pt x="774060" y="6237868"/>
                      <a:pt x="-830191" y="3744793"/>
                      <a:pt x="2056260" y="637730"/>
                    </a:cubicBezTo>
                    <a:lnTo>
                      <a:pt x="1505500" y="0"/>
                    </a:lnTo>
                    <a:cubicBezTo>
                      <a:pt x="-166371" y="1557677"/>
                      <a:pt x="-1136198" y="5435125"/>
                      <a:pt x="2402960" y="78627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60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B</dc:creator>
  <cp:lastModifiedBy>A B</cp:lastModifiedBy>
  <cp:revision>2</cp:revision>
  <dcterms:created xsi:type="dcterms:W3CDTF">2019-07-11T14:59:41Z</dcterms:created>
  <dcterms:modified xsi:type="dcterms:W3CDTF">2019-07-11T15:21:53Z</dcterms:modified>
</cp:coreProperties>
</file>