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777777"/>
    <a:srgbClr val="4A4A4A"/>
    <a:srgbClr val="FFD037"/>
    <a:srgbClr val="FFDD62"/>
    <a:srgbClr val="FDD030"/>
    <a:srgbClr val="FFF2C6"/>
    <a:srgbClr val="FDF3CB"/>
    <a:srgbClr val="FFDB66"/>
    <a:srgbClr val="FDE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58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D04F-12A2-408C-919D-6FBA2195C101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BCD5-022D-4DD6-8394-71143945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2805" y="154752"/>
            <a:ext cx="4206654" cy="657963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655986" y="661615"/>
            <a:ext cx="970059" cy="1208598"/>
          </a:xfrm>
          <a:custGeom>
            <a:avLst/>
            <a:gdLst>
              <a:gd name="connsiteX0" fmla="*/ 0 w 970059"/>
              <a:gd name="connsiteY0" fmla="*/ 946205 h 1208598"/>
              <a:gd name="connsiteX1" fmla="*/ 946205 w 970059"/>
              <a:gd name="connsiteY1" fmla="*/ 0 h 1208598"/>
              <a:gd name="connsiteX2" fmla="*/ 970059 w 970059"/>
              <a:gd name="connsiteY2" fmla="*/ 1208598 h 1208598"/>
              <a:gd name="connsiteX3" fmla="*/ 0 w 970059"/>
              <a:gd name="connsiteY3" fmla="*/ 946205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059" h="1208598">
                <a:moveTo>
                  <a:pt x="0" y="946205"/>
                </a:moveTo>
                <a:lnTo>
                  <a:pt x="946205" y="0"/>
                </a:lnTo>
                <a:lnTo>
                  <a:pt x="970059" y="1208598"/>
                </a:lnTo>
                <a:lnTo>
                  <a:pt x="0" y="946205"/>
                </a:lnTo>
                <a:close/>
              </a:path>
            </a:pathLst>
          </a:custGeom>
          <a:solidFill>
            <a:srgbClr val="FEC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602191" y="661615"/>
            <a:ext cx="1272209" cy="1208598"/>
          </a:xfrm>
          <a:custGeom>
            <a:avLst/>
            <a:gdLst>
              <a:gd name="connsiteX0" fmla="*/ 0 w 1272209"/>
              <a:gd name="connsiteY0" fmla="*/ 0 h 1208598"/>
              <a:gd name="connsiteX1" fmla="*/ 31805 w 1272209"/>
              <a:gd name="connsiteY1" fmla="*/ 1208598 h 1208598"/>
              <a:gd name="connsiteX2" fmla="*/ 1272209 w 1272209"/>
              <a:gd name="connsiteY2" fmla="*/ 7951 h 1208598"/>
              <a:gd name="connsiteX3" fmla="*/ 0 w 1272209"/>
              <a:gd name="connsiteY3" fmla="*/ 0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2209" h="1208598">
                <a:moveTo>
                  <a:pt x="0" y="0"/>
                </a:moveTo>
                <a:lnTo>
                  <a:pt x="31805" y="1208598"/>
                </a:lnTo>
                <a:lnTo>
                  <a:pt x="1272209" y="7951"/>
                </a:lnTo>
                <a:lnTo>
                  <a:pt x="0" y="0"/>
                </a:lnTo>
                <a:close/>
              </a:path>
            </a:pathLst>
          </a:custGeom>
          <a:solidFill>
            <a:srgbClr val="FDF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626045" y="661615"/>
            <a:ext cx="1637969" cy="1868556"/>
          </a:xfrm>
          <a:custGeom>
            <a:avLst/>
            <a:gdLst>
              <a:gd name="connsiteX0" fmla="*/ 0 w 1637969"/>
              <a:gd name="connsiteY0" fmla="*/ 1200647 h 1868556"/>
              <a:gd name="connsiteX1" fmla="*/ 1637969 w 1637969"/>
              <a:gd name="connsiteY1" fmla="*/ 1868556 h 1868556"/>
              <a:gd name="connsiteX2" fmla="*/ 1256306 w 1637969"/>
              <a:gd name="connsiteY2" fmla="*/ 0 h 1868556"/>
              <a:gd name="connsiteX3" fmla="*/ 0 w 1637969"/>
              <a:gd name="connsiteY3" fmla="*/ 1200647 h 186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7969" h="1868556">
                <a:moveTo>
                  <a:pt x="0" y="1200647"/>
                </a:moveTo>
                <a:lnTo>
                  <a:pt x="1637969" y="1868556"/>
                </a:lnTo>
                <a:lnTo>
                  <a:pt x="1256306" y="0"/>
                </a:lnTo>
                <a:lnTo>
                  <a:pt x="0" y="1200647"/>
                </a:lnTo>
                <a:close/>
              </a:path>
            </a:pathLst>
          </a:custGeom>
          <a:solidFill>
            <a:srgbClr val="FFD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880778" y="675902"/>
            <a:ext cx="950926" cy="1854269"/>
          </a:xfrm>
          <a:custGeom>
            <a:avLst/>
            <a:gdLst>
              <a:gd name="connsiteX0" fmla="*/ 0 w 922352"/>
              <a:gd name="connsiteY0" fmla="*/ 0 h 1868556"/>
              <a:gd name="connsiteX1" fmla="*/ 373712 w 922352"/>
              <a:gd name="connsiteY1" fmla="*/ 1868556 h 1868556"/>
              <a:gd name="connsiteX2" fmla="*/ 922352 w 922352"/>
              <a:gd name="connsiteY2" fmla="*/ 1001864 h 1868556"/>
              <a:gd name="connsiteX3" fmla="*/ 0 w 922352"/>
              <a:gd name="connsiteY3" fmla="*/ 0 h 1868556"/>
              <a:gd name="connsiteX0" fmla="*/ 0 w 941402"/>
              <a:gd name="connsiteY0" fmla="*/ 0 h 1868556"/>
              <a:gd name="connsiteX1" fmla="*/ 373712 w 941402"/>
              <a:gd name="connsiteY1" fmla="*/ 1868556 h 1868556"/>
              <a:gd name="connsiteX2" fmla="*/ 941402 w 941402"/>
              <a:gd name="connsiteY2" fmla="*/ 985989 h 1868556"/>
              <a:gd name="connsiteX3" fmla="*/ 0 w 941402"/>
              <a:gd name="connsiteY3" fmla="*/ 0 h 1868556"/>
              <a:gd name="connsiteX0" fmla="*/ 0 w 946164"/>
              <a:gd name="connsiteY0" fmla="*/ 0 h 1859031"/>
              <a:gd name="connsiteX1" fmla="*/ 378474 w 946164"/>
              <a:gd name="connsiteY1" fmla="*/ 1859031 h 1859031"/>
              <a:gd name="connsiteX2" fmla="*/ 946164 w 946164"/>
              <a:gd name="connsiteY2" fmla="*/ 976464 h 1859031"/>
              <a:gd name="connsiteX3" fmla="*/ 0 w 946164"/>
              <a:gd name="connsiteY3" fmla="*/ 0 h 1859031"/>
              <a:gd name="connsiteX0" fmla="*/ 0 w 950926"/>
              <a:gd name="connsiteY0" fmla="*/ 0 h 1854269"/>
              <a:gd name="connsiteX1" fmla="*/ 383236 w 950926"/>
              <a:gd name="connsiteY1" fmla="*/ 1854269 h 1854269"/>
              <a:gd name="connsiteX2" fmla="*/ 950926 w 950926"/>
              <a:gd name="connsiteY2" fmla="*/ 971702 h 1854269"/>
              <a:gd name="connsiteX3" fmla="*/ 0 w 950926"/>
              <a:gd name="connsiteY3" fmla="*/ 0 h 1854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926" h="1854269">
                <a:moveTo>
                  <a:pt x="0" y="0"/>
                </a:moveTo>
                <a:lnTo>
                  <a:pt x="383236" y="1854269"/>
                </a:lnTo>
                <a:lnTo>
                  <a:pt x="950926" y="971702"/>
                </a:lnTo>
                <a:lnTo>
                  <a:pt x="0" y="0"/>
                </a:lnTo>
                <a:close/>
              </a:path>
            </a:pathLst>
          </a:custGeom>
          <a:solidFill>
            <a:srgbClr val="FED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573285" y="1609394"/>
            <a:ext cx="1055908" cy="1618876"/>
          </a:xfrm>
          <a:custGeom>
            <a:avLst/>
            <a:gdLst>
              <a:gd name="connsiteX0" fmla="*/ 79513 w 1041621"/>
              <a:gd name="connsiteY0" fmla="*/ 0 h 1614114"/>
              <a:gd name="connsiteX1" fmla="*/ 0 w 1041621"/>
              <a:gd name="connsiteY1" fmla="*/ 1614114 h 1614114"/>
              <a:gd name="connsiteX2" fmla="*/ 1041621 w 1041621"/>
              <a:gd name="connsiteY2" fmla="*/ 254441 h 1614114"/>
              <a:gd name="connsiteX3" fmla="*/ 79513 w 1041621"/>
              <a:gd name="connsiteY3" fmla="*/ 0 h 1614114"/>
              <a:gd name="connsiteX0" fmla="*/ 108088 w 1041621"/>
              <a:gd name="connsiteY0" fmla="*/ 0 h 1563314"/>
              <a:gd name="connsiteX1" fmla="*/ 0 w 1041621"/>
              <a:gd name="connsiteY1" fmla="*/ 1563314 h 1563314"/>
              <a:gd name="connsiteX2" fmla="*/ 1041621 w 1041621"/>
              <a:gd name="connsiteY2" fmla="*/ 203641 h 1563314"/>
              <a:gd name="connsiteX3" fmla="*/ 108088 w 1041621"/>
              <a:gd name="connsiteY3" fmla="*/ 0 h 1563314"/>
              <a:gd name="connsiteX0" fmla="*/ 92213 w 1041621"/>
              <a:gd name="connsiteY0" fmla="*/ 0 h 1604589"/>
              <a:gd name="connsiteX1" fmla="*/ 0 w 1041621"/>
              <a:gd name="connsiteY1" fmla="*/ 1604589 h 1604589"/>
              <a:gd name="connsiteX2" fmla="*/ 1041621 w 1041621"/>
              <a:gd name="connsiteY2" fmla="*/ 244916 h 1604589"/>
              <a:gd name="connsiteX3" fmla="*/ 92213 w 1041621"/>
              <a:gd name="connsiteY3" fmla="*/ 0 h 1604589"/>
              <a:gd name="connsiteX0" fmla="*/ 92213 w 1060671"/>
              <a:gd name="connsiteY0" fmla="*/ 0 h 1604589"/>
              <a:gd name="connsiteX1" fmla="*/ 0 w 1060671"/>
              <a:gd name="connsiteY1" fmla="*/ 1604589 h 1604589"/>
              <a:gd name="connsiteX2" fmla="*/ 1060671 w 1060671"/>
              <a:gd name="connsiteY2" fmla="*/ 251266 h 1604589"/>
              <a:gd name="connsiteX3" fmla="*/ 92213 w 1060671"/>
              <a:gd name="connsiteY3" fmla="*/ 0 h 1604589"/>
              <a:gd name="connsiteX0" fmla="*/ 87450 w 1055908"/>
              <a:gd name="connsiteY0" fmla="*/ 0 h 1618876"/>
              <a:gd name="connsiteX1" fmla="*/ 0 w 1055908"/>
              <a:gd name="connsiteY1" fmla="*/ 1618876 h 1618876"/>
              <a:gd name="connsiteX2" fmla="*/ 1055908 w 1055908"/>
              <a:gd name="connsiteY2" fmla="*/ 251266 h 1618876"/>
              <a:gd name="connsiteX3" fmla="*/ 87450 w 1055908"/>
              <a:gd name="connsiteY3" fmla="*/ 0 h 161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08" h="1618876">
                <a:moveTo>
                  <a:pt x="87450" y="0"/>
                </a:moveTo>
                <a:lnTo>
                  <a:pt x="0" y="1618876"/>
                </a:lnTo>
                <a:lnTo>
                  <a:pt x="1055908" y="251266"/>
                </a:lnTo>
                <a:lnTo>
                  <a:pt x="87450" y="0"/>
                </a:lnTo>
                <a:close/>
              </a:path>
            </a:pathLst>
          </a:custGeom>
          <a:solidFill>
            <a:srgbClr val="FFD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71670" y="3239411"/>
            <a:ext cx="1499636" cy="1103658"/>
          </a:xfrm>
          <a:custGeom>
            <a:avLst/>
            <a:gdLst>
              <a:gd name="connsiteX0" fmla="*/ 0 w 1510748"/>
              <a:gd name="connsiteY0" fmla="*/ 0 h 1113183"/>
              <a:gd name="connsiteX1" fmla="*/ 731520 w 1510748"/>
              <a:gd name="connsiteY1" fmla="*/ 1113183 h 1113183"/>
              <a:gd name="connsiteX2" fmla="*/ 1510748 w 1510748"/>
              <a:gd name="connsiteY2" fmla="*/ 286247 h 1113183"/>
              <a:gd name="connsiteX3" fmla="*/ 0 w 1510748"/>
              <a:gd name="connsiteY3" fmla="*/ 0 h 1113183"/>
              <a:gd name="connsiteX0" fmla="*/ 0 w 1482173"/>
              <a:gd name="connsiteY0" fmla="*/ 0 h 1030633"/>
              <a:gd name="connsiteX1" fmla="*/ 702945 w 1482173"/>
              <a:gd name="connsiteY1" fmla="*/ 1030633 h 1030633"/>
              <a:gd name="connsiteX2" fmla="*/ 1482173 w 1482173"/>
              <a:gd name="connsiteY2" fmla="*/ 203697 h 1030633"/>
              <a:gd name="connsiteX3" fmla="*/ 0 w 1482173"/>
              <a:gd name="connsiteY3" fmla="*/ 0 h 1030633"/>
              <a:gd name="connsiteX0" fmla="*/ 0 w 1491698"/>
              <a:gd name="connsiteY0" fmla="*/ 0 h 1103658"/>
              <a:gd name="connsiteX1" fmla="*/ 712470 w 1491698"/>
              <a:gd name="connsiteY1" fmla="*/ 1103658 h 1103658"/>
              <a:gd name="connsiteX2" fmla="*/ 1491698 w 1491698"/>
              <a:gd name="connsiteY2" fmla="*/ 276722 h 1103658"/>
              <a:gd name="connsiteX3" fmla="*/ 0 w 1491698"/>
              <a:gd name="connsiteY3" fmla="*/ 0 h 1103658"/>
              <a:gd name="connsiteX0" fmla="*/ 0 w 1307548"/>
              <a:gd name="connsiteY0" fmla="*/ 0 h 1103658"/>
              <a:gd name="connsiteX1" fmla="*/ 712470 w 1307548"/>
              <a:gd name="connsiteY1" fmla="*/ 1103658 h 1103658"/>
              <a:gd name="connsiteX2" fmla="*/ 1307548 w 1307548"/>
              <a:gd name="connsiteY2" fmla="*/ 305297 h 1103658"/>
              <a:gd name="connsiteX3" fmla="*/ 0 w 1307548"/>
              <a:gd name="connsiteY3" fmla="*/ 0 h 1103658"/>
              <a:gd name="connsiteX0" fmla="*/ 0 w 1494873"/>
              <a:gd name="connsiteY0" fmla="*/ 0 h 1103658"/>
              <a:gd name="connsiteX1" fmla="*/ 712470 w 1494873"/>
              <a:gd name="connsiteY1" fmla="*/ 1103658 h 1103658"/>
              <a:gd name="connsiteX2" fmla="*/ 1494873 w 1494873"/>
              <a:gd name="connsiteY2" fmla="*/ 267197 h 1103658"/>
              <a:gd name="connsiteX3" fmla="*/ 0 w 1494873"/>
              <a:gd name="connsiteY3" fmla="*/ 0 h 1103658"/>
              <a:gd name="connsiteX0" fmla="*/ 0 w 1499636"/>
              <a:gd name="connsiteY0" fmla="*/ 0 h 1103658"/>
              <a:gd name="connsiteX1" fmla="*/ 712470 w 1499636"/>
              <a:gd name="connsiteY1" fmla="*/ 1103658 h 1103658"/>
              <a:gd name="connsiteX2" fmla="*/ 1499636 w 1499636"/>
              <a:gd name="connsiteY2" fmla="*/ 276722 h 1103658"/>
              <a:gd name="connsiteX3" fmla="*/ 0 w 1499636"/>
              <a:gd name="connsiteY3" fmla="*/ 0 h 110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636" h="1103658">
                <a:moveTo>
                  <a:pt x="0" y="0"/>
                </a:moveTo>
                <a:lnTo>
                  <a:pt x="712470" y="1103658"/>
                </a:lnTo>
                <a:lnTo>
                  <a:pt x="1499636" y="276722"/>
                </a:lnTo>
                <a:lnTo>
                  <a:pt x="0" y="0"/>
                </a:lnTo>
                <a:close/>
              </a:path>
            </a:pathLst>
          </a:custGeom>
          <a:solidFill>
            <a:srgbClr val="FFF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60570" y="1862262"/>
            <a:ext cx="1510748" cy="1645920"/>
          </a:xfrm>
          <a:custGeom>
            <a:avLst/>
            <a:gdLst>
              <a:gd name="connsiteX0" fmla="*/ 0 w 1510748"/>
              <a:gd name="connsiteY0" fmla="*/ 1375575 h 1645920"/>
              <a:gd name="connsiteX1" fmla="*/ 1510748 w 1510748"/>
              <a:gd name="connsiteY1" fmla="*/ 1645920 h 1645920"/>
              <a:gd name="connsiteX2" fmla="*/ 1065475 w 1510748"/>
              <a:gd name="connsiteY2" fmla="*/ 0 h 1645920"/>
              <a:gd name="connsiteX3" fmla="*/ 0 w 1510748"/>
              <a:gd name="connsiteY3" fmla="*/ 1375575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748" h="1645920">
                <a:moveTo>
                  <a:pt x="0" y="1375575"/>
                </a:moveTo>
                <a:lnTo>
                  <a:pt x="1510748" y="1645920"/>
                </a:lnTo>
                <a:lnTo>
                  <a:pt x="1065475" y="0"/>
                </a:lnTo>
                <a:lnTo>
                  <a:pt x="0" y="1375575"/>
                </a:lnTo>
                <a:close/>
              </a:path>
            </a:pathLst>
          </a:custGeom>
          <a:solidFill>
            <a:srgbClr val="FEE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64014" y="1647577"/>
            <a:ext cx="659958" cy="1606163"/>
          </a:xfrm>
          <a:custGeom>
            <a:avLst/>
            <a:gdLst>
              <a:gd name="connsiteX0" fmla="*/ 564542 w 659958"/>
              <a:gd name="connsiteY0" fmla="*/ 0 h 1606163"/>
              <a:gd name="connsiteX1" fmla="*/ 0 w 659958"/>
              <a:gd name="connsiteY1" fmla="*/ 882594 h 1606163"/>
              <a:gd name="connsiteX2" fmla="*/ 659958 w 659958"/>
              <a:gd name="connsiteY2" fmla="*/ 1606163 h 1606163"/>
              <a:gd name="connsiteX3" fmla="*/ 564542 w 659958"/>
              <a:gd name="connsiteY3" fmla="*/ 0 h 160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958" h="1606163">
                <a:moveTo>
                  <a:pt x="564542" y="0"/>
                </a:moveTo>
                <a:lnTo>
                  <a:pt x="0" y="882594"/>
                </a:lnTo>
                <a:lnTo>
                  <a:pt x="659958" y="1606163"/>
                </a:lnTo>
                <a:lnTo>
                  <a:pt x="564542" y="0"/>
                </a:lnTo>
                <a:close/>
              </a:path>
            </a:pathLst>
          </a:custGeom>
          <a:solidFill>
            <a:srgbClr val="FDE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618094" y="1854310"/>
            <a:ext cx="1649067" cy="1674495"/>
          </a:xfrm>
          <a:custGeom>
            <a:avLst/>
            <a:gdLst>
              <a:gd name="connsiteX0" fmla="*/ 0 w 1630017"/>
              <a:gd name="connsiteY0" fmla="*/ 0 h 1645920"/>
              <a:gd name="connsiteX1" fmla="*/ 461175 w 1630017"/>
              <a:gd name="connsiteY1" fmla="*/ 1645920 h 1645920"/>
              <a:gd name="connsiteX2" fmla="*/ 1630017 w 1630017"/>
              <a:gd name="connsiteY2" fmla="*/ 675861 h 1645920"/>
              <a:gd name="connsiteX3" fmla="*/ 0 w 1630017"/>
              <a:gd name="connsiteY3" fmla="*/ 0 h 1645920"/>
              <a:gd name="connsiteX0" fmla="*/ 0 w 1630017"/>
              <a:gd name="connsiteY0" fmla="*/ 0 h 1674495"/>
              <a:gd name="connsiteX1" fmla="*/ 456412 w 1630017"/>
              <a:gd name="connsiteY1" fmla="*/ 1674495 h 1674495"/>
              <a:gd name="connsiteX2" fmla="*/ 1630017 w 1630017"/>
              <a:gd name="connsiteY2" fmla="*/ 675861 h 1674495"/>
              <a:gd name="connsiteX3" fmla="*/ 0 w 1630017"/>
              <a:gd name="connsiteY3" fmla="*/ 0 h 1674495"/>
              <a:gd name="connsiteX0" fmla="*/ 0 w 1649067"/>
              <a:gd name="connsiteY0" fmla="*/ 0 h 1674495"/>
              <a:gd name="connsiteX1" fmla="*/ 456412 w 1649067"/>
              <a:gd name="connsiteY1" fmla="*/ 1674495 h 1674495"/>
              <a:gd name="connsiteX2" fmla="*/ 1649067 w 1649067"/>
              <a:gd name="connsiteY2" fmla="*/ 671099 h 1674495"/>
              <a:gd name="connsiteX3" fmla="*/ 0 w 1649067"/>
              <a:gd name="connsiteY3" fmla="*/ 0 h 1674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067" h="1674495">
                <a:moveTo>
                  <a:pt x="0" y="0"/>
                </a:moveTo>
                <a:lnTo>
                  <a:pt x="456412" y="1674495"/>
                </a:lnTo>
                <a:lnTo>
                  <a:pt x="1649067" y="671099"/>
                </a:lnTo>
                <a:lnTo>
                  <a:pt x="0" y="0"/>
                </a:lnTo>
                <a:close/>
              </a:path>
            </a:pathLst>
          </a:custGeom>
          <a:solidFill>
            <a:srgbClr val="FFC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460641" y="3508221"/>
            <a:ext cx="1741336" cy="1296829"/>
          </a:xfrm>
          <a:custGeom>
            <a:avLst/>
            <a:gdLst>
              <a:gd name="connsiteX0" fmla="*/ 0 w 1741336"/>
              <a:gd name="connsiteY0" fmla="*/ 1280160 h 1280160"/>
              <a:gd name="connsiteX1" fmla="*/ 1741336 w 1741336"/>
              <a:gd name="connsiteY1" fmla="*/ 818984 h 1280160"/>
              <a:gd name="connsiteX2" fmla="*/ 612251 w 1741336"/>
              <a:gd name="connsiteY2" fmla="*/ 0 h 1280160"/>
              <a:gd name="connsiteX3" fmla="*/ 0 w 1741336"/>
              <a:gd name="connsiteY3" fmla="*/ 1280160 h 1280160"/>
              <a:gd name="connsiteX0" fmla="*/ 0 w 1741336"/>
              <a:gd name="connsiteY0" fmla="*/ 1303973 h 1303973"/>
              <a:gd name="connsiteX1" fmla="*/ 1741336 w 1741336"/>
              <a:gd name="connsiteY1" fmla="*/ 842797 h 1303973"/>
              <a:gd name="connsiteX2" fmla="*/ 619395 w 1741336"/>
              <a:gd name="connsiteY2" fmla="*/ 0 h 1303973"/>
              <a:gd name="connsiteX3" fmla="*/ 0 w 1741336"/>
              <a:gd name="connsiteY3" fmla="*/ 1303973 h 1303973"/>
              <a:gd name="connsiteX0" fmla="*/ 0 w 1750861"/>
              <a:gd name="connsiteY0" fmla="*/ 1299210 h 1299210"/>
              <a:gd name="connsiteX1" fmla="*/ 1750861 w 1750861"/>
              <a:gd name="connsiteY1" fmla="*/ 842797 h 1299210"/>
              <a:gd name="connsiteX2" fmla="*/ 628920 w 1750861"/>
              <a:gd name="connsiteY2" fmla="*/ 0 h 1299210"/>
              <a:gd name="connsiteX3" fmla="*/ 0 w 1750861"/>
              <a:gd name="connsiteY3" fmla="*/ 1299210 h 1299210"/>
              <a:gd name="connsiteX0" fmla="*/ 0 w 1760386"/>
              <a:gd name="connsiteY0" fmla="*/ 1299210 h 1299210"/>
              <a:gd name="connsiteX1" fmla="*/ 1760386 w 1760386"/>
              <a:gd name="connsiteY1" fmla="*/ 842797 h 1299210"/>
              <a:gd name="connsiteX2" fmla="*/ 628920 w 1760386"/>
              <a:gd name="connsiteY2" fmla="*/ 0 h 1299210"/>
              <a:gd name="connsiteX3" fmla="*/ 0 w 1760386"/>
              <a:gd name="connsiteY3" fmla="*/ 1299210 h 1299210"/>
              <a:gd name="connsiteX0" fmla="*/ 0 w 1741336"/>
              <a:gd name="connsiteY0" fmla="*/ 1296829 h 1296829"/>
              <a:gd name="connsiteX1" fmla="*/ 1741336 w 1741336"/>
              <a:gd name="connsiteY1" fmla="*/ 842797 h 1296829"/>
              <a:gd name="connsiteX2" fmla="*/ 609870 w 1741336"/>
              <a:gd name="connsiteY2" fmla="*/ 0 h 1296829"/>
              <a:gd name="connsiteX3" fmla="*/ 0 w 1741336"/>
              <a:gd name="connsiteY3" fmla="*/ 1296829 h 129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336" h="1296829">
                <a:moveTo>
                  <a:pt x="0" y="1296829"/>
                </a:moveTo>
                <a:lnTo>
                  <a:pt x="1741336" y="842797"/>
                </a:lnTo>
                <a:lnTo>
                  <a:pt x="609870" y="0"/>
                </a:lnTo>
                <a:lnTo>
                  <a:pt x="0" y="1296829"/>
                </a:lnTo>
                <a:close/>
              </a:path>
            </a:pathLst>
          </a:custGeom>
          <a:solidFill>
            <a:srgbClr val="FFD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079227" y="2522220"/>
            <a:ext cx="1176835" cy="1835178"/>
          </a:xfrm>
          <a:custGeom>
            <a:avLst/>
            <a:gdLst>
              <a:gd name="connsiteX0" fmla="*/ 0 w 1200647"/>
              <a:gd name="connsiteY0" fmla="*/ 993913 h 1844703"/>
              <a:gd name="connsiteX1" fmla="*/ 1144988 w 1200647"/>
              <a:gd name="connsiteY1" fmla="*/ 1844703 h 1844703"/>
              <a:gd name="connsiteX2" fmla="*/ 1200647 w 1200647"/>
              <a:gd name="connsiteY2" fmla="*/ 0 h 1844703"/>
              <a:gd name="connsiteX3" fmla="*/ 0 w 1200647"/>
              <a:gd name="connsiteY3" fmla="*/ 993913 h 1844703"/>
              <a:gd name="connsiteX0" fmla="*/ 0 w 1200647"/>
              <a:gd name="connsiteY0" fmla="*/ 993913 h 1835178"/>
              <a:gd name="connsiteX1" fmla="*/ 1135463 w 1200647"/>
              <a:gd name="connsiteY1" fmla="*/ 1835178 h 1835178"/>
              <a:gd name="connsiteX2" fmla="*/ 1200647 w 1200647"/>
              <a:gd name="connsiteY2" fmla="*/ 0 h 1835178"/>
              <a:gd name="connsiteX3" fmla="*/ 0 w 1200647"/>
              <a:gd name="connsiteY3" fmla="*/ 993913 h 1835178"/>
              <a:gd name="connsiteX0" fmla="*/ 0 w 1057772"/>
              <a:gd name="connsiteY0" fmla="*/ 998676 h 1835178"/>
              <a:gd name="connsiteX1" fmla="*/ 992588 w 1057772"/>
              <a:gd name="connsiteY1" fmla="*/ 1835178 h 1835178"/>
              <a:gd name="connsiteX2" fmla="*/ 1057772 w 1057772"/>
              <a:gd name="connsiteY2" fmla="*/ 0 h 1835178"/>
              <a:gd name="connsiteX3" fmla="*/ 0 w 1057772"/>
              <a:gd name="connsiteY3" fmla="*/ 998676 h 1835178"/>
              <a:gd name="connsiteX0" fmla="*/ 0 w 1176835"/>
              <a:gd name="connsiteY0" fmla="*/ 993913 h 1835178"/>
              <a:gd name="connsiteX1" fmla="*/ 1111651 w 1176835"/>
              <a:gd name="connsiteY1" fmla="*/ 1835178 h 1835178"/>
              <a:gd name="connsiteX2" fmla="*/ 1176835 w 1176835"/>
              <a:gd name="connsiteY2" fmla="*/ 0 h 1835178"/>
              <a:gd name="connsiteX3" fmla="*/ 0 w 1176835"/>
              <a:gd name="connsiteY3" fmla="*/ 993913 h 183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6835" h="1835178">
                <a:moveTo>
                  <a:pt x="0" y="993913"/>
                </a:moveTo>
                <a:lnTo>
                  <a:pt x="1111651" y="1835178"/>
                </a:lnTo>
                <a:lnTo>
                  <a:pt x="1176835" y="0"/>
                </a:lnTo>
                <a:lnTo>
                  <a:pt x="0" y="993913"/>
                </a:lnTo>
                <a:close/>
              </a:path>
            </a:pathLst>
          </a:custGeom>
          <a:solidFill>
            <a:srgbClr val="FDF3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189304" y="2514270"/>
            <a:ext cx="736269" cy="1841514"/>
          </a:xfrm>
          <a:custGeom>
            <a:avLst/>
            <a:gdLst>
              <a:gd name="connsiteX0" fmla="*/ 47708 w 723569"/>
              <a:gd name="connsiteY0" fmla="*/ 0 h 1836751"/>
              <a:gd name="connsiteX1" fmla="*/ 0 w 723569"/>
              <a:gd name="connsiteY1" fmla="*/ 1836751 h 1836751"/>
              <a:gd name="connsiteX2" fmla="*/ 723569 w 723569"/>
              <a:gd name="connsiteY2" fmla="*/ 739471 h 1836751"/>
              <a:gd name="connsiteX3" fmla="*/ 47708 w 723569"/>
              <a:gd name="connsiteY3" fmla="*/ 0 h 1836751"/>
              <a:gd name="connsiteX0" fmla="*/ 47708 w 717219"/>
              <a:gd name="connsiteY0" fmla="*/ 0 h 1836751"/>
              <a:gd name="connsiteX1" fmla="*/ 0 w 717219"/>
              <a:gd name="connsiteY1" fmla="*/ 1836751 h 1836751"/>
              <a:gd name="connsiteX2" fmla="*/ 717219 w 717219"/>
              <a:gd name="connsiteY2" fmla="*/ 723596 h 1836751"/>
              <a:gd name="connsiteX3" fmla="*/ 47708 w 717219"/>
              <a:gd name="connsiteY3" fmla="*/ 0 h 1836751"/>
              <a:gd name="connsiteX0" fmla="*/ 47708 w 717219"/>
              <a:gd name="connsiteY0" fmla="*/ 0 h 1836751"/>
              <a:gd name="connsiteX1" fmla="*/ 0 w 717219"/>
              <a:gd name="connsiteY1" fmla="*/ 1836751 h 1836751"/>
              <a:gd name="connsiteX2" fmla="*/ 717219 w 717219"/>
              <a:gd name="connsiteY2" fmla="*/ 729946 h 1836751"/>
              <a:gd name="connsiteX3" fmla="*/ 47708 w 717219"/>
              <a:gd name="connsiteY3" fmla="*/ 0 h 1836751"/>
              <a:gd name="connsiteX0" fmla="*/ 66758 w 736269"/>
              <a:gd name="connsiteY0" fmla="*/ 0 h 1841514"/>
              <a:gd name="connsiteX1" fmla="*/ 0 w 736269"/>
              <a:gd name="connsiteY1" fmla="*/ 1841514 h 1841514"/>
              <a:gd name="connsiteX2" fmla="*/ 736269 w 736269"/>
              <a:gd name="connsiteY2" fmla="*/ 729946 h 1841514"/>
              <a:gd name="connsiteX3" fmla="*/ 66758 w 736269"/>
              <a:gd name="connsiteY3" fmla="*/ 0 h 184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269" h="1841514">
                <a:moveTo>
                  <a:pt x="66758" y="0"/>
                </a:moveTo>
                <a:lnTo>
                  <a:pt x="0" y="1841514"/>
                </a:lnTo>
                <a:lnTo>
                  <a:pt x="736269" y="729946"/>
                </a:lnTo>
                <a:lnTo>
                  <a:pt x="66758" y="0"/>
                </a:lnTo>
                <a:close/>
              </a:path>
            </a:pathLst>
          </a:custGeom>
          <a:solidFill>
            <a:srgbClr val="FFD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284139" y="3522470"/>
            <a:ext cx="783990" cy="1273823"/>
          </a:xfrm>
          <a:custGeom>
            <a:avLst/>
            <a:gdLst>
              <a:gd name="connsiteX0" fmla="*/ 0 w 779228"/>
              <a:gd name="connsiteY0" fmla="*/ 834887 h 1288111"/>
              <a:gd name="connsiteX1" fmla="*/ 159026 w 779228"/>
              <a:gd name="connsiteY1" fmla="*/ 1288111 h 1288111"/>
              <a:gd name="connsiteX2" fmla="*/ 779228 w 779228"/>
              <a:gd name="connsiteY2" fmla="*/ 0 h 1288111"/>
              <a:gd name="connsiteX3" fmla="*/ 0 w 779228"/>
              <a:gd name="connsiteY3" fmla="*/ 834887 h 1288111"/>
              <a:gd name="connsiteX0" fmla="*/ 0 w 779228"/>
              <a:gd name="connsiteY0" fmla="*/ 834887 h 1288111"/>
              <a:gd name="connsiteX1" fmla="*/ 178076 w 779228"/>
              <a:gd name="connsiteY1" fmla="*/ 1288111 h 1288111"/>
              <a:gd name="connsiteX2" fmla="*/ 779228 w 779228"/>
              <a:gd name="connsiteY2" fmla="*/ 0 h 1288111"/>
              <a:gd name="connsiteX3" fmla="*/ 0 w 779228"/>
              <a:gd name="connsiteY3" fmla="*/ 834887 h 1288111"/>
              <a:gd name="connsiteX0" fmla="*/ 0 w 769703"/>
              <a:gd name="connsiteY0" fmla="*/ 815837 h 1269061"/>
              <a:gd name="connsiteX1" fmla="*/ 178076 w 769703"/>
              <a:gd name="connsiteY1" fmla="*/ 1269061 h 1269061"/>
              <a:gd name="connsiteX2" fmla="*/ 769703 w 769703"/>
              <a:gd name="connsiteY2" fmla="*/ 0 h 1269061"/>
              <a:gd name="connsiteX3" fmla="*/ 0 w 769703"/>
              <a:gd name="connsiteY3" fmla="*/ 815837 h 1269061"/>
              <a:gd name="connsiteX0" fmla="*/ 0 w 783990"/>
              <a:gd name="connsiteY0" fmla="*/ 820599 h 1273823"/>
              <a:gd name="connsiteX1" fmla="*/ 178076 w 783990"/>
              <a:gd name="connsiteY1" fmla="*/ 1273823 h 1273823"/>
              <a:gd name="connsiteX2" fmla="*/ 783990 w 783990"/>
              <a:gd name="connsiteY2" fmla="*/ 0 h 1273823"/>
              <a:gd name="connsiteX3" fmla="*/ 0 w 783990"/>
              <a:gd name="connsiteY3" fmla="*/ 820599 h 127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990" h="1273823">
                <a:moveTo>
                  <a:pt x="0" y="820599"/>
                </a:moveTo>
                <a:lnTo>
                  <a:pt x="178076" y="1273823"/>
                </a:lnTo>
                <a:lnTo>
                  <a:pt x="783990" y="0"/>
                </a:lnTo>
                <a:lnTo>
                  <a:pt x="0" y="820599"/>
                </a:lnTo>
                <a:close/>
              </a:path>
            </a:pathLst>
          </a:custGeom>
          <a:solidFill>
            <a:srgbClr val="FDD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467744" y="4351020"/>
            <a:ext cx="1732659" cy="455605"/>
          </a:xfrm>
          <a:custGeom>
            <a:avLst/>
            <a:gdLst>
              <a:gd name="connsiteX0" fmla="*/ 0 w 1773141"/>
              <a:gd name="connsiteY0" fmla="*/ 453224 h 453224"/>
              <a:gd name="connsiteX1" fmla="*/ 1598212 w 1773141"/>
              <a:gd name="connsiteY1" fmla="*/ 453224 h 453224"/>
              <a:gd name="connsiteX2" fmla="*/ 1773141 w 1773141"/>
              <a:gd name="connsiteY2" fmla="*/ 0 h 453224"/>
              <a:gd name="connsiteX3" fmla="*/ 0 w 1773141"/>
              <a:gd name="connsiteY3" fmla="*/ 453224 h 453224"/>
              <a:gd name="connsiteX0" fmla="*/ 0 w 1732659"/>
              <a:gd name="connsiteY0" fmla="*/ 453224 h 453224"/>
              <a:gd name="connsiteX1" fmla="*/ 1557730 w 1732659"/>
              <a:gd name="connsiteY1" fmla="*/ 453224 h 453224"/>
              <a:gd name="connsiteX2" fmla="*/ 1732659 w 1732659"/>
              <a:gd name="connsiteY2" fmla="*/ 0 h 453224"/>
              <a:gd name="connsiteX3" fmla="*/ 0 w 1732659"/>
              <a:gd name="connsiteY3" fmla="*/ 453224 h 453224"/>
              <a:gd name="connsiteX0" fmla="*/ 0 w 1732659"/>
              <a:gd name="connsiteY0" fmla="*/ 453224 h 455605"/>
              <a:gd name="connsiteX1" fmla="*/ 1541061 w 1732659"/>
              <a:gd name="connsiteY1" fmla="*/ 455605 h 455605"/>
              <a:gd name="connsiteX2" fmla="*/ 1732659 w 1732659"/>
              <a:gd name="connsiteY2" fmla="*/ 0 h 455605"/>
              <a:gd name="connsiteX3" fmla="*/ 0 w 1732659"/>
              <a:gd name="connsiteY3" fmla="*/ 453224 h 4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659" h="455605">
                <a:moveTo>
                  <a:pt x="0" y="453224"/>
                </a:moveTo>
                <a:lnTo>
                  <a:pt x="1541061" y="455605"/>
                </a:lnTo>
                <a:lnTo>
                  <a:pt x="1732659" y="0"/>
                </a:lnTo>
                <a:lnTo>
                  <a:pt x="0" y="453224"/>
                </a:lnTo>
                <a:close/>
              </a:path>
            </a:pathLst>
          </a:custGeom>
          <a:solidFill>
            <a:srgbClr val="FFD0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467019" y="4894006"/>
            <a:ext cx="1534601" cy="1217441"/>
          </a:xfrm>
          <a:custGeom>
            <a:avLst/>
            <a:gdLst>
              <a:gd name="connsiteX0" fmla="*/ 0 w 1534601"/>
              <a:gd name="connsiteY0" fmla="*/ 0 h 1264258"/>
              <a:gd name="connsiteX1" fmla="*/ 779228 w 1534601"/>
              <a:gd name="connsiteY1" fmla="*/ 1264258 h 1264258"/>
              <a:gd name="connsiteX2" fmla="*/ 1534601 w 1534601"/>
              <a:gd name="connsiteY2" fmla="*/ 0 h 1264258"/>
              <a:gd name="connsiteX3" fmla="*/ 0 w 1534601"/>
              <a:gd name="connsiteY3" fmla="*/ 0 h 1264258"/>
              <a:gd name="connsiteX0" fmla="*/ 0 w 1534601"/>
              <a:gd name="connsiteY0" fmla="*/ 0 h 1259332"/>
              <a:gd name="connsiteX1" fmla="*/ 779228 w 1534601"/>
              <a:gd name="connsiteY1" fmla="*/ 1259332 h 1259332"/>
              <a:gd name="connsiteX2" fmla="*/ 1534601 w 1534601"/>
              <a:gd name="connsiteY2" fmla="*/ 0 h 1259332"/>
              <a:gd name="connsiteX3" fmla="*/ 0 w 1534601"/>
              <a:gd name="connsiteY3" fmla="*/ 0 h 125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601" h="1259332">
                <a:moveTo>
                  <a:pt x="0" y="0"/>
                </a:moveTo>
                <a:lnTo>
                  <a:pt x="779228" y="1259332"/>
                </a:lnTo>
                <a:lnTo>
                  <a:pt x="1534601" y="0"/>
                </a:lnTo>
                <a:lnTo>
                  <a:pt x="0" y="0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6644910" y="4891585"/>
            <a:ext cx="364855" cy="904150"/>
          </a:xfrm>
          <a:custGeom>
            <a:avLst/>
            <a:gdLst>
              <a:gd name="connsiteX0" fmla="*/ 0 w 373711"/>
              <a:gd name="connsiteY0" fmla="*/ 0 h 954156"/>
              <a:gd name="connsiteX1" fmla="*/ 0 w 373711"/>
              <a:gd name="connsiteY1" fmla="*/ 954156 h 954156"/>
              <a:gd name="connsiteX2" fmla="*/ 373711 w 373711"/>
              <a:gd name="connsiteY2" fmla="*/ 620202 h 954156"/>
              <a:gd name="connsiteX3" fmla="*/ 0 w 373711"/>
              <a:gd name="connsiteY3" fmla="*/ 0 h 954156"/>
              <a:gd name="connsiteX0" fmla="*/ 0 w 378474"/>
              <a:gd name="connsiteY0" fmla="*/ 0 h 904150"/>
              <a:gd name="connsiteX1" fmla="*/ 4763 w 378474"/>
              <a:gd name="connsiteY1" fmla="*/ 904150 h 904150"/>
              <a:gd name="connsiteX2" fmla="*/ 378474 w 378474"/>
              <a:gd name="connsiteY2" fmla="*/ 570196 h 904150"/>
              <a:gd name="connsiteX3" fmla="*/ 0 w 378474"/>
              <a:gd name="connsiteY3" fmla="*/ 0 h 904150"/>
              <a:gd name="connsiteX0" fmla="*/ 0 w 349899"/>
              <a:gd name="connsiteY0" fmla="*/ 0 h 904150"/>
              <a:gd name="connsiteX1" fmla="*/ 4763 w 349899"/>
              <a:gd name="connsiteY1" fmla="*/ 904150 h 904150"/>
              <a:gd name="connsiteX2" fmla="*/ 349899 w 349899"/>
              <a:gd name="connsiteY2" fmla="*/ 579721 h 904150"/>
              <a:gd name="connsiteX3" fmla="*/ 0 w 349899"/>
              <a:gd name="connsiteY3" fmla="*/ 0 h 904150"/>
              <a:gd name="connsiteX0" fmla="*/ 0 w 373712"/>
              <a:gd name="connsiteY0" fmla="*/ 0 h 904150"/>
              <a:gd name="connsiteX1" fmla="*/ 4763 w 373712"/>
              <a:gd name="connsiteY1" fmla="*/ 904150 h 904150"/>
              <a:gd name="connsiteX2" fmla="*/ 373712 w 373712"/>
              <a:gd name="connsiteY2" fmla="*/ 574959 h 904150"/>
              <a:gd name="connsiteX3" fmla="*/ 0 w 373712"/>
              <a:gd name="connsiteY3" fmla="*/ 0 h 904150"/>
              <a:gd name="connsiteX0" fmla="*/ 7604 w 369112"/>
              <a:gd name="connsiteY0" fmla="*/ 0 h 904150"/>
              <a:gd name="connsiteX1" fmla="*/ 163 w 369112"/>
              <a:gd name="connsiteY1" fmla="*/ 904150 h 904150"/>
              <a:gd name="connsiteX2" fmla="*/ 369112 w 369112"/>
              <a:gd name="connsiteY2" fmla="*/ 574959 h 904150"/>
              <a:gd name="connsiteX3" fmla="*/ 7604 w 369112"/>
              <a:gd name="connsiteY3" fmla="*/ 0 h 904150"/>
              <a:gd name="connsiteX0" fmla="*/ 7604 w 373993"/>
              <a:gd name="connsiteY0" fmla="*/ 0 h 904150"/>
              <a:gd name="connsiteX1" fmla="*/ 163 w 373993"/>
              <a:gd name="connsiteY1" fmla="*/ 904150 h 904150"/>
              <a:gd name="connsiteX2" fmla="*/ 373993 w 373993"/>
              <a:gd name="connsiteY2" fmla="*/ 574959 h 904150"/>
              <a:gd name="connsiteX3" fmla="*/ 7604 w 373993"/>
              <a:gd name="connsiteY3" fmla="*/ 0 h 904150"/>
              <a:gd name="connsiteX0" fmla="*/ 7604 w 373993"/>
              <a:gd name="connsiteY0" fmla="*/ 0 h 904150"/>
              <a:gd name="connsiteX1" fmla="*/ 163 w 373993"/>
              <a:gd name="connsiteY1" fmla="*/ 904150 h 904150"/>
              <a:gd name="connsiteX2" fmla="*/ 373993 w 373993"/>
              <a:gd name="connsiteY2" fmla="*/ 574959 h 904150"/>
              <a:gd name="connsiteX3" fmla="*/ 7604 w 373993"/>
              <a:gd name="connsiteY3" fmla="*/ 0 h 90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93" h="904150">
                <a:moveTo>
                  <a:pt x="7604" y="0"/>
                </a:moveTo>
                <a:cubicBezTo>
                  <a:pt x="9192" y="301383"/>
                  <a:pt x="-1425" y="602767"/>
                  <a:pt x="163" y="904150"/>
                </a:cubicBezTo>
                <a:lnTo>
                  <a:pt x="373993" y="574959"/>
                </a:lnTo>
                <a:lnTo>
                  <a:pt x="7604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6246248" y="5461780"/>
            <a:ext cx="764204" cy="647285"/>
          </a:xfrm>
          <a:custGeom>
            <a:avLst/>
            <a:gdLst>
              <a:gd name="connsiteX0" fmla="*/ 0 w 795131"/>
              <a:gd name="connsiteY0" fmla="*/ 333954 h 675860"/>
              <a:gd name="connsiteX1" fmla="*/ 795131 w 795131"/>
              <a:gd name="connsiteY1" fmla="*/ 675860 h 675860"/>
              <a:gd name="connsiteX2" fmla="*/ 373712 w 795131"/>
              <a:gd name="connsiteY2" fmla="*/ 0 h 675860"/>
              <a:gd name="connsiteX3" fmla="*/ 0 w 795131"/>
              <a:gd name="connsiteY3" fmla="*/ 333954 h 675860"/>
              <a:gd name="connsiteX0" fmla="*/ 0 w 780844"/>
              <a:gd name="connsiteY0" fmla="*/ 357766 h 675860"/>
              <a:gd name="connsiteX1" fmla="*/ 780844 w 780844"/>
              <a:gd name="connsiteY1" fmla="*/ 675860 h 675860"/>
              <a:gd name="connsiteX2" fmla="*/ 359425 w 780844"/>
              <a:gd name="connsiteY2" fmla="*/ 0 h 675860"/>
              <a:gd name="connsiteX3" fmla="*/ 0 w 780844"/>
              <a:gd name="connsiteY3" fmla="*/ 357766 h 675860"/>
              <a:gd name="connsiteX0" fmla="*/ 0 w 785606"/>
              <a:gd name="connsiteY0" fmla="*/ 333954 h 675860"/>
              <a:gd name="connsiteX1" fmla="*/ 785606 w 785606"/>
              <a:gd name="connsiteY1" fmla="*/ 675860 h 675860"/>
              <a:gd name="connsiteX2" fmla="*/ 364187 w 785606"/>
              <a:gd name="connsiteY2" fmla="*/ 0 h 675860"/>
              <a:gd name="connsiteX3" fmla="*/ 0 w 785606"/>
              <a:gd name="connsiteY3" fmla="*/ 333954 h 675860"/>
              <a:gd name="connsiteX0" fmla="*/ 0 w 785606"/>
              <a:gd name="connsiteY0" fmla="*/ 279185 h 621091"/>
              <a:gd name="connsiteX1" fmla="*/ 785606 w 785606"/>
              <a:gd name="connsiteY1" fmla="*/ 621091 h 621091"/>
              <a:gd name="connsiteX2" fmla="*/ 371331 w 785606"/>
              <a:gd name="connsiteY2" fmla="*/ 0 h 621091"/>
              <a:gd name="connsiteX3" fmla="*/ 0 w 785606"/>
              <a:gd name="connsiteY3" fmla="*/ 279185 h 621091"/>
              <a:gd name="connsiteX0" fmla="*/ 0 w 785606"/>
              <a:gd name="connsiteY0" fmla="*/ 329192 h 671098"/>
              <a:gd name="connsiteX1" fmla="*/ 785606 w 785606"/>
              <a:gd name="connsiteY1" fmla="*/ 671098 h 671098"/>
              <a:gd name="connsiteX2" fmla="*/ 366568 w 785606"/>
              <a:gd name="connsiteY2" fmla="*/ 0 h 671098"/>
              <a:gd name="connsiteX3" fmla="*/ 0 w 785606"/>
              <a:gd name="connsiteY3" fmla="*/ 329192 h 671098"/>
              <a:gd name="connsiteX0" fmla="*/ 0 w 778462"/>
              <a:gd name="connsiteY0" fmla="*/ 329192 h 649667"/>
              <a:gd name="connsiteX1" fmla="*/ 778462 w 778462"/>
              <a:gd name="connsiteY1" fmla="*/ 649667 h 649667"/>
              <a:gd name="connsiteX2" fmla="*/ 366568 w 778462"/>
              <a:gd name="connsiteY2" fmla="*/ 0 h 649667"/>
              <a:gd name="connsiteX3" fmla="*/ 0 w 778462"/>
              <a:gd name="connsiteY3" fmla="*/ 329192 h 649667"/>
              <a:gd name="connsiteX0" fmla="*/ 0 w 778462"/>
              <a:gd name="connsiteY0" fmla="*/ 333954 h 654429"/>
              <a:gd name="connsiteX1" fmla="*/ 778462 w 778462"/>
              <a:gd name="connsiteY1" fmla="*/ 654429 h 654429"/>
              <a:gd name="connsiteX2" fmla="*/ 366568 w 778462"/>
              <a:gd name="connsiteY2" fmla="*/ 0 h 654429"/>
              <a:gd name="connsiteX3" fmla="*/ 0 w 778462"/>
              <a:gd name="connsiteY3" fmla="*/ 333954 h 654429"/>
              <a:gd name="connsiteX0" fmla="*/ 0 w 778462"/>
              <a:gd name="connsiteY0" fmla="*/ 333954 h 649667"/>
              <a:gd name="connsiteX1" fmla="*/ 778462 w 778462"/>
              <a:gd name="connsiteY1" fmla="*/ 649667 h 649667"/>
              <a:gd name="connsiteX2" fmla="*/ 366568 w 778462"/>
              <a:gd name="connsiteY2" fmla="*/ 0 h 649667"/>
              <a:gd name="connsiteX3" fmla="*/ 0 w 778462"/>
              <a:gd name="connsiteY3" fmla="*/ 333954 h 649667"/>
              <a:gd name="connsiteX0" fmla="*/ 0 w 778462"/>
              <a:gd name="connsiteY0" fmla="*/ 333954 h 649667"/>
              <a:gd name="connsiteX1" fmla="*/ 778462 w 778462"/>
              <a:gd name="connsiteY1" fmla="*/ 649667 h 649667"/>
              <a:gd name="connsiteX2" fmla="*/ 369009 w 778462"/>
              <a:gd name="connsiteY2" fmla="*/ 0 h 649667"/>
              <a:gd name="connsiteX3" fmla="*/ 0 w 778462"/>
              <a:gd name="connsiteY3" fmla="*/ 333954 h 649667"/>
              <a:gd name="connsiteX0" fmla="*/ 0 w 780903"/>
              <a:gd name="connsiteY0" fmla="*/ 331572 h 649667"/>
              <a:gd name="connsiteX1" fmla="*/ 780903 w 780903"/>
              <a:gd name="connsiteY1" fmla="*/ 649667 h 649667"/>
              <a:gd name="connsiteX2" fmla="*/ 371450 w 780903"/>
              <a:gd name="connsiteY2" fmla="*/ 0 h 649667"/>
              <a:gd name="connsiteX3" fmla="*/ 0 w 780903"/>
              <a:gd name="connsiteY3" fmla="*/ 331572 h 649667"/>
              <a:gd name="connsiteX0" fmla="*/ 0 w 783344"/>
              <a:gd name="connsiteY0" fmla="*/ 331572 h 647285"/>
              <a:gd name="connsiteX1" fmla="*/ 783344 w 783344"/>
              <a:gd name="connsiteY1" fmla="*/ 647285 h 647285"/>
              <a:gd name="connsiteX2" fmla="*/ 371450 w 783344"/>
              <a:gd name="connsiteY2" fmla="*/ 0 h 647285"/>
              <a:gd name="connsiteX3" fmla="*/ 0 w 783344"/>
              <a:gd name="connsiteY3" fmla="*/ 331572 h 647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44" h="647285">
                <a:moveTo>
                  <a:pt x="0" y="331572"/>
                </a:moveTo>
                <a:lnTo>
                  <a:pt x="783344" y="647285"/>
                </a:lnTo>
                <a:lnTo>
                  <a:pt x="371450" y="0"/>
                </a:lnTo>
                <a:lnTo>
                  <a:pt x="0" y="331572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470627" y="4893966"/>
            <a:ext cx="374033" cy="901769"/>
          </a:xfrm>
          <a:custGeom>
            <a:avLst/>
            <a:gdLst>
              <a:gd name="connsiteX0" fmla="*/ 0 w 373711"/>
              <a:gd name="connsiteY0" fmla="*/ 0 h 954156"/>
              <a:gd name="connsiteX1" fmla="*/ 0 w 373711"/>
              <a:gd name="connsiteY1" fmla="*/ 954156 h 954156"/>
              <a:gd name="connsiteX2" fmla="*/ 373711 w 373711"/>
              <a:gd name="connsiteY2" fmla="*/ 620202 h 954156"/>
              <a:gd name="connsiteX3" fmla="*/ 0 w 373711"/>
              <a:gd name="connsiteY3" fmla="*/ 0 h 954156"/>
              <a:gd name="connsiteX0" fmla="*/ 0 w 378474"/>
              <a:gd name="connsiteY0" fmla="*/ 0 h 904150"/>
              <a:gd name="connsiteX1" fmla="*/ 4763 w 378474"/>
              <a:gd name="connsiteY1" fmla="*/ 904150 h 904150"/>
              <a:gd name="connsiteX2" fmla="*/ 378474 w 378474"/>
              <a:gd name="connsiteY2" fmla="*/ 570196 h 904150"/>
              <a:gd name="connsiteX3" fmla="*/ 0 w 378474"/>
              <a:gd name="connsiteY3" fmla="*/ 0 h 904150"/>
              <a:gd name="connsiteX0" fmla="*/ 0 w 349899"/>
              <a:gd name="connsiteY0" fmla="*/ 0 h 904150"/>
              <a:gd name="connsiteX1" fmla="*/ 4763 w 349899"/>
              <a:gd name="connsiteY1" fmla="*/ 904150 h 904150"/>
              <a:gd name="connsiteX2" fmla="*/ 349899 w 349899"/>
              <a:gd name="connsiteY2" fmla="*/ 579721 h 904150"/>
              <a:gd name="connsiteX3" fmla="*/ 0 w 349899"/>
              <a:gd name="connsiteY3" fmla="*/ 0 h 904150"/>
              <a:gd name="connsiteX0" fmla="*/ 0 w 373712"/>
              <a:gd name="connsiteY0" fmla="*/ 0 h 904150"/>
              <a:gd name="connsiteX1" fmla="*/ 4763 w 373712"/>
              <a:gd name="connsiteY1" fmla="*/ 904150 h 904150"/>
              <a:gd name="connsiteX2" fmla="*/ 373712 w 373712"/>
              <a:gd name="connsiteY2" fmla="*/ 574959 h 904150"/>
              <a:gd name="connsiteX3" fmla="*/ 0 w 373712"/>
              <a:gd name="connsiteY3" fmla="*/ 0 h 904150"/>
              <a:gd name="connsiteX0" fmla="*/ 7604 w 369112"/>
              <a:gd name="connsiteY0" fmla="*/ 0 h 904150"/>
              <a:gd name="connsiteX1" fmla="*/ 163 w 369112"/>
              <a:gd name="connsiteY1" fmla="*/ 904150 h 904150"/>
              <a:gd name="connsiteX2" fmla="*/ 369112 w 369112"/>
              <a:gd name="connsiteY2" fmla="*/ 574959 h 904150"/>
              <a:gd name="connsiteX3" fmla="*/ 7604 w 369112"/>
              <a:gd name="connsiteY3" fmla="*/ 0 h 904150"/>
              <a:gd name="connsiteX0" fmla="*/ 7604 w 373993"/>
              <a:gd name="connsiteY0" fmla="*/ 0 h 904150"/>
              <a:gd name="connsiteX1" fmla="*/ 163 w 373993"/>
              <a:gd name="connsiteY1" fmla="*/ 904150 h 904150"/>
              <a:gd name="connsiteX2" fmla="*/ 373993 w 373993"/>
              <a:gd name="connsiteY2" fmla="*/ 574959 h 904150"/>
              <a:gd name="connsiteX3" fmla="*/ 7604 w 373993"/>
              <a:gd name="connsiteY3" fmla="*/ 0 h 904150"/>
              <a:gd name="connsiteX0" fmla="*/ 720 w 374257"/>
              <a:gd name="connsiteY0" fmla="*/ 0 h 901769"/>
              <a:gd name="connsiteX1" fmla="*/ 427 w 374257"/>
              <a:gd name="connsiteY1" fmla="*/ 901769 h 901769"/>
              <a:gd name="connsiteX2" fmla="*/ 374257 w 374257"/>
              <a:gd name="connsiteY2" fmla="*/ 572578 h 901769"/>
              <a:gd name="connsiteX3" fmla="*/ 720 w 374257"/>
              <a:gd name="connsiteY3" fmla="*/ 0 h 90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57" h="901769">
                <a:moveTo>
                  <a:pt x="720" y="0"/>
                </a:moveTo>
                <a:cubicBezTo>
                  <a:pt x="2308" y="301383"/>
                  <a:pt x="-1161" y="600386"/>
                  <a:pt x="427" y="901769"/>
                </a:cubicBezTo>
                <a:lnTo>
                  <a:pt x="374257" y="572578"/>
                </a:lnTo>
                <a:lnTo>
                  <a:pt x="720" y="0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468691" y="5461779"/>
            <a:ext cx="780436" cy="649667"/>
          </a:xfrm>
          <a:custGeom>
            <a:avLst/>
            <a:gdLst>
              <a:gd name="connsiteX0" fmla="*/ 0 w 795131"/>
              <a:gd name="connsiteY0" fmla="*/ 333954 h 675860"/>
              <a:gd name="connsiteX1" fmla="*/ 795131 w 795131"/>
              <a:gd name="connsiteY1" fmla="*/ 675860 h 675860"/>
              <a:gd name="connsiteX2" fmla="*/ 373712 w 795131"/>
              <a:gd name="connsiteY2" fmla="*/ 0 h 675860"/>
              <a:gd name="connsiteX3" fmla="*/ 0 w 795131"/>
              <a:gd name="connsiteY3" fmla="*/ 333954 h 675860"/>
              <a:gd name="connsiteX0" fmla="*/ 0 w 780844"/>
              <a:gd name="connsiteY0" fmla="*/ 357766 h 675860"/>
              <a:gd name="connsiteX1" fmla="*/ 780844 w 780844"/>
              <a:gd name="connsiteY1" fmla="*/ 675860 h 675860"/>
              <a:gd name="connsiteX2" fmla="*/ 359425 w 780844"/>
              <a:gd name="connsiteY2" fmla="*/ 0 h 675860"/>
              <a:gd name="connsiteX3" fmla="*/ 0 w 780844"/>
              <a:gd name="connsiteY3" fmla="*/ 357766 h 675860"/>
              <a:gd name="connsiteX0" fmla="*/ 0 w 785606"/>
              <a:gd name="connsiteY0" fmla="*/ 333954 h 675860"/>
              <a:gd name="connsiteX1" fmla="*/ 785606 w 785606"/>
              <a:gd name="connsiteY1" fmla="*/ 675860 h 675860"/>
              <a:gd name="connsiteX2" fmla="*/ 364187 w 785606"/>
              <a:gd name="connsiteY2" fmla="*/ 0 h 675860"/>
              <a:gd name="connsiteX3" fmla="*/ 0 w 785606"/>
              <a:gd name="connsiteY3" fmla="*/ 333954 h 675860"/>
              <a:gd name="connsiteX0" fmla="*/ 0 w 785606"/>
              <a:gd name="connsiteY0" fmla="*/ 279185 h 621091"/>
              <a:gd name="connsiteX1" fmla="*/ 785606 w 785606"/>
              <a:gd name="connsiteY1" fmla="*/ 621091 h 621091"/>
              <a:gd name="connsiteX2" fmla="*/ 371331 w 785606"/>
              <a:gd name="connsiteY2" fmla="*/ 0 h 621091"/>
              <a:gd name="connsiteX3" fmla="*/ 0 w 785606"/>
              <a:gd name="connsiteY3" fmla="*/ 279185 h 621091"/>
              <a:gd name="connsiteX0" fmla="*/ 0 w 785606"/>
              <a:gd name="connsiteY0" fmla="*/ 329192 h 671098"/>
              <a:gd name="connsiteX1" fmla="*/ 785606 w 785606"/>
              <a:gd name="connsiteY1" fmla="*/ 671098 h 671098"/>
              <a:gd name="connsiteX2" fmla="*/ 366568 w 785606"/>
              <a:gd name="connsiteY2" fmla="*/ 0 h 671098"/>
              <a:gd name="connsiteX3" fmla="*/ 0 w 785606"/>
              <a:gd name="connsiteY3" fmla="*/ 329192 h 671098"/>
              <a:gd name="connsiteX0" fmla="*/ 0 w 778462"/>
              <a:gd name="connsiteY0" fmla="*/ 329192 h 649667"/>
              <a:gd name="connsiteX1" fmla="*/ 778462 w 778462"/>
              <a:gd name="connsiteY1" fmla="*/ 649667 h 649667"/>
              <a:gd name="connsiteX2" fmla="*/ 366568 w 778462"/>
              <a:gd name="connsiteY2" fmla="*/ 0 h 649667"/>
              <a:gd name="connsiteX3" fmla="*/ 0 w 778462"/>
              <a:gd name="connsiteY3" fmla="*/ 329192 h 649667"/>
              <a:gd name="connsiteX0" fmla="*/ 0 w 778462"/>
              <a:gd name="connsiteY0" fmla="*/ 333954 h 654429"/>
              <a:gd name="connsiteX1" fmla="*/ 778462 w 778462"/>
              <a:gd name="connsiteY1" fmla="*/ 654429 h 654429"/>
              <a:gd name="connsiteX2" fmla="*/ 366568 w 778462"/>
              <a:gd name="connsiteY2" fmla="*/ 0 h 654429"/>
              <a:gd name="connsiteX3" fmla="*/ 0 w 778462"/>
              <a:gd name="connsiteY3" fmla="*/ 333954 h 654429"/>
              <a:gd name="connsiteX0" fmla="*/ 0 w 778462"/>
              <a:gd name="connsiteY0" fmla="*/ 333954 h 649667"/>
              <a:gd name="connsiteX1" fmla="*/ 778462 w 778462"/>
              <a:gd name="connsiteY1" fmla="*/ 649667 h 649667"/>
              <a:gd name="connsiteX2" fmla="*/ 366568 w 778462"/>
              <a:gd name="connsiteY2" fmla="*/ 0 h 649667"/>
              <a:gd name="connsiteX3" fmla="*/ 0 w 778462"/>
              <a:gd name="connsiteY3" fmla="*/ 333954 h 649667"/>
              <a:gd name="connsiteX0" fmla="*/ 0 w 778462"/>
              <a:gd name="connsiteY0" fmla="*/ 333954 h 649667"/>
              <a:gd name="connsiteX1" fmla="*/ 778462 w 778462"/>
              <a:gd name="connsiteY1" fmla="*/ 649667 h 649667"/>
              <a:gd name="connsiteX2" fmla="*/ 369009 w 778462"/>
              <a:gd name="connsiteY2" fmla="*/ 0 h 649667"/>
              <a:gd name="connsiteX3" fmla="*/ 0 w 778462"/>
              <a:gd name="connsiteY3" fmla="*/ 333954 h 649667"/>
              <a:gd name="connsiteX0" fmla="*/ 0 w 780903"/>
              <a:gd name="connsiteY0" fmla="*/ 331572 h 649667"/>
              <a:gd name="connsiteX1" fmla="*/ 780903 w 780903"/>
              <a:gd name="connsiteY1" fmla="*/ 649667 h 649667"/>
              <a:gd name="connsiteX2" fmla="*/ 371450 w 780903"/>
              <a:gd name="connsiteY2" fmla="*/ 0 h 649667"/>
              <a:gd name="connsiteX3" fmla="*/ 0 w 780903"/>
              <a:gd name="connsiteY3" fmla="*/ 331572 h 64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903" h="649667">
                <a:moveTo>
                  <a:pt x="0" y="331572"/>
                </a:moveTo>
                <a:lnTo>
                  <a:pt x="780903" y="649667"/>
                </a:lnTo>
                <a:lnTo>
                  <a:pt x="371450" y="0"/>
                </a:lnTo>
                <a:lnTo>
                  <a:pt x="0" y="331572"/>
                </a:lnTo>
                <a:close/>
              </a:path>
            </a:pathLst>
          </a:cu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8625906" y="647285"/>
            <a:ext cx="3350687" cy="5407799"/>
            <a:chOff x="8625906" y="647285"/>
            <a:chExt cx="3350687" cy="5407799"/>
          </a:xfrm>
        </p:grpSpPr>
        <p:sp>
          <p:nvSpPr>
            <p:cNvPr id="24" name="Freeform 23"/>
            <p:cNvSpPr/>
            <p:nvPr/>
          </p:nvSpPr>
          <p:spPr>
            <a:xfrm>
              <a:off x="8708607" y="647286"/>
              <a:ext cx="946205" cy="1197457"/>
            </a:xfrm>
            <a:custGeom>
              <a:avLst/>
              <a:gdLst>
                <a:gd name="connsiteX0" fmla="*/ 0 w 970059"/>
                <a:gd name="connsiteY0" fmla="*/ 946205 h 1208598"/>
                <a:gd name="connsiteX1" fmla="*/ 946205 w 970059"/>
                <a:gd name="connsiteY1" fmla="*/ 0 h 1208598"/>
                <a:gd name="connsiteX2" fmla="*/ 970059 w 970059"/>
                <a:gd name="connsiteY2" fmla="*/ 1208598 h 1208598"/>
                <a:gd name="connsiteX3" fmla="*/ 0 w 970059"/>
                <a:gd name="connsiteY3" fmla="*/ 946205 h 1208598"/>
                <a:gd name="connsiteX0" fmla="*/ 0 w 946205"/>
                <a:gd name="connsiteY0" fmla="*/ 946205 h 1228136"/>
                <a:gd name="connsiteX1" fmla="*/ 946205 w 946205"/>
                <a:gd name="connsiteY1" fmla="*/ 0 h 1228136"/>
                <a:gd name="connsiteX2" fmla="*/ 941484 w 946205"/>
                <a:gd name="connsiteY2" fmla="*/ 1228136 h 1228136"/>
                <a:gd name="connsiteX3" fmla="*/ 0 w 946205"/>
                <a:gd name="connsiteY3" fmla="*/ 946205 h 12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205" h="1228136">
                  <a:moveTo>
                    <a:pt x="0" y="946205"/>
                  </a:moveTo>
                  <a:lnTo>
                    <a:pt x="946205" y="0"/>
                  </a:lnTo>
                  <a:cubicBezTo>
                    <a:pt x="944631" y="409379"/>
                    <a:pt x="943058" y="818757"/>
                    <a:pt x="941484" y="1228136"/>
                  </a:cubicBezTo>
                  <a:lnTo>
                    <a:pt x="0" y="9462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9678666" y="647285"/>
              <a:ext cx="1598434" cy="1835219"/>
            </a:xfrm>
            <a:custGeom>
              <a:avLst/>
              <a:gdLst>
                <a:gd name="connsiteX0" fmla="*/ 0 w 1637969"/>
                <a:gd name="connsiteY0" fmla="*/ 1200647 h 1868556"/>
                <a:gd name="connsiteX1" fmla="*/ 1637969 w 1637969"/>
                <a:gd name="connsiteY1" fmla="*/ 1868556 h 1868556"/>
                <a:gd name="connsiteX2" fmla="*/ 1256306 w 1637969"/>
                <a:gd name="connsiteY2" fmla="*/ 0 h 1868556"/>
                <a:gd name="connsiteX3" fmla="*/ 0 w 1637969"/>
                <a:gd name="connsiteY3" fmla="*/ 1200647 h 1868556"/>
                <a:gd name="connsiteX0" fmla="*/ 0 w 1633132"/>
                <a:gd name="connsiteY0" fmla="*/ 1200647 h 1849506"/>
                <a:gd name="connsiteX1" fmla="*/ 1633132 w 1633132"/>
                <a:gd name="connsiteY1" fmla="*/ 1849506 h 1849506"/>
                <a:gd name="connsiteX2" fmla="*/ 1256306 w 1633132"/>
                <a:gd name="connsiteY2" fmla="*/ 0 h 1849506"/>
                <a:gd name="connsiteX3" fmla="*/ 0 w 1633132"/>
                <a:gd name="connsiteY3" fmla="*/ 1200647 h 1849506"/>
                <a:gd name="connsiteX0" fmla="*/ 0 w 1623458"/>
                <a:gd name="connsiteY0" fmla="*/ 1200647 h 1835219"/>
                <a:gd name="connsiteX1" fmla="*/ 1623458 w 1623458"/>
                <a:gd name="connsiteY1" fmla="*/ 1835219 h 1835219"/>
                <a:gd name="connsiteX2" fmla="*/ 1256306 w 1623458"/>
                <a:gd name="connsiteY2" fmla="*/ 0 h 1835219"/>
                <a:gd name="connsiteX3" fmla="*/ 0 w 1623458"/>
                <a:gd name="connsiteY3" fmla="*/ 1200647 h 183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458" h="1835219">
                  <a:moveTo>
                    <a:pt x="0" y="1200647"/>
                  </a:moveTo>
                  <a:lnTo>
                    <a:pt x="1623458" y="1835219"/>
                  </a:lnTo>
                  <a:lnTo>
                    <a:pt x="1256306" y="0"/>
                  </a:lnTo>
                  <a:lnTo>
                    <a:pt x="0" y="12006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0950875" y="661573"/>
              <a:ext cx="908202" cy="1808319"/>
            </a:xfrm>
            <a:custGeom>
              <a:avLst/>
              <a:gdLst>
                <a:gd name="connsiteX0" fmla="*/ 0 w 922352"/>
                <a:gd name="connsiteY0" fmla="*/ 0 h 1868556"/>
                <a:gd name="connsiteX1" fmla="*/ 373712 w 922352"/>
                <a:gd name="connsiteY1" fmla="*/ 1868556 h 1868556"/>
                <a:gd name="connsiteX2" fmla="*/ 922352 w 922352"/>
                <a:gd name="connsiteY2" fmla="*/ 1001864 h 1868556"/>
                <a:gd name="connsiteX3" fmla="*/ 0 w 922352"/>
                <a:gd name="connsiteY3" fmla="*/ 0 h 1868556"/>
                <a:gd name="connsiteX0" fmla="*/ 0 w 941402"/>
                <a:gd name="connsiteY0" fmla="*/ 0 h 1868556"/>
                <a:gd name="connsiteX1" fmla="*/ 373712 w 941402"/>
                <a:gd name="connsiteY1" fmla="*/ 1868556 h 1868556"/>
                <a:gd name="connsiteX2" fmla="*/ 941402 w 941402"/>
                <a:gd name="connsiteY2" fmla="*/ 985989 h 1868556"/>
                <a:gd name="connsiteX3" fmla="*/ 0 w 941402"/>
                <a:gd name="connsiteY3" fmla="*/ 0 h 1868556"/>
                <a:gd name="connsiteX0" fmla="*/ 0 w 946164"/>
                <a:gd name="connsiteY0" fmla="*/ 0 h 1859031"/>
                <a:gd name="connsiteX1" fmla="*/ 378474 w 946164"/>
                <a:gd name="connsiteY1" fmla="*/ 1859031 h 1859031"/>
                <a:gd name="connsiteX2" fmla="*/ 946164 w 946164"/>
                <a:gd name="connsiteY2" fmla="*/ 976464 h 1859031"/>
                <a:gd name="connsiteX3" fmla="*/ 0 w 946164"/>
                <a:gd name="connsiteY3" fmla="*/ 0 h 1859031"/>
                <a:gd name="connsiteX0" fmla="*/ 0 w 950926"/>
                <a:gd name="connsiteY0" fmla="*/ 0 h 1854269"/>
                <a:gd name="connsiteX1" fmla="*/ 383236 w 950926"/>
                <a:gd name="connsiteY1" fmla="*/ 1854269 h 1854269"/>
                <a:gd name="connsiteX2" fmla="*/ 950926 w 950926"/>
                <a:gd name="connsiteY2" fmla="*/ 971702 h 1854269"/>
                <a:gd name="connsiteX3" fmla="*/ 0 w 950926"/>
                <a:gd name="connsiteY3" fmla="*/ 0 h 1854269"/>
                <a:gd name="connsiteX0" fmla="*/ 0 w 950926"/>
                <a:gd name="connsiteY0" fmla="*/ 0 h 1859165"/>
                <a:gd name="connsiteX1" fmla="*/ 373263 w 950926"/>
                <a:gd name="connsiteY1" fmla="*/ 1859165 h 1859165"/>
                <a:gd name="connsiteX2" fmla="*/ 950926 w 950926"/>
                <a:gd name="connsiteY2" fmla="*/ 971702 h 1859165"/>
                <a:gd name="connsiteX3" fmla="*/ 0 w 950926"/>
                <a:gd name="connsiteY3" fmla="*/ 0 h 185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926" h="1859165">
                  <a:moveTo>
                    <a:pt x="0" y="0"/>
                  </a:moveTo>
                  <a:lnTo>
                    <a:pt x="373263" y="1859165"/>
                  </a:lnTo>
                  <a:lnTo>
                    <a:pt x="950926" y="971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625906" y="1595065"/>
              <a:ext cx="1017808" cy="1618876"/>
            </a:xfrm>
            <a:custGeom>
              <a:avLst/>
              <a:gdLst>
                <a:gd name="connsiteX0" fmla="*/ 79513 w 1041621"/>
                <a:gd name="connsiteY0" fmla="*/ 0 h 1614114"/>
                <a:gd name="connsiteX1" fmla="*/ 0 w 1041621"/>
                <a:gd name="connsiteY1" fmla="*/ 1614114 h 1614114"/>
                <a:gd name="connsiteX2" fmla="*/ 1041621 w 1041621"/>
                <a:gd name="connsiteY2" fmla="*/ 254441 h 1614114"/>
                <a:gd name="connsiteX3" fmla="*/ 79513 w 1041621"/>
                <a:gd name="connsiteY3" fmla="*/ 0 h 1614114"/>
                <a:gd name="connsiteX0" fmla="*/ 108088 w 1041621"/>
                <a:gd name="connsiteY0" fmla="*/ 0 h 1563314"/>
                <a:gd name="connsiteX1" fmla="*/ 0 w 1041621"/>
                <a:gd name="connsiteY1" fmla="*/ 1563314 h 1563314"/>
                <a:gd name="connsiteX2" fmla="*/ 1041621 w 1041621"/>
                <a:gd name="connsiteY2" fmla="*/ 203641 h 1563314"/>
                <a:gd name="connsiteX3" fmla="*/ 108088 w 1041621"/>
                <a:gd name="connsiteY3" fmla="*/ 0 h 1563314"/>
                <a:gd name="connsiteX0" fmla="*/ 92213 w 1041621"/>
                <a:gd name="connsiteY0" fmla="*/ 0 h 1604589"/>
                <a:gd name="connsiteX1" fmla="*/ 0 w 1041621"/>
                <a:gd name="connsiteY1" fmla="*/ 1604589 h 1604589"/>
                <a:gd name="connsiteX2" fmla="*/ 1041621 w 1041621"/>
                <a:gd name="connsiteY2" fmla="*/ 244916 h 1604589"/>
                <a:gd name="connsiteX3" fmla="*/ 92213 w 1041621"/>
                <a:gd name="connsiteY3" fmla="*/ 0 h 1604589"/>
                <a:gd name="connsiteX0" fmla="*/ 92213 w 1060671"/>
                <a:gd name="connsiteY0" fmla="*/ 0 h 1604589"/>
                <a:gd name="connsiteX1" fmla="*/ 0 w 1060671"/>
                <a:gd name="connsiteY1" fmla="*/ 1604589 h 1604589"/>
                <a:gd name="connsiteX2" fmla="*/ 1060671 w 1060671"/>
                <a:gd name="connsiteY2" fmla="*/ 251266 h 1604589"/>
                <a:gd name="connsiteX3" fmla="*/ 92213 w 1060671"/>
                <a:gd name="connsiteY3" fmla="*/ 0 h 1604589"/>
                <a:gd name="connsiteX0" fmla="*/ 87450 w 1055908"/>
                <a:gd name="connsiteY0" fmla="*/ 0 h 1618876"/>
                <a:gd name="connsiteX1" fmla="*/ 0 w 1055908"/>
                <a:gd name="connsiteY1" fmla="*/ 1618876 h 1618876"/>
                <a:gd name="connsiteX2" fmla="*/ 1055908 w 1055908"/>
                <a:gd name="connsiteY2" fmla="*/ 251266 h 1618876"/>
                <a:gd name="connsiteX3" fmla="*/ 87450 w 1055908"/>
                <a:gd name="connsiteY3" fmla="*/ 0 h 1618876"/>
                <a:gd name="connsiteX0" fmla="*/ 87450 w 1017808"/>
                <a:gd name="connsiteY0" fmla="*/ 0 h 1618876"/>
                <a:gd name="connsiteX1" fmla="*/ 0 w 1017808"/>
                <a:gd name="connsiteY1" fmla="*/ 1618876 h 1618876"/>
                <a:gd name="connsiteX2" fmla="*/ 1017808 w 1017808"/>
                <a:gd name="connsiteY2" fmla="*/ 279841 h 1618876"/>
                <a:gd name="connsiteX3" fmla="*/ 87450 w 1017808"/>
                <a:gd name="connsiteY3" fmla="*/ 0 h 16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808" h="1618876">
                  <a:moveTo>
                    <a:pt x="87450" y="0"/>
                  </a:moveTo>
                  <a:lnTo>
                    <a:pt x="0" y="1618876"/>
                  </a:lnTo>
                  <a:lnTo>
                    <a:pt x="1017808" y="279841"/>
                  </a:lnTo>
                  <a:lnTo>
                    <a:pt x="874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1316635" y="1633248"/>
              <a:ext cx="659958" cy="1606163"/>
            </a:xfrm>
            <a:custGeom>
              <a:avLst/>
              <a:gdLst>
                <a:gd name="connsiteX0" fmla="*/ 564542 w 659958"/>
                <a:gd name="connsiteY0" fmla="*/ 0 h 1606163"/>
                <a:gd name="connsiteX1" fmla="*/ 0 w 659958"/>
                <a:gd name="connsiteY1" fmla="*/ 882594 h 1606163"/>
                <a:gd name="connsiteX2" fmla="*/ 659958 w 659958"/>
                <a:gd name="connsiteY2" fmla="*/ 1606163 h 1606163"/>
                <a:gd name="connsiteX3" fmla="*/ 564542 w 659958"/>
                <a:gd name="connsiteY3" fmla="*/ 0 h 160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958" h="1606163">
                  <a:moveTo>
                    <a:pt x="564542" y="0"/>
                  </a:moveTo>
                  <a:lnTo>
                    <a:pt x="0" y="882594"/>
                  </a:lnTo>
                  <a:lnTo>
                    <a:pt x="659958" y="1606163"/>
                  </a:lnTo>
                  <a:lnTo>
                    <a:pt x="5645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9670716" y="1878124"/>
              <a:ext cx="1595106" cy="1636352"/>
            </a:xfrm>
            <a:custGeom>
              <a:avLst/>
              <a:gdLst>
                <a:gd name="connsiteX0" fmla="*/ 0 w 1630017"/>
                <a:gd name="connsiteY0" fmla="*/ 0 h 1645920"/>
                <a:gd name="connsiteX1" fmla="*/ 461175 w 1630017"/>
                <a:gd name="connsiteY1" fmla="*/ 1645920 h 1645920"/>
                <a:gd name="connsiteX2" fmla="*/ 1630017 w 1630017"/>
                <a:gd name="connsiteY2" fmla="*/ 675861 h 1645920"/>
                <a:gd name="connsiteX3" fmla="*/ 0 w 1630017"/>
                <a:gd name="connsiteY3" fmla="*/ 0 h 1645920"/>
                <a:gd name="connsiteX0" fmla="*/ 0 w 1630017"/>
                <a:gd name="connsiteY0" fmla="*/ 0 h 1674495"/>
                <a:gd name="connsiteX1" fmla="*/ 456412 w 1630017"/>
                <a:gd name="connsiteY1" fmla="*/ 1674495 h 1674495"/>
                <a:gd name="connsiteX2" fmla="*/ 1630017 w 1630017"/>
                <a:gd name="connsiteY2" fmla="*/ 675861 h 1674495"/>
                <a:gd name="connsiteX3" fmla="*/ 0 w 1630017"/>
                <a:gd name="connsiteY3" fmla="*/ 0 h 1674495"/>
                <a:gd name="connsiteX0" fmla="*/ 0 w 1649067"/>
                <a:gd name="connsiteY0" fmla="*/ 0 h 1674495"/>
                <a:gd name="connsiteX1" fmla="*/ 456412 w 1649067"/>
                <a:gd name="connsiteY1" fmla="*/ 1674495 h 1674495"/>
                <a:gd name="connsiteX2" fmla="*/ 1649067 w 1649067"/>
                <a:gd name="connsiteY2" fmla="*/ 671099 h 1674495"/>
                <a:gd name="connsiteX3" fmla="*/ 0 w 1649067"/>
                <a:gd name="connsiteY3" fmla="*/ 0 h 1674495"/>
                <a:gd name="connsiteX0" fmla="*/ 0 w 1605915"/>
                <a:gd name="connsiteY0" fmla="*/ 0 h 1674495"/>
                <a:gd name="connsiteX1" fmla="*/ 456412 w 1605915"/>
                <a:gd name="connsiteY1" fmla="*/ 1674495 h 1674495"/>
                <a:gd name="connsiteX2" fmla="*/ 1605915 w 1605915"/>
                <a:gd name="connsiteY2" fmla="*/ 651605 h 1674495"/>
                <a:gd name="connsiteX3" fmla="*/ 0 w 1605915"/>
                <a:gd name="connsiteY3" fmla="*/ 0 h 167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15" h="1674495">
                  <a:moveTo>
                    <a:pt x="0" y="0"/>
                  </a:moveTo>
                  <a:lnTo>
                    <a:pt x="456412" y="1674495"/>
                  </a:lnTo>
                  <a:lnTo>
                    <a:pt x="1605915" y="651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9567941" y="3551914"/>
              <a:ext cx="1646811" cy="1187289"/>
            </a:xfrm>
            <a:custGeom>
              <a:avLst/>
              <a:gdLst>
                <a:gd name="connsiteX0" fmla="*/ 0 w 1741336"/>
                <a:gd name="connsiteY0" fmla="*/ 1280160 h 1280160"/>
                <a:gd name="connsiteX1" fmla="*/ 1741336 w 1741336"/>
                <a:gd name="connsiteY1" fmla="*/ 818984 h 1280160"/>
                <a:gd name="connsiteX2" fmla="*/ 612251 w 1741336"/>
                <a:gd name="connsiteY2" fmla="*/ 0 h 1280160"/>
                <a:gd name="connsiteX3" fmla="*/ 0 w 1741336"/>
                <a:gd name="connsiteY3" fmla="*/ 1280160 h 1280160"/>
                <a:gd name="connsiteX0" fmla="*/ 0 w 1741336"/>
                <a:gd name="connsiteY0" fmla="*/ 1303973 h 1303973"/>
                <a:gd name="connsiteX1" fmla="*/ 1741336 w 1741336"/>
                <a:gd name="connsiteY1" fmla="*/ 842797 h 1303973"/>
                <a:gd name="connsiteX2" fmla="*/ 619395 w 1741336"/>
                <a:gd name="connsiteY2" fmla="*/ 0 h 1303973"/>
                <a:gd name="connsiteX3" fmla="*/ 0 w 1741336"/>
                <a:gd name="connsiteY3" fmla="*/ 1303973 h 1303973"/>
                <a:gd name="connsiteX0" fmla="*/ 0 w 1750861"/>
                <a:gd name="connsiteY0" fmla="*/ 1299210 h 1299210"/>
                <a:gd name="connsiteX1" fmla="*/ 1750861 w 1750861"/>
                <a:gd name="connsiteY1" fmla="*/ 842797 h 1299210"/>
                <a:gd name="connsiteX2" fmla="*/ 628920 w 1750861"/>
                <a:gd name="connsiteY2" fmla="*/ 0 h 1299210"/>
                <a:gd name="connsiteX3" fmla="*/ 0 w 1750861"/>
                <a:gd name="connsiteY3" fmla="*/ 1299210 h 1299210"/>
                <a:gd name="connsiteX0" fmla="*/ 0 w 1760386"/>
                <a:gd name="connsiteY0" fmla="*/ 1299210 h 1299210"/>
                <a:gd name="connsiteX1" fmla="*/ 1760386 w 1760386"/>
                <a:gd name="connsiteY1" fmla="*/ 842797 h 1299210"/>
                <a:gd name="connsiteX2" fmla="*/ 628920 w 1760386"/>
                <a:gd name="connsiteY2" fmla="*/ 0 h 1299210"/>
                <a:gd name="connsiteX3" fmla="*/ 0 w 1760386"/>
                <a:gd name="connsiteY3" fmla="*/ 1299210 h 1299210"/>
                <a:gd name="connsiteX0" fmla="*/ 0 w 1741336"/>
                <a:gd name="connsiteY0" fmla="*/ 1296829 h 1296829"/>
                <a:gd name="connsiteX1" fmla="*/ 1741336 w 1741336"/>
                <a:gd name="connsiteY1" fmla="*/ 842797 h 1296829"/>
                <a:gd name="connsiteX2" fmla="*/ 609870 w 1741336"/>
                <a:gd name="connsiteY2" fmla="*/ 0 h 1296829"/>
                <a:gd name="connsiteX3" fmla="*/ 0 w 1741336"/>
                <a:gd name="connsiteY3" fmla="*/ 1296829 h 1296829"/>
                <a:gd name="connsiteX0" fmla="*/ 0 w 1706785"/>
                <a:gd name="connsiteY0" fmla="*/ 1296829 h 1296829"/>
                <a:gd name="connsiteX1" fmla="*/ 1706785 w 1706785"/>
                <a:gd name="connsiteY1" fmla="*/ 871690 h 1296829"/>
                <a:gd name="connsiteX2" fmla="*/ 609870 w 1706785"/>
                <a:gd name="connsiteY2" fmla="*/ 0 h 1296829"/>
                <a:gd name="connsiteX3" fmla="*/ 0 w 1706785"/>
                <a:gd name="connsiteY3" fmla="*/ 1296829 h 1296829"/>
                <a:gd name="connsiteX0" fmla="*/ 0 w 1706785"/>
                <a:gd name="connsiteY0" fmla="*/ 1200518 h 1200518"/>
                <a:gd name="connsiteX1" fmla="*/ 1706785 w 1706785"/>
                <a:gd name="connsiteY1" fmla="*/ 775379 h 1200518"/>
                <a:gd name="connsiteX2" fmla="*/ 609870 w 1706785"/>
                <a:gd name="connsiteY2" fmla="*/ 0 h 1200518"/>
                <a:gd name="connsiteX3" fmla="*/ 0 w 1706785"/>
                <a:gd name="connsiteY3" fmla="*/ 1200518 h 1200518"/>
                <a:gd name="connsiteX0" fmla="*/ 0 w 1706785"/>
                <a:gd name="connsiteY0" fmla="*/ 1200518 h 1200518"/>
                <a:gd name="connsiteX1" fmla="*/ 1706785 w 1706785"/>
                <a:gd name="connsiteY1" fmla="*/ 775379 h 1200518"/>
                <a:gd name="connsiteX2" fmla="*/ 590126 w 1706785"/>
                <a:gd name="connsiteY2" fmla="*/ 0 h 1200518"/>
                <a:gd name="connsiteX3" fmla="*/ 0 w 1706785"/>
                <a:gd name="connsiteY3" fmla="*/ 1200518 h 12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785" h="1200518">
                  <a:moveTo>
                    <a:pt x="0" y="1200518"/>
                  </a:moveTo>
                  <a:lnTo>
                    <a:pt x="1706785" y="775379"/>
                  </a:lnTo>
                  <a:lnTo>
                    <a:pt x="590126" y="0"/>
                  </a:lnTo>
                  <a:lnTo>
                    <a:pt x="0" y="12005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1256213" y="2528555"/>
              <a:ext cx="702932" cy="1760511"/>
            </a:xfrm>
            <a:custGeom>
              <a:avLst/>
              <a:gdLst>
                <a:gd name="connsiteX0" fmla="*/ 47708 w 723569"/>
                <a:gd name="connsiteY0" fmla="*/ 0 h 1836751"/>
                <a:gd name="connsiteX1" fmla="*/ 0 w 723569"/>
                <a:gd name="connsiteY1" fmla="*/ 1836751 h 1836751"/>
                <a:gd name="connsiteX2" fmla="*/ 723569 w 723569"/>
                <a:gd name="connsiteY2" fmla="*/ 739471 h 1836751"/>
                <a:gd name="connsiteX3" fmla="*/ 47708 w 723569"/>
                <a:gd name="connsiteY3" fmla="*/ 0 h 1836751"/>
                <a:gd name="connsiteX0" fmla="*/ 47708 w 717219"/>
                <a:gd name="connsiteY0" fmla="*/ 0 h 1836751"/>
                <a:gd name="connsiteX1" fmla="*/ 0 w 717219"/>
                <a:gd name="connsiteY1" fmla="*/ 1836751 h 1836751"/>
                <a:gd name="connsiteX2" fmla="*/ 717219 w 717219"/>
                <a:gd name="connsiteY2" fmla="*/ 723596 h 1836751"/>
                <a:gd name="connsiteX3" fmla="*/ 47708 w 717219"/>
                <a:gd name="connsiteY3" fmla="*/ 0 h 1836751"/>
                <a:gd name="connsiteX0" fmla="*/ 47708 w 717219"/>
                <a:gd name="connsiteY0" fmla="*/ 0 h 1836751"/>
                <a:gd name="connsiteX1" fmla="*/ 0 w 717219"/>
                <a:gd name="connsiteY1" fmla="*/ 1836751 h 1836751"/>
                <a:gd name="connsiteX2" fmla="*/ 717219 w 717219"/>
                <a:gd name="connsiteY2" fmla="*/ 729946 h 1836751"/>
                <a:gd name="connsiteX3" fmla="*/ 47708 w 717219"/>
                <a:gd name="connsiteY3" fmla="*/ 0 h 1836751"/>
                <a:gd name="connsiteX0" fmla="*/ 66758 w 736269"/>
                <a:gd name="connsiteY0" fmla="*/ 0 h 1841514"/>
                <a:gd name="connsiteX1" fmla="*/ 0 w 736269"/>
                <a:gd name="connsiteY1" fmla="*/ 1841514 h 1841514"/>
                <a:gd name="connsiteX2" fmla="*/ 736269 w 736269"/>
                <a:gd name="connsiteY2" fmla="*/ 729946 h 1841514"/>
                <a:gd name="connsiteX3" fmla="*/ 66758 w 736269"/>
                <a:gd name="connsiteY3" fmla="*/ 0 h 1841514"/>
                <a:gd name="connsiteX0" fmla="*/ 47708 w 736269"/>
                <a:gd name="connsiteY0" fmla="*/ 0 h 1851240"/>
                <a:gd name="connsiteX1" fmla="*/ 0 w 736269"/>
                <a:gd name="connsiteY1" fmla="*/ 1851240 h 1851240"/>
                <a:gd name="connsiteX2" fmla="*/ 736269 w 736269"/>
                <a:gd name="connsiteY2" fmla="*/ 739672 h 1851240"/>
                <a:gd name="connsiteX3" fmla="*/ 47708 w 736269"/>
                <a:gd name="connsiteY3" fmla="*/ 0 h 1851240"/>
                <a:gd name="connsiteX0" fmla="*/ 47708 w 717219"/>
                <a:gd name="connsiteY0" fmla="*/ 0 h 1851240"/>
                <a:gd name="connsiteX1" fmla="*/ 0 w 717219"/>
                <a:gd name="connsiteY1" fmla="*/ 1851240 h 1851240"/>
                <a:gd name="connsiteX2" fmla="*/ 717219 w 717219"/>
                <a:gd name="connsiteY2" fmla="*/ 749398 h 1851240"/>
                <a:gd name="connsiteX3" fmla="*/ 47708 w 717219"/>
                <a:gd name="connsiteY3" fmla="*/ 0 h 1851240"/>
                <a:gd name="connsiteX0" fmla="*/ 33421 w 702932"/>
                <a:gd name="connsiteY0" fmla="*/ 0 h 1797745"/>
                <a:gd name="connsiteX1" fmla="*/ 0 w 702932"/>
                <a:gd name="connsiteY1" fmla="*/ 1797745 h 1797745"/>
                <a:gd name="connsiteX2" fmla="*/ 702932 w 702932"/>
                <a:gd name="connsiteY2" fmla="*/ 749398 h 1797745"/>
                <a:gd name="connsiteX3" fmla="*/ 33421 w 702932"/>
                <a:gd name="connsiteY3" fmla="*/ 0 h 17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32" h="1797745">
                  <a:moveTo>
                    <a:pt x="33421" y="0"/>
                  </a:moveTo>
                  <a:lnTo>
                    <a:pt x="0" y="1797745"/>
                  </a:lnTo>
                  <a:lnTo>
                    <a:pt x="702932" y="749398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9336759" y="3560529"/>
              <a:ext cx="755415" cy="1188098"/>
            </a:xfrm>
            <a:custGeom>
              <a:avLst/>
              <a:gdLst>
                <a:gd name="connsiteX0" fmla="*/ 0 w 779228"/>
                <a:gd name="connsiteY0" fmla="*/ 834887 h 1288111"/>
                <a:gd name="connsiteX1" fmla="*/ 159026 w 779228"/>
                <a:gd name="connsiteY1" fmla="*/ 1288111 h 1288111"/>
                <a:gd name="connsiteX2" fmla="*/ 779228 w 779228"/>
                <a:gd name="connsiteY2" fmla="*/ 0 h 1288111"/>
                <a:gd name="connsiteX3" fmla="*/ 0 w 779228"/>
                <a:gd name="connsiteY3" fmla="*/ 834887 h 1288111"/>
                <a:gd name="connsiteX0" fmla="*/ 0 w 779228"/>
                <a:gd name="connsiteY0" fmla="*/ 834887 h 1288111"/>
                <a:gd name="connsiteX1" fmla="*/ 178076 w 779228"/>
                <a:gd name="connsiteY1" fmla="*/ 1288111 h 1288111"/>
                <a:gd name="connsiteX2" fmla="*/ 779228 w 779228"/>
                <a:gd name="connsiteY2" fmla="*/ 0 h 1288111"/>
                <a:gd name="connsiteX3" fmla="*/ 0 w 779228"/>
                <a:gd name="connsiteY3" fmla="*/ 834887 h 1288111"/>
                <a:gd name="connsiteX0" fmla="*/ 0 w 769703"/>
                <a:gd name="connsiteY0" fmla="*/ 815837 h 1269061"/>
                <a:gd name="connsiteX1" fmla="*/ 178076 w 769703"/>
                <a:gd name="connsiteY1" fmla="*/ 1269061 h 1269061"/>
                <a:gd name="connsiteX2" fmla="*/ 769703 w 769703"/>
                <a:gd name="connsiteY2" fmla="*/ 0 h 1269061"/>
                <a:gd name="connsiteX3" fmla="*/ 0 w 769703"/>
                <a:gd name="connsiteY3" fmla="*/ 815837 h 1269061"/>
                <a:gd name="connsiteX0" fmla="*/ 0 w 783990"/>
                <a:gd name="connsiteY0" fmla="*/ 820599 h 1273823"/>
                <a:gd name="connsiteX1" fmla="*/ 178076 w 783990"/>
                <a:gd name="connsiteY1" fmla="*/ 1273823 h 1273823"/>
                <a:gd name="connsiteX2" fmla="*/ 783990 w 783990"/>
                <a:gd name="connsiteY2" fmla="*/ 0 h 1273823"/>
                <a:gd name="connsiteX3" fmla="*/ 0 w 783990"/>
                <a:gd name="connsiteY3" fmla="*/ 820599 h 1273823"/>
                <a:gd name="connsiteX0" fmla="*/ 0 w 755415"/>
                <a:gd name="connsiteY0" fmla="*/ 768212 h 1221436"/>
                <a:gd name="connsiteX1" fmla="*/ 178076 w 755415"/>
                <a:gd name="connsiteY1" fmla="*/ 1221436 h 1221436"/>
                <a:gd name="connsiteX2" fmla="*/ 755415 w 755415"/>
                <a:gd name="connsiteY2" fmla="*/ 0 h 1221436"/>
                <a:gd name="connsiteX3" fmla="*/ 0 w 755415"/>
                <a:gd name="connsiteY3" fmla="*/ 768212 h 1221436"/>
                <a:gd name="connsiteX0" fmla="*/ 0 w 755415"/>
                <a:gd name="connsiteY0" fmla="*/ 768212 h 1188098"/>
                <a:gd name="connsiteX1" fmla="*/ 178076 w 755415"/>
                <a:gd name="connsiteY1" fmla="*/ 1188098 h 1188098"/>
                <a:gd name="connsiteX2" fmla="*/ 755415 w 755415"/>
                <a:gd name="connsiteY2" fmla="*/ 0 h 1188098"/>
                <a:gd name="connsiteX3" fmla="*/ 0 w 755415"/>
                <a:gd name="connsiteY3" fmla="*/ 768212 h 118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415" h="1188098">
                  <a:moveTo>
                    <a:pt x="0" y="768212"/>
                  </a:moveTo>
                  <a:lnTo>
                    <a:pt x="178076" y="1188098"/>
                  </a:lnTo>
                  <a:lnTo>
                    <a:pt x="755415" y="0"/>
                  </a:lnTo>
                  <a:lnTo>
                    <a:pt x="0" y="7682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9520365" y="4355741"/>
              <a:ext cx="1708847" cy="436555"/>
            </a:xfrm>
            <a:custGeom>
              <a:avLst/>
              <a:gdLst>
                <a:gd name="connsiteX0" fmla="*/ 0 w 1773141"/>
                <a:gd name="connsiteY0" fmla="*/ 453224 h 453224"/>
                <a:gd name="connsiteX1" fmla="*/ 1598212 w 1773141"/>
                <a:gd name="connsiteY1" fmla="*/ 453224 h 453224"/>
                <a:gd name="connsiteX2" fmla="*/ 1773141 w 1773141"/>
                <a:gd name="connsiteY2" fmla="*/ 0 h 453224"/>
                <a:gd name="connsiteX3" fmla="*/ 0 w 1773141"/>
                <a:gd name="connsiteY3" fmla="*/ 453224 h 453224"/>
                <a:gd name="connsiteX0" fmla="*/ 0 w 1732659"/>
                <a:gd name="connsiteY0" fmla="*/ 453224 h 453224"/>
                <a:gd name="connsiteX1" fmla="*/ 1557730 w 1732659"/>
                <a:gd name="connsiteY1" fmla="*/ 453224 h 453224"/>
                <a:gd name="connsiteX2" fmla="*/ 1732659 w 1732659"/>
                <a:gd name="connsiteY2" fmla="*/ 0 h 453224"/>
                <a:gd name="connsiteX3" fmla="*/ 0 w 1732659"/>
                <a:gd name="connsiteY3" fmla="*/ 453224 h 453224"/>
                <a:gd name="connsiteX0" fmla="*/ 0 w 1732659"/>
                <a:gd name="connsiteY0" fmla="*/ 453224 h 455605"/>
                <a:gd name="connsiteX1" fmla="*/ 1541061 w 1732659"/>
                <a:gd name="connsiteY1" fmla="*/ 455605 h 455605"/>
                <a:gd name="connsiteX2" fmla="*/ 1732659 w 1732659"/>
                <a:gd name="connsiteY2" fmla="*/ 0 h 455605"/>
                <a:gd name="connsiteX3" fmla="*/ 0 w 1732659"/>
                <a:gd name="connsiteY3" fmla="*/ 453224 h 455605"/>
                <a:gd name="connsiteX0" fmla="*/ 0 w 1708847"/>
                <a:gd name="connsiteY0" fmla="*/ 434174 h 436555"/>
                <a:gd name="connsiteX1" fmla="*/ 1541061 w 1708847"/>
                <a:gd name="connsiteY1" fmla="*/ 436555 h 436555"/>
                <a:gd name="connsiteX2" fmla="*/ 1708847 w 1708847"/>
                <a:gd name="connsiteY2" fmla="*/ 0 h 436555"/>
                <a:gd name="connsiteX3" fmla="*/ 0 w 1708847"/>
                <a:gd name="connsiteY3" fmla="*/ 434174 h 43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8847" h="436555">
                  <a:moveTo>
                    <a:pt x="0" y="434174"/>
                  </a:moveTo>
                  <a:lnTo>
                    <a:pt x="1541061" y="436555"/>
                  </a:lnTo>
                  <a:lnTo>
                    <a:pt x="1708847" y="0"/>
                  </a:lnTo>
                  <a:lnTo>
                    <a:pt x="0" y="434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9527785" y="4836349"/>
              <a:ext cx="1534601" cy="1217441"/>
            </a:xfrm>
            <a:custGeom>
              <a:avLst/>
              <a:gdLst>
                <a:gd name="connsiteX0" fmla="*/ 0 w 1534601"/>
                <a:gd name="connsiteY0" fmla="*/ 0 h 1264258"/>
                <a:gd name="connsiteX1" fmla="*/ 779228 w 1534601"/>
                <a:gd name="connsiteY1" fmla="*/ 1264258 h 1264258"/>
                <a:gd name="connsiteX2" fmla="*/ 1534601 w 1534601"/>
                <a:gd name="connsiteY2" fmla="*/ 0 h 1264258"/>
                <a:gd name="connsiteX3" fmla="*/ 0 w 1534601"/>
                <a:gd name="connsiteY3" fmla="*/ 0 h 1264258"/>
                <a:gd name="connsiteX0" fmla="*/ 0 w 1534601"/>
                <a:gd name="connsiteY0" fmla="*/ 0 h 1259332"/>
                <a:gd name="connsiteX1" fmla="*/ 779228 w 1534601"/>
                <a:gd name="connsiteY1" fmla="*/ 1259332 h 1259332"/>
                <a:gd name="connsiteX2" fmla="*/ 1534601 w 1534601"/>
                <a:gd name="connsiteY2" fmla="*/ 0 h 1259332"/>
                <a:gd name="connsiteX3" fmla="*/ 0 w 1534601"/>
                <a:gd name="connsiteY3" fmla="*/ 0 h 125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4601" h="1259332">
                  <a:moveTo>
                    <a:pt x="0" y="0"/>
                  </a:moveTo>
                  <a:lnTo>
                    <a:pt x="779228" y="1259332"/>
                  </a:lnTo>
                  <a:lnTo>
                    <a:pt x="1534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flipH="1">
              <a:off x="10714450" y="4877256"/>
              <a:ext cx="364855" cy="904150"/>
            </a:xfrm>
            <a:custGeom>
              <a:avLst/>
              <a:gdLst>
                <a:gd name="connsiteX0" fmla="*/ 0 w 373711"/>
                <a:gd name="connsiteY0" fmla="*/ 0 h 954156"/>
                <a:gd name="connsiteX1" fmla="*/ 0 w 373711"/>
                <a:gd name="connsiteY1" fmla="*/ 954156 h 954156"/>
                <a:gd name="connsiteX2" fmla="*/ 373711 w 373711"/>
                <a:gd name="connsiteY2" fmla="*/ 620202 h 954156"/>
                <a:gd name="connsiteX3" fmla="*/ 0 w 373711"/>
                <a:gd name="connsiteY3" fmla="*/ 0 h 954156"/>
                <a:gd name="connsiteX0" fmla="*/ 0 w 378474"/>
                <a:gd name="connsiteY0" fmla="*/ 0 h 904150"/>
                <a:gd name="connsiteX1" fmla="*/ 4763 w 378474"/>
                <a:gd name="connsiteY1" fmla="*/ 904150 h 904150"/>
                <a:gd name="connsiteX2" fmla="*/ 378474 w 378474"/>
                <a:gd name="connsiteY2" fmla="*/ 570196 h 904150"/>
                <a:gd name="connsiteX3" fmla="*/ 0 w 378474"/>
                <a:gd name="connsiteY3" fmla="*/ 0 h 904150"/>
                <a:gd name="connsiteX0" fmla="*/ 0 w 349899"/>
                <a:gd name="connsiteY0" fmla="*/ 0 h 904150"/>
                <a:gd name="connsiteX1" fmla="*/ 4763 w 349899"/>
                <a:gd name="connsiteY1" fmla="*/ 904150 h 904150"/>
                <a:gd name="connsiteX2" fmla="*/ 349899 w 349899"/>
                <a:gd name="connsiteY2" fmla="*/ 579721 h 904150"/>
                <a:gd name="connsiteX3" fmla="*/ 0 w 349899"/>
                <a:gd name="connsiteY3" fmla="*/ 0 h 904150"/>
                <a:gd name="connsiteX0" fmla="*/ 0 w 373712"/>
                <a:gd name="connsiteY0" fmla="*/ 0 h 904150"/>
                <a:gd name="connsiteX1" fmla="*/ 4763 w 373712"/>
                <a:gd name="connsiteY1" fmla="*/ 904150 h 904150"/>
                <a:gd name="connsiteX2" fmla="*/ 373712 w 373712"/>
                <a:gd name="connsiteY2" fmla="*/ 574959 h 904150"/>
                <a:gd name="connsiteX3" fmla="*/ 0 w 373712"/>
                <a:gd name="connsiteY3" fmla="*/ 0 h 904150"/>
                <a:gd name="connsiteX0" fmla="*/ 7604 w 369112"/>
                <a:gd name="connsiteY0" fmla="*/ 0 h 904150"/>
                <a:gd name="connsiteX1" fmla="*/ 163 w 369112"/>
                <a:gd name="connsiteY1" fmla="*/ 904150 h 904150"/>
                <a:gd name="connsiteX2" fmla="*/ 369112 w 369112"/>
                <a:gd name="connsiteY2" fmla="*/ 574959 h 904150"/>
                <a:gd name="connsiteX3" fmla="*/ 7604 w 369112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93" h="904150">
                  <a:moveTo>
                    <a:pt x="7604" y="0"/>
                  </a:moveTo>
                  <a:cubicBezTo>
                    <a:pt x="9192" y="301383"/>
                    <a:pt x="-1425" y="602767"/>
                    <a:pt x="163" y="904150"/>
                  </a:cubicBezTo>
                  <a:lnTo>
                    <a:pt x="373993" y="574959"/>
                  </a:lnTo>
                  <a:lnTo>
                    <a:pt x="76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flipH="1">
              <a:off x="10341044" y="5472092"/>
              <a:ext cx="721342" cy="582991"/>
            </a:xfrm>
            <a:custGeom>
              <a:avLst/>
              <a:gdLst>
                <a:gd name="connsiteX0" fmla="*/ 0 w 795131"/>
                <a:gd name="connsiteY0" fmla="*/ 333954 h 675860"/>
                <a:gd name="connsiteX1" fmla="*/ 795131 w 795131"/>
                <a:gd name="connsiteY1" fmla="*/ 675860 h 675860"/>
                <a:gd name="connsiteX2" fmla="*/ 373712 w 795131"/>
                <a:gd name="connsiteY2" fmla="*/ 0 h 675860"/>
                <a:gd name="connsiteX3" fmla="*/ 0 w 795131"/>
                <a:gd name="connsiteY3" fmla="*/ 333954 h 675860"/>
                <a:gd name="connsiteX0" fmla="*/ 0 w 780844"/>
                <a:gd name="connsiteY0" fmla="*/ 357766 h 675860"/>
                <a:gd name="connsiteX1" fmla="*/ 780844 w 780844"/>
                <a:gd name="connsiteY1" fmla="*/ 675860 h 675860"/>
                <a:gd name="connsiteX2" fmla="*/ 359425 w 780844"/>
                <a:gd name="connsiteY2" fmla="*/ 0 h 675860"/>
                <a:gd name="connsiteX3" fmla="*/ 0 w 780844"/>
                <a:gd name="connsiteY3" fmla="*/ 357766 h 675860"/>
                <a:gd name="connsiteX0" fmla="*/ 0 w 785606"/>
                <a:gd name="connsiteY0" fmla="*/ 333954 h 675860"/>
                <a:gd name="connsiteX1" fmla="*/ 785606 w 785606"/>
                <a:gd name="connsiteY1" fmla="*/ 675860 h 675860"/>
                <a:gd name="connsiteX2" fmla="*/ 364187 w 785606"/>
                <a:gd name="connsiteY2" fmla="*/ 0 h 675860"/>
                <a:gd name="connsiteX3" fmla="*/ 0 w 785606"/>
                <a:gd name="connsiteY3" fmla="*/ 333954 h 675860"/>
                <a:gd name="connsiteX0" fmla="*/ 0 w 785606"/>
                <a:gd name="connsiteY0" fmla="*/ 279185 h 621091"/>
                <a:gd name="connsiteX1" fmla="*/ 785606 w 785606"/>
                <a:gd name="connsiteY1" fmla="*/ 621091 h 621091"/>
                <a:gd name="connsiteX2" fmla="*/ 371331 w 785606"/>
                <a:gd name="connsiteY2" fmla="*/ 0 h 621091"/>
                <a:gd name="connsiteX3" fmla="*/ 0 w 785606"/>
                <a:gd name="connsiteY3" fmla="*/ 279185 h 621091"/>
                <a:gd name="connsiteX0" fmla="*/ 0 w 785606"/>
                <a:gd name="connsiteY0" fmla="*/ 329192 h 671098"/>
                <a:gd name="connsiteX1" fmla="*/ 785606 w 785606"/>
                <a:gd name="connsiteY1" fmla="*/ 671098 h 671098"/>
                <a:gd name="connsiteX2" fmla="*/ 366568 w 785606"/>
                <a:gd name="connsiteY2" fmla="*/ 0 h 671098"/>
                <a:gd name="connsiteX3" fmla="*/ 0 w 785606"/>
                <a:gd name="connsiteY3" fmla="*/ 329192 h 671098"/>
                <a:gd name="connsiteX0" fmla="*/ 0 w 778462"/>
                <a:gd name="connsiteY0" fmla="*/ 329192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29192 h 649667"/>
                <a:gd name="connsiteX0" fmla="*/ 0 w 778462"/>
                <a:gd name="connsiteY0" fmla="*/ 333954 h 654429"/>
                <a:gd name="connsiteX1" fmla="*/ 778462 w 778462"/>
                <a:gd name="connsiteY1" fmla="*/ 654429 h 654429"/>
                <a:gd name="connsiteX2" fmla="*/ 366568 w 778462"/>
                <a:gd name="connsiteY2" fmla="*/ 0 h 654429"/>
                <a:gd name="connsiteX3" fmla="*/ 0 w 778462"/>
                <a:gd name="connsiteY3" fmla="*/ 333954 h 654429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33954 h 649667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9009 w 778462"/>
                <a:gd name="connsiteY2" fmla="*/ 0 h 649667"/>
                <a:gd name="connsiteX3" fmla="*/ 0 w 778462"/>
                <a:gd name="connsiteY3" fmla="*/ 333954 h 649667"/>
                <a:gd name="connsiteX0" fmla="*/ 0 w 780903"/>
                <a:gd name="connsiteY0" fmla="*/ 331572 h 649667"/>
                <a:gd name="connsiteX1" fmla="*/ 780903 w 780903"/>
                <a:gd name="connsiteY1" fmla="*/ 649667 h 649667"/>
                <a:gd name="connsiteX2" fmla="*/ 371450 w 780903"/>
                <a:gd name="connsiteY2" fmla="*/ 0 h 649667"/>
                <a:gd name="connsiteX3" fmla="*/ 0 w 780903"/>
                <a:gd name="connsiteY3" fmla="*/ 331572 h 649667"/>
                <a:gd name="connsiteX0" fmla="*/ 0 w 783344"/>
                <a:gd name="connsiteY0" fmla="*/ 331572 h 647285"/>
                <a:gd name="connsiteX1" fmla="*/ 783344 w 783344"/>
                <a:gd name="connsiteY1" fmla="*/ 647285 h 647285"/>
                <a:gd name="connsiteX2" fmla="*/ 371450 w 783344"/>
                <a:gd name="connsiteY2" fmla="*/ 0 h 647285"/>
                <a:gd name="connsiteX3" fmla="*/ 0 w 783344"/>
                <a:gd name="connsiteY3" fmla="*/ 331572 h 647285"/>
                <a:gd name="connsiteX0" fmla="*/ 0 w 739408"/>
                <a:gd name="connsiteY0" fmla="*/ 331572 h 582991"/>
                <a:gd name="connsiteX1" fmla="*/ 739408 w 739408"/>
                <a:gd name="connsiteY1" fmla="*/ 582991 h 582991"/>
                <a:gd name="connsiteX2" fmla="*/ 371450 w 739408"/>
                <a:gd name="connsiteY2" fmla="*/ 0 h 582991"/>
                <a:gd name="connsiteX3" fmla="*/ 0 w 739408"/>
                <a:gd name="connsiteY3" fmla="*/ 331572 h 58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408" h="582991">
                  <a:moveTo>
                    <a:pt x="0" y="331572"/>
                  </a:moveTo>
                  <a:lnTo>
                    <a:pt x="739408" y="582991"/>
                  </a:lnTo>
                  <a:lnTo>
                    <a:pt x="371450" y="0"/>
                  </a:lnTo>
                  <a:lnTo>
                    <a:pt x="0" y="3315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9511447" y="4879637"/>
              <a:ext cx="374033" cy="901769"/>
            </a:xfrm>
            <a:custGeom>
              <a:avLst/>
              <a:gdLst>
                <a:gd name="connsiteX0" fmla="*/ 0 w 373711"/>
                <a:gd name="connsiteY0" fmla="*/ 0 h 954156"/>
                <a:gd name="connsiteX1" fmla="*/ 0 w 373711"/>
                <a:gd name="connsiteY1" fmla="*/ 954156 h 954156"/>
                <a:gd name="connsiteX2" fmla="*/ 373711 w 373711"/>
                <a:gd name="connsiteY2" fmla="*/ 620202 h 954156"/>
                <a:gd name="connsiteX3" fmla="*/ 0 w 373711"/>
                <a:gd name="connsiteY3" fmla="*/ 0 h 954156"/>
                <a:gd name="connsiteX0" fmla="*/ 0 w 378474"/>
                <a:gd name="connsiteY0" fmla="*/ 0 h 904150"/>
                <a:gd name="connsiteX1" fmla="*/ 4763 w 378474"/>
                <a:gd name="connsiteY1" fmla="*/ 904150 h 904150"/>
                <a:gd name="connsiteX2" fmla="*/ 378474 w 378474"/>
                <a:gd name="connsiteY2" fmla="*/ 570196 h 904150"/>
                <a:gd name="connsiteX3" fmla="*/ 0 w 378474"/>
                <a:gd name="connsiteY3" fmla="*/ 0 h 904150"/>
                <a:gd name="connsiteX0" fmla="*/ 0 w 349899"/>
                <a:gd name="connsiteY0" fmla="*/ 0 h 904150"/>
                <a:gd name="connsiteX1" fmla="*/ 4763 w 349899"/>
                <a:gd name="connsiteY1" fmla="*/ 904150 h 904150"/>
                <a:gd name="connsiteX2" fmla="*/ 349899 w 349899"/>
                <a:gd name="connsiteY2" fmla="*/ 579721 h 904150"/>
                <a:gd name="connsiteX3" fmla="*/ 0 w 349899"/>
                <a:gd name="connsiteY3" fmla="*/ 0 h 904150"/>
                <a:gd name="connsiteX0" fmla="*/ 0 w 373712"/>
                <a:gd name="connsiteY0" fmla="*/ 0 h 904150"/>
                <a:gd name="connsiteX1" fmla="*/ 4763 w 373712"/>
                <a:gd name="connsiteY1" fmla="*/ 904150 h 904150"/>
                <a:gd name="connsiteX2" fmla="*/ 373712 w 373712"/>
                <a:gd name="connsiteY2" fmla="*/ 574959 h 904150"/>
                <a:gd name="connsiteX3" fmla="*/ 0 w 373712"/>
                <a:gd name="connsiteY3" fmla="*/ 0 h 904150"/>
                <a:gd name="connsiteX0" fmla="*/ 7604 w 369112"/>
                <a:gd name="connsiteY0" fmla="*/ 0 h 904150"/>
                <a:gd name="connsiteX1" fmla="*/ 163 w 369112"/>
                <a:gd name="connsiteY1" fmla="*/ 904150 h 904150"/>
                <a:gd name="connsiteX2" fmla="*/ 369112 w 369112"/>
                <a:gd name="connsiteY2" fmla="*/ 574959 h 904150"/>
                <a:gd name="connsiteX3" fmla="*/ 7604 w 369112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  <a:gd name="connsiteX0" fmla="*/ 720 w 374257"/>
                <a:gd name="connsiteY0" fmla="*/ 0 h 901769"/>
                <a:gd name="connsiteX1" fmla="*/ 427 w 374257"/>
                <a:gd name="connsiteY1" fmla="*/ 901769 h 901769"/>
                <a:gd name="connsiteX2" fmla="*/ 374257 w 374257"/>
                <a:gd name="connsiteY2" fmla="*/ 572578 h 901769"/>
                <a:gd name="connsiteX3" fmla="*/ 720 w 374257"/>
                <a:gd name="connsiteY3" fmla="*/ 0 h 90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57" h="901769">
                  <a:moveTo>
                    <a:pt x="720" y="0"/>
                  </a:moveTo>
                  <a:cubicBezTo>
                    <a:pt x="2308" y="301383"/>
                    <a:pt x="-1161" y="600386"/>
                    <a:pt x="427" y="901769"/>
                  </a:cubicBezTo>
                  <a:lnTo>
                    <a:pt x="374257" y="572578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9525890" y="5472092"/>
              <a:ext cx="747099" cy="582992"/>
            </a:xfrm>
            <a:custGeom>
              <a:avLst/>
              <a:gdLst>
                <a:gd name="connsiteX0" fmla="*/ 0 w 795131"/>
                <a:gd name="connsiteY0" fmla="*/ 333954 h 675860"/>
                <a:gd name="connsiteX1" fmla="*/ 795131 w 795131"/>
                <a:gd name="connsiteY1" fmla="*/ 675860 h 675860"/>
                <a:gd name="connsiteX2" fmla="*/ 373712 w 795131"/>
                <a:gd name="connsiteY2" fmla="*/ 0 h 675860"/>
                <a:gd name="connsiteX3" fmla="*/ 0 w 795131"/>
                <a:gd name="connsiteY3" fmla="*/ 333954 h 675860"/>
                <a:gd name="connsiteX0" fmla="*/ 0 w 780844"/>
                <a:gd name="connsiteY0" fmla="*/ 357766 h 675860"/>
                <a:gd name="connsiteX1" fmla="*/ 780844 w 780844"/>
                <a:gd name="connsiteY1" fmla="*/ 675860 h 675860"/>
                <a:gd name="connsiteX2" fmla="*/ 359425 w 780844"/>
                <a:gd name="connsiteY2" fmla="*/ 0 h 675860"/>
                <a:gd name="connsiteX3" fmla="*/ 0 w 780844"/>
                <a:gd name="connsiteY3" fmla="*/ 357766 h 675860"/>
                <a:gd name="connsiteX0" fmla="*/ 0 w 785606"/>
                <a:gd name="connsiteY0" fmla="*/ 333954 h 675860"/>
                <a:gd name="connsiteX1" fmla="*/ 785606 w 785606"/>
                <a:gd name="connsiteY1" fmla="*/ 675860 h 675860"/>
                <a:gd name="connsiteX2" fmla="*/ 364187 w 785606"/>
                <a:gd name="connsiteY2" fmla="*/ 0 h 675860"/>
                <a:gd name="connsiteX3" fmla="*/ 0 w 785606"/>
                <a:gd name="connsiteY3" fmla="*/ 333954 h 675860"/>
                <a:gd name="connsiteX0" fmla="*/ 0 w 785606"/>
                <a:gd name="connsiteY0" fmla="*/ 279185 h 621091"/>
                <a:gd name="connsiteX1" fmla="*/ 785606 w 785606"/>
                <a:gd name="connsiteY1" fmla="*/ 621091 h 621091"/>
                <a:gd name="connsiteX2" fmla="*/ 371331 w 785606"/>
                <a:gd name="connsiteY2" fmla="*/ 0 h 621091"/>
                <a:gd name="connsiteX3" fmla="*/ 0 w 785606"/>
                <a:gd name="connsiteY3" fmla="*/ 279185 h 621091"/>
                <a:gd name="connsiteX0" fmla="*/ 0 w 785606"/>
                <a:gd name="connsiteY0" fmla="*/ 329192 h 671098"/>
                <a:gd name="connsiteX1" fmla="*/ 785606 w 785606"/>
                <a:gd name="connsiteY1" fmla="*/ 671098 h 671098"/>
                <a:gd name="connsiteX2" fmla="*/ 366568 w 785606"/>
                <a:gd name="connsiteY2" fmla="*/ 0 h 671098"/>
                <a:gd name="connsiteX3" fmla="*/ 0 w 785606"/>
                <a:gd name="connsiteY3" fmla="*/ 329192 h 671098"/>
                <a:gd name="connsiteX0" fmla="*/ 0 w 778462"/>
                <a:gd name="connsiteY0" fmla="*/ 329192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29192 h 649667"/>
                <a:gd name="connsiteX0" fmla="*/ 0 w 778462"/>
                <a:gd name="connsiteY0" fmla="*/ 333954 h 654429"/>
                <a:gd name="connsiteX1" fmla="*/ 778462 w 778462"/>
                <a:gd name="connsiteY1" fmla="*/ 654429 h 654429"/>
                <a:gd name="connsiteX2" fmla="*/ 366568 w 778462"/>
                <a:gd name="connsiteY2" fmla="*/ 0 h 654429"/>
                <a:gd name="connsiteX3" fmla="*/ 0 w 778462"/>
                <a:gd name="connsiteY3" fmla="*/ 333954 h 654429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33954 h 649667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9009 w 778462"/>
                <a:gd name="connsiteY2" fmla="*/ 0 h 649667"/>
                <a:gd name="connsiteX3" fmla="*/ 0 w 778462"/>
                <a:gd name="connsiteY3" fmla="*/ 333954 h 649667"/>
                <a:gd name="connsiteX0" fmla="*/ 0 w 780903"/>
                <a:gd name="connsiteY0" fmla="*/ 331572 h 649667"/>
                <a:gd name="connsiteX1" fmla="*/ 780903 w 780903"/>
                <a:gd name="connsiteY1" fmla="*/ 649667 h 649667"/>
                <a:gd name="connsiteX2" fmla="*/ 371450 w 780903"/>
                <a:gd name="connsiteY2" fmla="*/ 0 h 649667"/>
                <a:gd name="connsiteX3" fmla="*/ 0 w 780903"/>
                <a:gd name="connsiteY3" fmla="*/ 331572 h 649667"/>
                <a:gd name="connsiteX0" fmla="*/ 0 w 747546"/>
                <a:gd name="connsiteY0" fmla="*/ 331572 h 582992"/>
                <a:gd name="connsiteX1" fmla="*/ 747546 w 747546"/>
                <a:gd name="connsiteY1" fmla="*/ 582992 h 582992"/>
                <a:gd name="connsiteX2" fmla="*/ 371450 w 747546"/>
                <a:gd name="connsiteY2" fmla="*/ 0 h 582992"/>
                <a:gd name="connsiteX3" fmla="*/ 0 w 747546"/>
                <a:gd name="connsiteY3" fmla="*/ 331572 h 58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546" h="582992">
                  <a:moveTo>
                    <a:pt x="0" y="331572"/>
                  </a:moveTo>
                  <a:lnTo>
                    <a:pt x="747546" y="582992"/>
                  </a:lnTo>
                  <a:lnTo>
                    <a:pt x="371450" y="0"/>
                  </a:lnTo>
                  <a:lnTo>
                    <a:pt x="0" y="3315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9614284">
              <a:off x="8963680" y="3112030"/>
              <a:ext cx="101973" cy="1238250"/>
            </a:xfrm>
            <a:custGeom>
              <a:avLst/>
              <a:gdLst>
                <a:gd name="connsiteX0" fmla="*/ 0 w 50264"/>
                <a:gd name="connsiteY0" fmla="*/ 0 h 1246864"/>
                <a:gd name="connsiteX1" fmla="*/ 50264 w 50264"/>
                <a:gd name="connsiteY1" fmla="*/ 0 h 1246864"/>
                <a:gd name="connsiteX2" fmla="*/ 50264 w 50264"/>
                <a:gd name="connsiteY2" fmla="*/ 1246864 h 1246864"/>
                <a:gd name="connsiteX3" fmla="*/ 0 w 50264"/>
                <a:gd name="connsiteY3" fmla="*/ 1246864 h 1246864"/>
                <a:gd name="connsiteX4" fmla="*/ 0 w 50264"/>
                <a:gd name="connsiteY4" fmla="*/ 0 h 1246864"/>
                <a:gd name="connsiteX0" fmla="*/ 0 w 50264"/>
                <a:gd name="connsiteY0" fmla="*/ 11881 h 1258745"/>
                <a:gd name="connsiteX1" fmla="*/ 49480 w 50264"/>
                <a:gd name="connsiteY1" fmla="*/ 0 h 1258745"/>
                <a:gd name="connsiteX2" fmla="*/ 50264 w 50264"/>
                <a:gd name="connsiteY2" fmla="*/ 1258745 h 1258745"/>
                <a:gd name="connsiteX3" fmla="*/ 0 w 50264"/>
                <a:gd name="connsiteY3" fmla="*/ 1258745 h 1258745"/>
                <a:gd name="connsiteX4" fmla="*/ 0 w 50264"/>
                <a:gd name="connsiteY4" fmla="*/ 11881 h 1258745"/>
                <a:gd name="connsiteX0" fmla="*/ 0 w 50264"/>
                <a:gd name="connsiteY0" fmla="*/ 11881 h 1269931"/>
                <a:gd name="connsiteX1" fmla="*/ 49480 w 50264"/>
                <a:gd name="connsiteY1" fmla="*/ 0 h 1269931"/>
                <a:gd name="connsiteX2" fmla="*/ 50264 w 50264"/>
                <a:gd name="connsiteY2" fmla="*/ 1258745 h 1269931"/>
                <a:gd name="connsiteX3" fmla="*/ 4079 w 50264"/>
                <a:gd name="connsiteY3" fmla="*/ 1269931 h 1269931"/>
                <a:gd name="connsiteX4" fmla="*/ 0 w 50264"/>
                <a:gd name="connsiteY4" fmla="*/ 11881 h 1269931"/>
                <a:gd name="connsiteX0" fmla="*/ 0 w 48871"/>
                <a:gd name="connsiteY0" fmla="*/ 36508 h 1269931"/>
                <a:gd name="connsiteX1" fmla="*/ 48087 w 48871"/>
                <a:gd name="connsiteY1" fmla="*/ 0 h 1269931"/>
                <a:gd name="connsiteX2" fmla="*/ 48871 w 48871"/>
                <a:gd name="connsiteY2" fmla="*/ 1258745 h 1269931"/>
                <a:gd name="connsiteX3" fmla="*/ 2686 w 48871"/>
                <a:gd name="connsiteY3" fmla="*/ 1269931 h 1269931"/>
                <a:gd name="connsiteX4" fmla="*/ 0 w 48871"/>
                <a:gd name="connsiteY4" fmla="*/ 36508 h 1269931"/>
                <a:gd name="connsiteX0" fmla="*/ 0 w 49041"/>
                <a:gd name="connsiteY0" fmla="*/ 27721 h 1261144"/>
                <a:gd name="connsiteX1" fmla="*/ 48977 w 49041"/>
                <a:gd name="connsiteY1" fmla="*/ 0 h 1261144"/>
                <a:gd name="connsiteX2" fmla="*/ 48871 w 49041"/>
                <a:gd name="connsiteY2" fmla="*/ 1249958 h 1261144"/>
                <a:gd name="connsiteX3" fmla="*/ 2686 w 49041"/>
                <a:gd name="connsiteY3" fmla="*/ 1261144 h 1261144"/>
                <a:gd name="connsiteX4" fmla="*/ 0 w 49041"/>
                <a:gd name="connsiteY4" fmla="*/ 27721 h 1261144"/>
                <a:gd name="connsiteX0" fmla="*/ 0 w 49033"/>
                <a:gd name="connsiteY0" fmla="*/ 27721 h 1261144"/>
                <a:gd name="connsiteX1" fmla="*/ 48977 w 49033"/>
                <a:gd name="connsiteY1" fmla="*/ 0 h 1261144"/>
                <a:gd name="connsiteX2" fmla="*/ 48757 w 49033"/>
                <a:gd name="connsiteY2" fmla="*/ 1227064 h 1261144"/>
                <a:gd name="connsiteX3" fmla="*/ 2686 w 49033"/>
                <a:gd name="connsiteY3" fmla="*/ 1261144 h 1261144"/>
                <a:gd name="connsiteX4" fmla="*/ 0 w 49033"/>
                <a:gd name="connsiteY4" fmla="*/ 27721 h 1261144"/>
                <a:gd name="connsiteX0" fmla="*/ 0 w 49033"/>
                <a:gd name="connsiteY0" fmla="*/ 27721 h 1238250"/>
                <a:gd name="connsiteX1" fmla="*/ 48977 w 49033"/>
                <a:gd name="connsiteY1" fmla="*/ 0 h 1238250"/>
                <a:gd name="connsiteX2" fmla="*/ 48757 w 49033"/>
                <a:gd name="connsiteY2" fmla="*/ 1227064 h 1238250"/>
                <a:gd name="connsiteX3" fmla="*/ 2571 w 49033"/>
                <a:gd name="connsiteY3" fmla="*/ 1238250 h 1238250"/>
                <a:gd name="connsiteX4" fmla="*/ 0 w 49033"/>
                <a:gd name="connsiteY4" fmla="*/ 27721 h 1238250"/>
                <a:gd name="connsiteX0" fmla="*/ 0 w 49013"/>
                <a:gd name="connsiteY0" fmla="*/ 27721 h 1238250"/>
                <a:gd name="connsiteX1" fmla="*/ 48977 w 49013"/>
                <a:gd name="connsiteY1" fmla="*/ 0 h 1238250"/>
                <a:gd name="connsiteX2" fmla="*/ 48255 w 49013"/>
                <a:gd name="connsiteY2" fmla="*/ 1211224 h 1238250"/>
                <a:gd name="connsiteX3" fmla="*/ 2571 w 49013"/>
                <a:gd name="connsiteY3" fmla="*/ 1238250 h 1238250"/>
                <a:gd name="connsiteX4" fmla="*/ 0 w 49013"/>
                <a:gd name="connsiteY4" fmla="*/ 27721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3" h="1238250">
                  <a:moveTo>
                    <a:pt x="0" y="27721"/>
                  </a:moveTo>
                  <a:lnTo>
                    <a:pt x="48977" y="0"/>
                  </a:lnTo>
                  <a:cubicBezTo>
                    <a:pt x="49238" y="419582"/>
                    <a:pt x="47994" y="791642"/>
                    <a:pt x="48255" y="1211224"/>
                  </a:cubicBezTo>
                  <a:lnTo>
                    <a:pt x="2571" y="1238250"/>
                  </a:lnTo>
                  <a:cubicBezTo>
                    <a:pt x="1211" y="818900"/>
                    <a:pt x="1360" y="447071"/>
                    <a:pt x="0" y="277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689764" y="649976"/>
              <a:ext cx="1171911" cy="83819"/>
            </a:xfrm>
            <a:custGeom>
              <a:avLst/>
              <a:gdLst>
                <a:gd name="connsiteX0" fmla="*/ 0 w 1197309"/>
                <a:gd name="connsiteY0" fmla="*/ 0 h 45719"/>
                <a:gd name="connsiteX1" fmla="*/ 1197309 w 1197309"/>
                <a:gd name="connsiteY1" fmla="*/ 0 h 45719"/>
                <a:gd name="connsiteX2" fmla="*/ 1197309 w 1197309"/>
                <a:gd name="connsiteY2" fmla="*/ 45719 h 45719"/>
                <a:gd name="connsiteX3" fmla="*/ 0 w 1197309"/>
                <a:gd name="connsiteY3" fmla="*/ 45719 h 45719"/>
                <a:gd name="connsiteX4" fmla="*/ 0 w 1197309"/>
                <a:gd name="connsiteY4" fmla="*/ 0 h 45719"/>
                <a:gd name="connsiteX0" fmla="*/ 0 w 1197309"/>
                <a:gd name="connsiteY0" fmla="*/ 0 h 45719"/>
                <a:gd name="connsiteX1" fmla="*/ 1197309 w 1197309"/>
                <a:gd name="connsiteY1" fmla="*/ 0 h 45719"/>
                <a:gd name="connsiteX2" fmla="*/ 1147303 w 1197309"/>
                <a:gd name="connsiteY2" fmla="*/ 45719 h 45719"/>
                <a:gd name="connsiteX3" fmla="*/ 0 w 1197309"/>
                <a:gd name="connsiteY3" fmla="*/ 45719 h 45719"/>
                <a:gd name="connsiteX4" fmla="*/ 0 w 1197309"/>
                <a:gd name="connsiteY4" fmla="*/ 0 h 45719"/>
                <a:gd name="connsiteX0" fmla="*/ 0 w 1197309"/>
                <a:gd name="connsiteY0" fmla="*/ 0 h 83819"/>
                <a:gd name="connsiteX1" fmla="*/ 1197309 w 1197309"/>
                <a:gd name="connsiteY1" fmla="*/ 0 h 83819"/>
                <a:gd name="connsiteX2" fmla="*/ 1099678 w 1197309"/>
                <a:gd name="connsiteY2" fmla="*/ 83819 h 83819"/>
                <a:gd name="connsiteX3" fmla="*/ 0 w 1197309"/>
                <a:gd name="connsiteY3" fmla="*/ 45719 h 83819"/>
                <a:gd name="connsiteX4" fmla="*/ 0 w 1197309"/>
                <a:gd name="connsiteY4" fmla="*/ 0 h 83819"/>
                <a:gd name="connsiteX0" fmla="*/ 3175 w 1200484"/>
                <a:gd name="connsiteY0" fmla="*/ 0 h 83819"/>
                <a:gd name="connsiteX1" fmla="*/ 1200484 w 1200484"/>
                <a:gd name="connsiteY1" fmla="*/ 0 h 83819"/>
                <a:gd name="connsiteX2" fmla="*/ 1102853 w 1200484"/>
                <a:gd name="connsiteY2" fmla="*/ 83819 h 83819"/>
                <a:gd name="connsiteX3" fmla="*/ 0 w 1200484"/>
                <a:gd name="connsiteY3" fmla="*/ 83819 h 83819"/>
                <a:gd name="connsiteX4" fmla="*/ 3175 w 1200484"/>
                <a:gd name="connsiteY4" fmla="*/ 0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484" h="83819">
                  <a:moveTo>
                    <a:pt x="3175" y="0"/>
                  </a:moveTo>
                  <a:lnTo>
                    <a:pt x="1200484" y="0"/>
                  </a:lnTo>
                  <a:lnTo>
                    <a:pt x="1102853" y="83819"/>
                  </a:lnTo>
                  <a:lnTo>
                    <a:pt x="0" y="83819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915293" y="5605038"/>
            <a:ext cx="218556" cy="352735"/>
            <a:chOff x="8625906" y="647285"/>
            <a:chExt cx="3350687" cy="5407799"/>
          </a:xfrm>
        </p:grpSpPr>
        <p:sp>
          <p:nvSpPr>
            <p:cNvPr id="75" name="Freeform 74"/>
            <p:cNvSpPr/>
            <p:nvPr/>
          </p:nvSpPr>
          <p:spPr>
            <a:xfrm>
              <a:off x="8708607" y="647286"/>
              <a:ext cx="946205" cy="1197457"/>
            </a:xfrm>
            <a:custGeom>
              <a:avLst/>
              <a:gdLst>
                <a:gd name="connsiteX0" fmla="*/ 0 w 970059"/>
                <a:gd name="connsiteY0" fmla="*/ 946205 h 1208598"/>
                <a:gd name="connsiteX1" fmla="*/ 946205 w 970059"/>
                <a:gd name="connsiteY1" fmla="*/ 0 h 1208598"/>
                <a:gd name="connsiteX2" fmla="*/ 970059 w 970059"/>
                <a:gd name="connsiteY2" fmla="*/ 1208598 h 1208598"/>
                <a:gd name="connsiteX3" fmla="*/ 0 w 970059"/>
                <a:gd name="connsiteY3" fmla="*/ 946205 h 1208598"/>
                <a:gd name="connsiteX0" fmla="*/ 0 w 946205"/>
                <a:gd name="connsiteY0" fmla="*/ 946205 h 1228136"/>
                <a:gd name="connsiteX1" fmla="*/ 946205 w 946205"/>
                <a:gd name="connsiteY1" fmla="*/ 0 h 1228136"/>
                <a:gd name="connsiteX2" fmla="*/ 941484 w 946205"/>
                <a:gd name="connsiteY2" fmla="*/ 1228136 h 1228136"/>
                <a:gd name="connsiteX3" fmla="*/ 0 w 946205"/>
                <a:gd name="connsiteY3" fmla="*/ 946205 h 12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205" h="1228136">
                  <a:moveTo>
                    <a:pt x="0" y="946205"/>
                  </a:moveTo>
                  <a:lnTo>
                    <a:pt x="946205" y="0"/>
                  </a:lnTo>
                  <a:cubicBezTo>
                    <a:pt x="944631" y="409379"/>
                    <a:pt x="943058" y="818757"/>
                    <a:pt x="941484" y="1228136"/>
                  </a:cubicBezTo>
                  <a:lnTo>
                    <a:pt x="0" y="94620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9678666" y="647285"/>
              <a:ext cx="1598434" cy="1835219"/>
            </a:xfrm>
            <a:custGeom>
              <a:avLst/>
              <a:gdLst>
                <a:gd name="connsiteX0" fmla="*/ 0 w 1637969"/>
                <a:gd name="connsiteY0" fmla="*/ 1200647 h 1868556"/>
                <a:gd name="connsiteX1" fmla="*/ 1637969 w 1637969"/>
                <a:gd name="connsiteY1" fmla="*/ 1868556 h 1868556"/>
                <a:gd name="connsiteX2" fmla="*/ 1256306 w 1637969"/>
                <a:gd name="connsiteY2" fmla="*/ 0 h 1868556"/>
                <a:gd name="connsiteX3" fmla="*/ 0 w 1637969"/>
                <a:gd name="connsiteY3" fmla="*/ 1200647 h 1868556"/>
                <a:gd name="connsiteX0" fmla="*/ 0 w 1633132"/>
                <a:gd name="connsiteY0" fmla="*/ 1200647 h 1849506"/>
                <a:gd name="connsiteX1" fmla="*/ 1633132 w 1633132"/>
                <a:gd name="connsiteY1" fmla="*/ 1849506 h 1849506"/>
                <a:gd name="connsiteX2" fmla="*/ 1256306 w 1633132"/>
                <a:gd name="connsiteY2" fmla="*/ 0 h 1849506"/>
                <a:gd name="connsiteX3" fmla="*/ 0 w 1633132"/>
                <a:gd name="connsiteY3" fmla="*/ 1200647 h 1849506"/>
                <a:gd name="connsiteX0" fmla="*/ 0 w 1623458"/>
                <a:gd name="connsiteY0" fmla="*/ 1200647 h 1835219"/>
                <a:gd name="connsiteX1" fmla="*/ 1623458 w 1623458"/>
                <a:gd name="connsiteY1" fmla="*/ 1835219 h 1835219"/>
                <a:gd name="connsiteX2" fmla="*/ 1256306 w 1623458"/>
                <a:gd name="connsiteY2" fmla="*/ 0 h 1835219"/>
                <a:gd name="connsiteX3" fmla="*/ 0 w 1623458"/>
                <a:gd name="connsiteY3" fmla="*/ 1200647 h 183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458" h="1835219">
                  <a:moveTo>
                    <a:pt x="0" y="1200647"/>
                  </a:moveTo>
                  <a:lnTo>
                    <a:pt x="1623458" y="1835219"/>
                  </a:lnTo>
                  <a:lnTo>
                    <a:pt x="1256306" y="0"/>
                  </a:lnTo>
                  <a:lnTo>
                    <a:pt x="0" y="12006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0950875" y="661573"/>
              <a:ext cx="908202" cy="1808319"/>
            </a:xfrm>
            <a:custGeom>
              <a:avLst/>
              <a:gdLst>
                <a:gd name="connsiteX0" fmla="*/ 0 w 922352"/>
                <a:gd name="connsiteY0" fmla="*/ 0 h 1868556"/>
                <a:gd name="connsiteX1" fmla="*/ 373712 w 922352"/>
                <a:gd name="connsiteY1" fmla="*/ 1868556 h 1868556"/>
                <a:gd name="connsiteX2" fmla="*/ 922352 w 922352"/>
                <a:gd name="connsiteY2" fmla="*/ 1001864 h 1868556"/>
                <a:gd name="connsiteX3" fmla="*/ 0 w 922352"/>
                <a:gd name="connsiteY3" fmla="*/ 0 h 1868556"/>
                <a:gd name="connsiteX0" fmla="*/ 0 w 941402"/>
                <a:gd name="connsiteY0" fmla="*/ 0 h 1868556"/>
                <a:gd name="connsiteX1" fmla="*/ 373712 w 941402"/>
                <a:gd name="connsiteY1" fmla="*/ 1868556 h 1868556"/>
                <a:gd name="connsiteX2" fmla="*/ 941402 w 941402"/>
                <a:gd name="connsiteY2" fmla="*/ 985989 h 1868556"/>
                <a:gd name="connsiteX3" fmla="*/ 0 w 941402"/>
                <a:gd name="connsiteY3" fmla="*/ 0 h 1868556"/>
                <a:gd name="connsiteX0" fmla="*/ 0 w 946164"/>
                <a:gd name="connsiteY0" fmla="*/ 0 h 1859031"/>
                <a:gd name="connsiteX1" fmla="*/ 378474 w 946164"/>
                <a:gd name="connsiteY1" fmla="*/ 1859031 h 1859031"/>
                <a:gd name="connsiteX2" fmla="*/ 946164 w 946164"/>
                <a:gd name="connsiteY2" fmla="*/ 976464 h 1859031"/>
                <a:gd name="connsiteX3" fmla="*/ 0 w 946164"/>
                <a:gd name="connsiteY3" fmla="*/ 0 h 1859031"/>
                <a:gd name="connsiteX0" fmla="*/ 0 w 950926"/>
                <a:gd name="connsiteY0" fmla="*/ 0 h 1854269"/>
                <a:gd name="connsiteX1" fmla="*/ 383236 w 950926"/>
                <a:gd name="connsiteY1" fmla="*/ 1854269 h 1854269"/>
                <a:gd name="connsiteX2" fmla="*/ 950926 w 950926"/>
                <a:gd name="connsiteY2" fmla="*/ 971702 h 1854269"/>
                <a:gd name="connsiteX3" fmla="*/ 0 w 950926"/>
                <a:gd name="connsiteY3" fmla="*/ 0 h 1854269"/>
                <a:gd name="connsiteX0" fmla="*/ 0 w 950926"/>
                <a:gd name="connsiteY0" fmla="*/ 0 h 1859165"/>
                <a:gd name="connsiteX1" fmla="*/ 373263 w 950926"/>
                <a:gd name="connsiteY1" fmla="*/ 1859165 h 1859165"/>
                <a:gd name="connsiteX2" fmla="*/ 950926 w 950926"/>
                <a:gd name="connsiteY2" fmla="*/ 971702 h 1859165"/>
                <a:gd name="connsiteX3" fmla="*/ 0 w 950926"/>
                <a:gd name="connsiteY3" fmla="*/ 0 h 185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926" h="1859165">
                  <a:moveTo>
                    <a:pt x="0" y="0"/>
                  </a:moveTo>
                  <a:lnTo>
                    <a:pt x="373263" y="1859165"/>
                  </a:lnTo>
                  <a:lnTo>
                    <a:pt x="950926" y="9717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8625906" y="1595065"/>
              <a:ext cx="1017808" cy="1618876"/>
            </a:xfrm>
            <a:custGeom>
              <a:avLst/>
              <a:gdLst>
                <a:gd name="connsiteX0" fmla="*/ 79513 w 1041621"/>
                <a:gd name="connsiteY0" fmla="*/ 0 h 1614114"/>
                <a:gd name="connsiteX1" fmla="*/ 0 w 1041621"/>
                <a:gd name="connsiteY1" fmla="*/ 1614114 h 1614114"/>
                <a:gd name="connsiteX2" fmla="*/ 1041621 w 1041621"/>
                <a:gd name="connsiteY2" fmla="*/ 254441 h 1614114"/>
                <a:gd name="connsiteX3" fmla="*/ 79513 w 1041621"/>
                <a:gd name="connsiteY3" fmla="*/ 0 h 1614114"/>
                <a:gd name="connsiteX0" fmla="*/ 108088 w 1041621"/>
                <a:gd name="connsiteY0" fmla="*/ 0 h 1563314"/>
                <a:gd name="connsiteX1" fmla="*/ 0 w 1041621"/>
                <a:gd name="connsiteY1" fmla="*/ 1563314 h 1563314"/>
                <a:gd name="connsiteX2" fmla="*/ 1041621 w 1041621"/>
                <a:gd name="connsiteY2" fmla="*/ 203641 h 1563314"/>
                <a:gd name="connsiteX3" fmla="*/ 108088 w 1041621"/>
                <a:gd name="connsiteY3" fmla="*/ 0 h 1563314"/>
                <a:gd name="connsiteX0" fmla="*/ 92213 w 1041621"/>
                <a:gd name="connsiteY0" fmla="*/ 0 h 1604589"/>
                <a:gd name="connsiteX1" fmla="*/ 0 w 1041621"/>
                <a:gd name="connsiteY1" fmla="*/ 1604589 h 1604589"/>
                <a:gd name="connsiteX2" fmla="*/ 1041621 w 1041621"/>
                <a:gd name="connsiteY2" fmla="*/ 244916 h 1604589"/>
                <a:gd name="connsiteX3" fmla="*/ 92213 w 1041621"/>
                <a:gd name="connsiteY3" fmla="*/ 0 h 1604589"/>
                <a:gd name="connsiteX0" fmla="*/ 92213 w 1060671"/>
                <a:gd name="connsiteY0" fmla="*/ 0 h 1604589"/>
                <a:gd name="connsiteX1" fmla="*/ 0 w 1060671"/>
                <a:gd name="connsiteY1" fmla="*/ 1604589 h 1604589"/>
                <a:gd name="connsiteX2" fmla="*/ 1060671 w 1060671"/>
                <a:gd name="connsiteY2" fmla="*/ 251266 h 1604589"/>
                <a:gd name="connsiteX3" fmla="*/ 92213 w 1060671"/>
                <a:gd name="connsiteY3" fmla="*/ 0 h 1604589"/>
                <a:gd name="connsiteX0" fmla="*/ 87450 w 1055908"/>
                <a:gd name="connsiteY0" fmla="*/ 0 h 1618876"/>
                <a:gd name="connsiteX1" fmla="*/ 0 w 1055908"/>
                <a:gd name="connsiteY1" fmla="*/ 1618876 h 1618876"/>
                <a:gd name="connsiteX2" fmla="*/ 1055908 w 1055908"/>
                <a:gd name="connsiteY2" fmla="*/ 251266 h 1618876"/>
                <a:gd name="connsiteX3" fmla="*/ 87450 w 1055908"/>
                <a:gd name="connsiteY3" fmla="*/ 0 h 1618876"/>
                <a:gd name="connsiteX0" fmla="*/ 87450 w 1017808"/>
                <a:gd name="connsiteY0" fmla="*/ 0 h 1618876"/>
                <a:gd name="connsiteX1" fmla="*/ 0 w 1017808"/>
                <a:gd name="connsiteY1" fmla="*/ 1618876 h 1618876"/>
                <a:gd name="connsiteX2" fmla="*/ 1017808 w 1017808"/>
                <a:gd name="connsiteY2" fmla="*/ 279841 h 1618876"/>
                <a:gd name="connsiteX3" fmla="*/ 87450 w 1017808"/>
                <a:gd name="connsiteY3" fmla="*/ 0 h 16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7808" h="1618876">
                  <a:moveTo>
                    <a:pt x="87450" y="0"/>
                  </a:moveTo>
                  <a:lnTo>
                    <a:pt x="0" y="1618876"/>
                  </a:lnTo>
                  <a:lnTo>
                    <a:pt x="1017808" y="279841"/>
                  </a:lnTo>
                  <a:lnTo>
                    <a:pt x="8745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1316635" y="1633248"/>
              <a:ext cx="659958" cy="1606163"/>
            </a:xfrm>
            <a:custGeom>
              <a:avLst/>
              <a:gdLst>
                <a:gd name="connsiteX0" fmla="*/ 564542 w 659958"/>
                <a:gd name="connsiteY0" fmla="*/ 0 h 1606163"/>
                <a:gd name="connsiteX1" fmla="*/ 0 w 659958"/>
                <a:gd name="connsiteY1" fmla="*/ 882594 h 1606163"/>
                <a:gd name="connsiteX2" fmla="*/ 659958 w 659958"/>
                <a:gd name="connsiteY2" fmla="*/ 1606163 h 1606163"/>
                <a:gd name="connsiteX3" fmla="*/ 564542 w 659958"/>
                <a:gd name="connsiteY3" fmla="*/ 0 h 160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958" h="1606163">
                  <a:moveTo>
                    <a:pt x="564542" y="0"/>
                  </a:moveTo>
                  <a:lnTo>
                    <a:pt x="0" y="882594"/>
                  </a:lnTo>
                  <a:lnTo>
                    <a:pt x="659958" y="1606163"/>
                  </a:lnTo>
                  <a:lnTo>
                    <a:pt x="5645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9670716" y="1878124"/>
              <a:ext cx="1595106" cy="1636352"/>
            </a:xfrm>
            <a:custGeom>
              <a:avLst/>
              <a:gdLst>
                <a:gd name="connsiteX0" fmla="*/ 0 w 1630017"/>
                <a:gd name="connsiteY0" fmla="*/ 0 h 1645920"/>
                <a:gd name="connsiteX1" fmla="*/ 461175 w 1630017"/>
                <a:gd name="connsiteY1" fmla="*/ 1645920 h 1645920"/>
                <a:gd name="connsiteX2" fmla="*/ 1630017 w 1630017"/>
                <a:gd name="connsiteY2" fmla="*/ 675861 h 1645920"/>
                <a:gd name="connsiteX3" fmla="*/ 0 w 1630017"/>
                <a:gd name="connsiteY3" fmla="*/ 0 h 1645920"/>
                <a:gd name="connsiteX0" fmla="*/ 0 w 1630017"/>
                <a:gd name="connsiteY0" fmla="*/ 0 h 1674495"/>
                <a:gd name="connsiteX1" fmla="*/ 456412 w 1630017"/>
                <a:gd name="connsiteY1" fmla="*/ 1674495 h 1674495"/>
                <a:gd name="connsiteX2" fmla="*/ 1630017 w 1630017"/>
                <a:gd name="connsiteY2" fmla="*/ 675861 h 1674495"/>
                <a:gd name="connsiteX3" fmla="*/ 0 w 1630017"/>
                <a:gd name="connsiteY3" fmla="*/ 0 h 1674495"/>
                <a:gd name="connsiteX0" fmla="*/ 0 w 1649067"/>
                <a:gd name="connsiteY0" fmla="*/ 0 h 1674495"/>
                <a:gd name="connsiteX1" fmla="*/ 456412 w 1649067"/>
                <a:gd name="connsiteY1" fmla="*/ 1674495 h 1674495"/>
                <a:gd name="connsiteX2" fmla="*/ 1649067 w 1649067"/>
                <a:gd name="connsiteY2" fmla="*/ 671099 h 1674495"/>
                <a:gd name="connsiteX3" fmla="*/ 0 w 1649067"/>
                <a:gd name="connsiteY3" fmla="*/ 0 h 1674495"/>
                <a:gd name="connsiteX0" fmla="*/ 0 w 1605915"/>
                <a:gd name="connsiteY0" fmla="*/ 0 h 1674495"/>
                <a:gd name="connsiteX1" fmla="*/ 456412 w 1605915"/>
                <a:gd name="connsiteY1" fmla="*/ 1674495 h 1674495"/>
                <a:gd name="connsiteX2" fmla="*/ 1605915 w 1605915"/>
                <a:gd name="connsiteY2" fmla="*/ 651605 h 1674495"/>
                <a:gd name="connsiteX3" fmla="*/ 0 w 1605915"/>
                <a:gd name="connsiteY3" fmla="*/ 0 h 167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15" h="1674495">
                  <a:moveTo>
                    <a:pt x="0" y="0"/>
                  </a:moveTo>
                  <a:lnTo>
                    <a:pt x="456412" y="1674495"/>
                  </a:lnTo>
                  <a:lnTo>
                    <a:pt x="1605915" y="651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9567941" y="3551914"/>
              <a:ext cx="1646811" cy="1187289"/>
            </a:xfrm>
            <a:custGeom>
              <a:avLst/>
              <a:gdLst>
                <a:gd name="connsiteX0" fmla="*/ 0 w 1741336"/>
                <a:gd name="connsiteY0" fmla="*/ 1280160 h 1280160"/>
                <a:gd name="connsiteX1" fmla="*/ 1741336 w 1741336"/>
                <a:gd name="connsiteY1" fmla="*/ 818984 h 1280160"/>
                <a:gd name="connsiteX2" fmla="*/ 612251 w 1741336"/>
                <a:gd name="connsiteY2" fmla="*/ 0 h 1280160"/>
                <a:gd name="connsiteX3" fmla="*/ 0 w 1741336"/>
                <a:gd name="connsiteY3" fmla="*/ 1280160 h 1280160"/>
                <a:gd name="connsiteX0" fmla="*/ 0 w 1741336"/>
                <a:gd name="connsiteY0" fmla="*/ 1303973 h 1303973"/>
                <a:gd name="connsiteX1" fmla="*/ 1741336 w 1741336"/>
                <a:gd name="connsiteY1" fmla="*/ 842797 h 1303973"/>
                <a:gd name="connsiteX2" fmla="*/ 619395 w 1741336"/>
                <a:gd name="connsiteY2" fmla="*/ 0 h 1303973"/>
                <a:gd name="connsiteX3" fmla="*/ 0 w 1741336"/>
                <a:gd name="connsiteY3" fmla="*/ 1303973 h 1303973"/>
                <a:gd name="connsiteX0" fmla="*/ 0 w 1750861"/>
                <a:gd name="connsiteY0" fmla="*/ 1299210 h 1299210"/>
                <a:gd name="connsiteX1" fmla="*/ 1750861 w 1750861"/>
                <a:gd name="connsiteY1" fmla="*/ 842797 h 1299210"/>
                <a:gd name="connsiteX2" fmla="*/ 628920 w 1750861"/>
                <a:gd name="connsiteY2" fmla="*/ 0 h 1299210"/>
                <a:gd name="connsiteX3" fmla="*/ 0 w 1750861"/>
                <a:gd name="connsiteY3" fmla="*/ 1299210 h 1299210"/>
                <a:gd name="connsiteX0" fmla="*/ 0 w 1760386"/>
                <a:gd name="connsiteY0" fmla="*/ 1299210 h 1299210"/>
                <a:gd name="connsiteX1" fmla="*/ 1760386 w 1760386"/>
                <a:gd name="connsiteY1" fmla="*/ 842797 h 1299210"/>
                <a:gd name="connsiteX2" fmla="*/ 628920 w 1760386"/>
                <a:gd name="connsiteY2" fmla="*/ 0 h 1299210"/>
                <a:gd name="connsiteX3" fmla="*/ 0 w 1760386"/>
                <a:gd name="connsiteY3" fmla="*/ 1299210 h 1299210"/>
                <a:gd name="connsiteX0" fmla="*/ 0 w 1741336"/>
                <a:gd name="connsiteY0" fmla="*/ 1296829 h 1296829"/>
                <a:gd name="connsiteX1" fmla="*/ 1741336 w 1741336"/>
                <a:gd name="connsiteY1" fmla="*/ 842797 h 1296829"/>
                <a:gd name="connsiteX2" fmla="*/ 609870 w 1741336"/>
                <a:gd name="connsiteY2" fmla="*/ 0 h 1296829"/>
                <a:gd name="connsiteX3" fmla="*/ 0 w 1741336"/>
                <a:gd name="connsiteY3" fmla="*/ 1296829 h 1296829"/>
                <a:gd name="connsiteX0" fmla="*/ 0 w 1706785"/>
                <a:gd name="connsiteY0" fmla="*/ 1296829 h 1296829"/>
                <a:gd name="connsiteX1" fmla="*/ 1706785 w 1706785"/>
                <a:gd name="connsiteY1" fmla="*/ 871690 h 1296829"/>
                <a:gd name="connsiteX2" fmla="*/ 609870 w 1706785"/>
                <a:gd name="connsiteY2" fmla="*/ 0 h 1296829"/>
                <a:gd name="connsiteX3" fmla="*/ 0 w 1706785"/>
                <a:gd name="connsiteY3" fmla="*/ 1296829 h 1296829"/>
                <a:gd name="connsiteX0" fmla="*/ 0 w 1706785"/>
                <a:gd name="connsiteY0" fmla="*/ 1200518 h 1200518"/>
                <a:gd name="connsiteX1" fmla="*/ 1706785 w 1706785"/>
                <a:gd name="connsiteY1" fmla="*/ 775379 h 1200518"/>
                <a:gd name="connsiteX2" fmla="*/ 609870 w 1706785"/>
                <a:gd name="connsiteY2" fmla="*/ 0 h 1200518"/>
                <a:gd name="connsiteX3" fmla="*/ 0 w 1706785"/>
                <a:gd name="connsiteY3" fmla="*/ 1200518 h 1200518"/>
                <a:gd name="connsiteX0" fmla="*/ 0 w 1706785"/>
                <a:gd name="connsiteY0" fmla="*/ 1200518 h 1200518"/>
                <a:gd name="connsiteX1" fmla="*/ 1706785 w 1706785"/>
                <a:gd name="connsiteY1" fmla="*/ 775379 h 1200518"/>
                <a:gd name="connsiteX2" fmla="*/ 590126 w 1706785"/>
                <a:gd name="connsiteY2" fmla="*/ 0 h 1200518"/>
                <a:gd name="connsiteX3" fmla="*/ 0 w 1706785"/>
                <a:gd name="connsiteY3" fmla="*/ 1200518 h 120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785" h="1200518">
                  <a:moveTo>
                    <a:pt x="0" y="1200518"/>
                  </a:moveTo>
                  <a:lnTo>
                    <a:pt x="1706785" y="775379"/>
                  </a:lnTo>
                  <a:lnTo>
                    <a:pt x="590126" y="0"/>
                  </a:lnTo>
                  <a:lnTo>
                    <a:pt x="0" y="12005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1256213" y="2528555"/>
              <a:ext cx="702932" cy="1760511"/>
            </a:xfrm>
            <a:custGeom>
              <a:avLst/>
              <a:gdLst>
                <a:gd name="connsiteX0" fmla="*/ 47708 w 723569"/>
                <a:gd name="connsiteY0" fmla="*/ 0 h 1836751"/>
                <a:gd name="connsiteX1" fmla="*/ 0 w 723569"/>
                <a:gd name="connsiteY1" fmla="*/ 1836751 h 1836751"/>
                <a:gd name="connsiteX2" fmla="*/ 723569 w 723569"/>
                <a:gd name="connsiteY2" fmla="*/ 739471 h 1836751"/>
                <a:gd name="connsiteX3" fmla="*/ 47708 w 723569"/>
                <a:gd name="connsiteY3" fmla="*/ 0 h 1836751"/>
                <a:gd name="connsiteX0" fmla="*/ 47708 w 717219"/>
                <a:gd name="connsiteY0" fmla="*/ 0 h 1836751"/>
                <a:gd name="connsiteX1" fmla="*/ 0 w 717219"/>
                <a:gd name="connsiteY1" fmla="*/ 1836751 h 1836751"/>
                <a:gd name="connsiteX2" fmla="*/ 717219 w 717219"/>
                <a:gd name="connsiteY2" fmla="*/ 723596 h 1836751"/>
                <a:gd name="connsiteX3" fmla="*/ 47708 w 717219"/>
                <a:gd name="connsiteY3" fmla="*/ 0 h 1836751"/>
                <a:gd name="connsiteX0" fmla="*/ 47708 w 717219"/>
                <a:gd name="connsiteY0" fmla="*/ 0 h 1836751"/>
                <a:gd name="connsiteX1" fmla="*/ 0 w 717219"/>
                <a:gd name="connsiteY1" fmla="*/ 1836751 h 1836751"/>
                <a:gd name="connsiteX2" fmla="*/ 717219 w 717219"/>
                <a:gd name="connsiteY2" fmla="*/ 729946 h 1836751"/>
                <a:gd name="connsiteX3" fmla="*/ 47708 w 717219"/>
                <a:gd name="connsiteY3" fmla="*/ 0 h 1836751"/>
                <a:gd name="connsiteX0" fmla="*/ 66758 w 736269"/>
                <a:gd name="connsiteY0" fmla="*/ 0 h 1841514"/>
                <a:gd name="connsiteX1" fmla="*/ 0 w 736269"/>
                <a:gd name="connsiteY1" fmla="*/ 1841514 h 1841514"/>
                <a:gd name="connsiteX2" fmla="*/ 736269 w 736269"/>
                <a:gd name="connsiteY2" fmla="*/ 729946 h 1841514"/>
                <a:gd name="connsiteX3" fmla="*/ 66758 w 736269"/>
                <a:gd name="connsiteY3" fmla="*/ 0 h 1841514"/>
                <a:gd name="connsiteX0" fmla="*/ 47708 w 736269"/>
                <a:gd name="connsiteY0" fmla="*/ 0 h 1851240"/>
                <a:gd name="connsiteX1" fmla="*/ 0 w 736269"/>
                <a:gd name="connsiteY1" fmla="*/ 1851240 h 1851240"/>
                <a:gd name="connsiteX2" fmla="*/ 736269 w 736269"/>
                <a:gd name="connsiteY2" fmla="*/ 739672 h 1851240"/>
                <a:gd name="connsiteX3" fmla="*/ 47708 w 736269"/>
                <a:gd name="connsiteY3" fmla="*/ 0 h 1851240"/>
                <a:gd name="connsiteX0" fmla="*/ 47708 w 717219"/>
                <a:gd name="connsiteY0" fmla="*/ 0 h 1851240"/>
                <a:gd name="connsiteX1" fmla="*/ 0 w 717219"/>
                <a:gd name="connsiteY1" fmla="*/ 1851240 h 1851240"/>
                <a:gd name="connsiteX2" fmla="*/ 717219 w 717219"/>
                <a:gd name="connsiteY2" fmla="*/ 749398 h 1851240"/>
                <a:gd name="connsiteX3" fmla="*/ 47708 w 717219"/>
                <a:gd name="connsiteY3" fmla="*/ 0 h 1851240"/>
                <a:gd name="connsiteX0" fmla="*/ 33421 w 702932"/>
                <a:gd name="connsiteY0" fmla="*/ 0 h 1797745"/>
                <a:gd name="connsiteX1" fmla="*/ 0 w 702932"/>
                <a:gd name="connsiteY1" fmla="*/ 1797745 h 1797745"/>
                <a:gd name="connsiteX2" fmla="*/ 702932 w 702932"/>
                <a:gd name="connsiteY2" fmla="*/ 749398 h 1797745"/>
                <a:gd name="connsiteX3" fmla="*/ 33421 w 702932"/>
                <a:gd name="connsiteY3" fmla="*/ 0 h 179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932" h="1797745">
                  <a:moveTo>
                    <a:pt x="33421" y="0"/>
                  </a:moveTo>
                  <a:lnTo>
                    <a:pt x="0" y="1797745"/>
                  </a:lnTo>
                  <a:lnTo>
                    <a:pt x="702932" y="749398"/>
                  </a:lnTo>
                  <a:lnTo>
                    <a:pt x="3342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9336759" y="3560529"/>
              <a:ext cx="755415" cy="1188098"/>
            </a:xfrm>
            <a:custGeom>
              <a:avLst/>
              <a:gdLst>
                <a:gd name="connsiteX0" fmla="*/ 0 w 779228"/>
                <a:gd name="connsiteY0" fmla="*/ 834887 h 1288111"/>
                <a:gd name="connsiteX1" fmla="*/ 159026 w 779228"/>
                <a:gd name="connsiteY1" fmla="*/ 1288111 h 1288111"/>
                <a:gd name="connsiteX2" fmla="*/ 779228 w 779228"/>
                <a:gd name="connsiteY2" fmla="*/ 0 h 1288111"/>
                <a:gd name="connsiteX3" fmla="*/ 0 w 779228"/>
                <a:gd name="connsiteY3" fmla="*/ 834887 h 1288111"/>
                <a:gd name="connsiteX0" fmla="*/ 0 w 779228"/>
                <a:gd name="connsiteY0" fmla="*/ 834887 h 1288111"/>
                <a:gd name="connsiteX1" fmla="*/ 178076 w 779228"/>
                <a:gd name="connsiteY1" fmla="*/ 1288111 h 1288111"/>
                <a:gd name="connsiteX2" fmla="*/ 779228 w 779228"/>
                <a:gd name="connsiteY2" fmla="*/ 0 h 1288111"/>
                <a:gd name="connsiteX3" fmla="*/ 0 w 779228"/>
                <a:gd name="connsiteY3" fmla="*/ 834887 h 1288111"/>
                <a:gd name="connsiteX0" fmla="*/ 0 w 769703"/>
                <a:gd name="connsiteY0" fmla="*/ 815837 h 1269061"/>
                <a:gd name="connsiteX1" fmla="*/ 178076 w 769703"/>
                <a:gd name="connsiteY1" fmla="*/ 1269061 h 1269061"/>
                <a:gd name="connsiteX2" fmla="*/ 769703 w 769703"/>
                <a:gd name="connsiteY2" fmla="*/ 0 h 1269061"/>
                <a:gd name="connsiteX3" fmla="*/ 0 w 769703"/>
                <a:gd name="connsiteY3" fmla="*/ 815837 h 1269061"/>
                <a:gd name="connsiteX0" fmla="*/ 0 w 783990"/>
                <a:gd name="connsiteY0" fmla="*/ 820599 h 1273823"/>
                <a:gd name="connsiteX1" fmla="*/ 178076 w 783990"/>
                <a:gd name="connsiteY1" fmla="*/ 1273823 h 1273823"/>
                <a:gd name="connsiteX2" fmla="*/ 783990 w 783990"/>
                <a:gd name="connsiteY2" fmla="*/ 0 h 1273823"/>
                <a:gd name="connsiteX3" fmla="*/ 0 w 783990"/>
                <a:gd name="connsiteY3" fmla="*/ 820599 h 1273823"/>
                <a:gd name="connsiteX0" fmla="*/ 0 w 755415"/>
                <a:gd name="connsiteY0" fmla="*/ 768212 h 1221436"/>
                <a:gd name="connsiteX1" fmla="*/ 178076 w 755415"/>
                <a:gd name="connsiteY1" fmla="*/ 1221436 h 1221436"/>
                <a:gd name="connsiteX2" fmla="*/ 755415 w 755415"/>
                <a:gd name="connsiteY2" fmla="*/ 0 h 1221436"/>
                <a:gd name="connsiteX3" fmla="*/ 0 w 755415"/>
                <a:gd name="connsiteY3" fmla="*/ 768212 h 1221436"/>
                <a:gd name="connsiteX0" fmla="*/ 0 w 755415"/>
                <a:gd name="connsiteY0" fmla="*/ 768212 h 1188098"/>
                <a:gd name="connsiteX1" fmla="*/ 178076 w 755415"/>
                <a:gd name="connsiteY1" fmla="*/ 1188098 h 1188098"/>
                <a:gd name="connsiteX2" fmla="*/ 755415 w 755415"/>
                <a:gd name="connsiteY2" fmla="*/ 0 h 1188098"/>
                <a:gd name="connsiteX3" fmla="*/ 0 w 755415"/>
                <a:gd name="connsiteY3" fmla="*/ 768212 h 118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415" h="1188098">
                  <a:moveTo>
                    <a:pt x="0" y="768212"/>
                  </a:moveTo>
                  <a:lnTo>
                    <a:pt x="178076" y="1188098"/>
                  </a:lnTo>
                  <a:lnTo>
                    <a:pt x="755415" y="0"/>
                  </a:lnTo>
                  <a:lnTo>
                    <a:pt x="0" y="7682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9520365" y="4355741"/>
              <a:ext cx="1708847" cy="436555"/>
            </a:xfrm>
            <a:custGeom>
              <a:avLst/>
              <a:gdLst>
                <a:gd name="connsiteX0" fmla="*/ 0 w 1773141"/>
                <a:gd name="connsiteY0" fmla="*/ 453224 h 453224"/>
                <a:gd name="connsiteX1" fmla="*/ 1598212 w 1773141"/>
                <a:gd name="connsiteY1" fmla="*/ 453224 h 453224"/>
                <a:gd name="connsiteX2" fmla="*/ 1773141 w 1773141"/>
                <a:gd name="connsiteY2" fmla="*/ 0 h 453224"/>
                <a:gd name="connsiteX3" fmla="*/ 0 w 1773141"/>
                <a:gd name="connsiteY3" fmla="*/ 453224 h 453224"/>
                <a:gd name="connsiteX0" fmla="*/ 0 w 1732659"/>
                <a:gd name="connsiteY0" fmla="*/ 453224 h 453224"/>
                <a:gd name="connsiteX1" fmla="*/ 1557730 w 1732659"/>
                <a:gd name="connsiteY1" fmla="*/ 453224 h 453224"/>
                <a:gd name="connsiteX2" fmla="*/ 1732659 w 1732659"/>
                <a:gd name="connsiteY2" fmla="*/ 0 h 453224"/>
                <a:gd name="connsiteX3" fmla="*/ 0 w 1732659"/>
                <a:gd name="connsiteY3" fmla="*/ 453224 h 453224"/>
                <a:gd name="connsiteX0" fmla="*/ 0 w 1732659"/>
                <a:gd name="connsiteY0" fmla="*/ 453224 h 455605"/>
                <a:gd name="connsiteX1" fmla="*/ 1541061 w 1732659"/>
                <a:gd name="connsiteY1" fmla="*/ 455605 h 455605"/>
                <a:gd name="connsiteX2" fmla="*/ 1732659 w 1732659"/>
                <a:gd name="connsiteY2" fmla="*/ 0 h 455605"/>
                <a:gd name="connsiteX3" fmla="*/ 0 w 1732659"/>
                <a:gd name="connsiteY3" fmla="*/ 453224 h 455605"/>
                <a:gd name="connsiteX0" fmla="*/ 0 w 1708847"/>
                <a:gd name="connsiteY0" fmla="*/ 434174 h 436555"/>
                <a:gd name="connsiteX1" fmla="*/ 1541061 w 1708847"/>
                <a:gd name="connsiteY1" fmla="*/ 436555 h 436555"/>
                <a:gd name="connsiteX2" fmla="*/ 1708847 w 1708847"/>
                <a:gd name="connsiteY2" fmla="*/ 0 h 436555"/>
                <a:gd name="connsiteX3" fmla="*/ 0 w 1708847"/>
                <a:gd name="connsiteY3" fmla="*/ 434174 h 43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8847" h="436555">
                  <a:moveTo>
                    <a:pt x="0" y="434174"/>
                  </a:moveTo>
                  <a:lnTo>
                    <a:pt x="1541061" y="436555"/>
                  </a:lnTo>
                  <a:lnTo>
                    <a:pt x="1708847" y="0"/>
                  </a:lnTo>
                  <a:lnTo>
                    <a:pt x="0" y="434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9527785" y="4836349"/>
              <a:ext cx="1534601" cy="1217441"/>
            </a:xfrm>
            <a:custGeom>
              <a:avLst/>
              <a:gdLst>
                <a:gd name="connsiteX0" fmla="*/ 0 w 1534601"/>
                <a:gd name="connsiteY0" fmla="*/ 0 h 1264258"/>
                <a:gd name="connsiteX1" fmla="*/ 779228 w 1534601"/>
                <a:gd name="connsiteY1" fmla="*/ 1264258 h 1264258"/>
                <a:gd name="connsiteX2" fmla="*/ 1534601 w 1534601"/>
                <a:gd name="connsiteY2" fmla="*/ 0 h 1264258"/>
                <a:gd name="connsiteX3" fmla="*/ 0 w 1534601"/>
                <a:gd name="connsiteY3" fmla="*/ 0 h 1264258"/>
                <a:gd name="connsiteX0" fmla="*/ 0 w 1534601"/>
                <a:gd name="connsiteY0" fmla="*/ 0 h 1259332"/>
                <a:gd name="connsiteX1" fmla="*/ 779228 w 1534601"/>
                <a:gd name="connsiteY1" fmla="*/ 1259332 h 1259332"/>
                <a:gd name="connsiteX2" fmla="*/ 1534601 w 1534601"/>
                <a:gd name="connsiteY2" fmla="*/ 0 h 1259332"/>
                <a:gd name="connsiteX3" fmla="*/ 0 w 1534601"/>
                <a:gd name="connsiteY3" fmla="*/ 0 h 1259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4601" h="1259332">
                  <a:moveTo>
                    <a:pt x="0" y="0"/>
                  </a:moveTo>
                  <a:lnTo>
                    <a:pt x="779228" y="1259332"/>
                  </a:lnTo>
                  <a:lnTo>
                    <a:pt x="15346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flipH="1">
              <a:off x="10714450" y="4877256"/>
              <a:ext cx="364855" cy="904150"/>
            </a:xfrm>
            <a:custGeom>
              <a:avLst/>
              <a:gdLst>
                <a:gd name="connsiteX0" fmla="*/ 0 w 373711"/>
                <a:gd name="connsiteY0" fmla="*/ 0 h 954156"/>
                <a:gd name="connsiteX1" fmla="*/ 0 w 373711"/>
                <a:gd name="connsiteY1" fmla="*/ 954156 h 954156"/>
                <a:gd name="connsiteX2" fmla="*/ 373711 w 373711"/>
                <a:gd name="connsiteY2" fmla="*/ 620202 h 954156"/>
                <a:gd name="connsiteX3" fmla="*/ 0 w 373711"/>
                <a:gd name="connsiteY3" fmla="*/ 0 h 954156"/>
                <a:gd name="connsiteX0" fmla="*/ 0 w 378474"/>
                <a:gd name="connsiteY0" fmla="*/ 0 h 904150"/>
                <a:gd name="connsiteX1" fmla="*/ 4763 w 378474"/>
                <a:gd name="connsiteY1" fmla="*/ 904150 h 904150"/>
                <a:gd name="connsiteX2" fmla="*/ 378474 w 378474"/>
                <a:gd name="connsiteY2" fmla="*/ 570196 h 904150"/>
                <a:gd name="connsiteX3" fmla="*/ 0 w 378474"/>
                <a:gd name="connsiteY3" fmla="*/ 0 h 904150"/>
                <a:gd name="connsiteX0" fmla="*/ 0 w 349899"/>
                <a:gd name="connsiteY0" fmla="*/ 0 h 904150"/>
                <a:gd name="connsiteX1" fmla="*/ 4763 w 349899"/>
                <a:gd name="connsiteY1" fmla="*/ 904150 h 904150"/>
                <a:gd name="connsiteX2" fmla="*/ 349899 w 349899"/>
                <a:gd name="connsiteY2" fmla="*/ 579721 h 904150"/>
                <a:gd name="connsiteX3" fmla="*/ 0 w 349899"/>
                <a:gd name="connsiteY3" fmla="*/ 0 h 904150"/>
                <a:gd name="connsiteX0" fmla="*/ 0 w 373712"/>
                <a:gd name="connsiteY0" fmla="*/ 0 h 904150"/>
                <a:gd name="connsiteX1" fmla="*/ 4763 w 373712"/>
                <a:gd name="connsiteY1" fmla="*/ 904150 h 904150"/>
                <a:gd name="connsiteX2" fmla="*/ 373712 w 373712"/>
                <a:gd name="connsiteY2" fmla="*/ 574959 h 904150"/>
                <a:gd name="connsiteX3" fmla="*/ 0 w 373712"/>
                <a:gd name="connsiteY3" fmla="*/ 0 h 904150"/>
                <a:gd name="connsiteX0" fmla="*/ 7604 w 369112"/>
                <a:gd name="connsiteY0" fmla="*/ 0 h 904150"/>
                <a:gd name="connsiteX1" fmla="*/ 163 w 369112"/>
                <a:gd name="connsiteY1" fmla="*/ 904150 h 904150"/>
                <a:gd name="connsiteX2" fmla="*/ 369112 w 369112"/>
                <a:gd name="connsiteY2" fmla="*/ 574959 h 904150"/>
                <a:gd name="connsiteX3" fmla="*/ 7604 w 369112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993" h="904150">
                  <a:moveTo>
                    <a:pt x="7604" y="0"/>
                  </a:moveTo>
                  <a:cubicBezTo>
                    <a:pt x="9192" y="301383"/>
                    <a:pt x="-1425" y="602767"/>
                    <a:pt x="163" y="904150"/>
                  </a:cubicBezTo>
                  <a:lnTo>
                    <a:pt x="373993" y="574959"/>
                  </a:lnTo>
                  <a:lnTo>
                    <a:pt x="76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10341044" y="5472092"/>
              <a:ext cx="721342" cy="582991"/>
            </a:xfrm>
            <a:custGeom>
              <a:avLst/>
              <a:gdLst>
                <a:gd name="connsiteX0" fmla="*/ 0 w 795131"/>
                <a:gd name="connsiteY0" fmla="*/ 333954 h 675860"/>
                <a:gd name="connsiteX1" fmla="*/ 795131 w 795131"/>
                <a:gd name="connsiteY1" fmla="*/ 675860 h 675860"/>
                <a:gd name="connsiteX2" fmla="*/ 373712 w 795131"/>
                <a:gd name="connsiteY2" fmla="*/ 0 h 675860"/>
                <a:gd name="connsiteX3" fmla="*/ 0 w 795131"/>
                <a:gd name="connsiteY3" fmla="*/ 333954 h 675860"/>
                <a:gd name="connsiteX0" fmla="*/ 0 w 780844"/>
                <a:gd name="connsiteY0" fmla="*/ 357766 h 675860"/>
                <a:gd name="connsiteX1" fmla="*/ 780844 w 780844"/>
                <a:gd name="connsiteY1" fmla="*/ 675860 h 675860"/>
                <a:gd name="connsiteX2" fmla="*/ 359425 w 780844"/>
                <a:gd name="connsiteY2" fmla="*/ 0 h 675860"/>
                <a:gd name="connsiteX3" fmla="*/ 0 w 780844"/>
                <a:gd name="connsiteY3" fmla="*/ 357766 h 675860"/>
                <a:gd name="connsiteX0" fmla="*/ 0 w 785606"/>
                <a:gd name="connsiteY0" fmla="*/ 333954 h 675860"/>
                <a:gd name="connsiteX1" fmla="*/ 785606 w 785606"/>
                <a:gd name="connsiteY1" fmla="*/ 675860 h 675860"/>
                <a:gd name="connsiteX2" fmla="*/ 364187 w 785606"/>
                <a:gd name="connsiteY2" fmla="*/ 0 h 675860"/>
                <a:gd name="connsiteX3" fmla="*/ 0 w 785606"/>
                <a:gd name="connsiteY3" fmla="*/ 333954 h 675860"/>
                <a:gd name="connsiteX0" fmla="*/ 0 w 785606"/>
                <a:gd name="connsiteY0" fmla="*/ 279185 h 621091"/>
                <a:gd name="connsiteX1" fmla="*/ 785606 w 785606"/>
                <a:gd name="connsiteY1" fmla="*/ 621091 h 621091"/>
                <a:gd name="connsiteX2" fmla="*/ 371331 w 785606"/>
                <a:gd name="connsiteY2" fmla="*/ 0 h 621091"/>
                <a:gd name="connsiteX3" fmla="*/ 0 w 785606"/>
                <a:gd name="connsiteY3" fmla="*/ 279185 h 621091"/>
                <a:gd name="connsiteX0" fmla="*/ 0 w 785606"/>
                <a:gd name="connsiteY0" fmla="*/ 329192 h 671098"/>
                <a:gd name="connsiteX1" fmla="*/ 785606 w 785606"/>
                <a:gd name="connsiteY1" fmla="*/ 671098 h 671098"/>
                <a:gd name="connsiteX2" fmla="*/ 366568 w 785606"/>
                <a:gd name="connsiteY2" fmla="*/ 0 h 671098"/>
                <a:gd name="connsiteX3" fmla="*/ 0 w 785606"/>
                <a:gd name="connsiteY3" fmla="*/ 329192 h 671098"/>
                <a:gd name="connsiteX0" fmla="*/ 0 w 778462"/>
                <a:gd name="connsiteY0" fmla="*/ 329192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29192 h 649667"/>
                <a:gd name="connsiteX0" fmla="*/ 0 w 778462"/>
                <a:gd name="connsiteY0" fmla="*/ 333954 h 654429"/>
                <a:gd name="connsiteX1" fmla="*/ 778462 w 778462"/>
                <a:gd name="connsiteY1" fmla="*/ 654429 h 654429"/>
                <a:gd name="connsiteX2" fmla="*/ 366568 w 778462"/>
                <a:gd name="connsiteY2" fmla="*/ 0 h 654429"/>
                <a:gd name="connsiteX3" fmla="*/ 0 w 778462"/>
                <a:gd name="connsiteY3" fmla="*/ 333954 h 654429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33954 h 649667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9009 w 778462"/>
                <a:gd name="connsiteY2" fmla="*/ 0 h 649667"/>
                <a:gd name="connsiteX3" fmla="*/ 0 w 778462"/>
                <a:gd name="connsiteY3" fmla="*/ 333954 h 649667"/>
                <a:gd name="connsiteX0" fmla="*/ 0 w 780903"/>
                <a:gd name="connsiteY0" fmla="*/ 331572 h 649667"/>
                <a:gd name="connsiteX1" fmla="*/ 780903 w 780903"/>
                <a:gd name="connsiteY1" fmla="*/ 649667 h 649667"/>
                <a:gd name="connsiteX2" fmla="*/ 371450 w 780903"/>
                <a:gd name="connsiteY2" fmla="*/ 0 h 649667"/>
                <a:gd name="connsiteX3" fmla="*/ 0 w 780903"/>
                <a:gd name="connsiteY3" fmla="*/ 331572 h 649667"/>
                <a:gd name="connsiteX0" fmla="*/ 0 w 783344"/>
                <a:gd name="connsiteY0" fmla="*/ 331572 h 647285"/>
                <a:gd name="connsiteX1" fmla="*/ 783344 w 783344"/>
                <a:gd name="connsiteY1" fmla="*/ 647285 h 647285"/>
                <a:gd name="connsiteX2" fmla="*/ 371450 w 783344"/>
                <a:gd name="connsiteY2" fmla="*/ 0 h 647285"/>
                <a:gd name="connsiteX3" fmla="*/ 0 w 783344"/>
                <a:gd name="connsiteY3" fmla="*/ 331572 h 647285"/>
                <a:gd name="connsiteX0" fmla="*/ 0 w 739408"/>
                <a:gd name="connsiteY0" fmla="*/ 331572 h 582991"/>
                <a:gd name="connsiteX1" fmla="*/ 739408 w 739408"/>
                <a:gd name="connsiteY1" fmla="*/ 582991 h 582991"/>
                <a:gd name="connsiteX2" fmla="*/ 371450 w 739408"/>
                <a:gd name="connsiteY2" fmla="*/ 0 h 582991"/>
                <a:gd name="connsiteX3" fmla="*/ 0 w 739408"/>
                <a:gd name="connsiteY3" fmla="*/ 331572 h 58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408" h="582991">
                  <a:moveTo>
                    <a:pt x="0" y="331572"/>
                  </a:moveTo>
                  <a:lnTo>
                    <a:pt x="739408" y="582991"/>
                  </a:lnTo>
                  <a:lnTo>
                    <a:pt x="371450" y="0"/>
                  </a:lnTo>
                  <a:lnTo>
                    <a:pt x="0" y="3315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9511447" y="4879637"/>
              <a:ext cx="374033" cy="901769"/>
            </a:xfrm>
            <a:custGeom>
              <a:avLst/>
              <a:gdLst>
                <a:gd name="connsiteX0" fmla="*/ 0 w 373711"/>
                <a:gd name="connsiteY0" fmla="*/ 0 h 954156"/>
                <a:gd name="connsiteX1" fmla="*/ 0 w 373711"/>
                <a:gd name="connsiteY1" fmla="*/ 954156 h 954156"/>
                <a:gd name="connsiteX2" fmla="*/ 373711 w 373711"/>
                <a:gd name="connsiteY2" fmla="*/ 620202 h 954156"/>
                <a:gd name="connsiteX3" fmla="*/ 0 w 373711"/>
                <a:gd name="connsiteY3" fmla="*/ 0 h 954156"/>
                <a:gd name="connsiteX0" fmla="*/ 0 w 378474"/>
                <a:gd name="connsiteY0" fmla="*/ 0 h 904150"/>
                <a:gd name="connsiteX1" fmla="*/ 4763 w 378474"/>
                <a:gd name="connsiteY1" fmla="*/ 904150 h 904150"/>
                <a:gd name="connsiteX2" fmla="*/ 378474 w 378474"/>
                <a:gd name="connsiteY2" fmla="*/ 570196 h 904150"/>
                <a:gd name="connsiteX3" fmla="*/ 0 w 378474"/>
                <a:gd name="connsiteY3" fmla="*/ 0 h 904150"/>
                <a:gd name="connsiteX0" fmla="*/ 0 w 349899"/>
                <a:gd name="connsiteY0" fmla="*/ 0 h 904150"/>
                <a:gd name="connsiteX1" fmla="*/ 4763 w 349899"/>
                <a:gd name="connsiteY1" fmla="*/ 904150 h 904150"/>
                <a:gd name="connsiteX2" fmla="*/ 349899 w 349899"/>
                <a:gd name="connsiteY2" fmla="*/ 579721 h 904150"/>
                <a:gd name="connsiteX3" fmla="*/ 0 w 349899"/>
                <a:gd name="connsiteY3" fmla="*/ 0 h 904150"/>
                <a:gd name="connsiteX0" fmla="*/ 0 w 373712"/>
                <a:gd name="connsiteY0" fmla="*/ 0 h 904150"/>
                <a:gd name="connsiteX1" fmla="*/ 4763 w 373712"/>
                <a:gd name="connsiteY1" fmla="*/ 904150 h 904150"/>
                <a:gd name="connsiteX2" fmla="*/ 373712 w 373712"/>
                <a:gd name="connsiteY2" fmla="*/ 574959 h 904150"/>
                <a:gd name="connsiteX3" fmla="*/ 0 w 373712"/>
                <a:gd name="connsiteY3" fmla="*/ 0 h 904150"/>
                <a:gd name="connsiteX0" fmla="*/ 7604 w 369112"/>
                <a:gd name="connsiteY0" fmla="*/ 0 h 904150"/>
                <a:gd name="connsiteX1" fmla="*/ 163 w 369112"/>
                <a:gd name="connsiteY1" fmla="*/ 904150 h 904150"/>
                <a:gd name="connsiteX2" fmla="*/ 369112 w 369112"/>
                <a:gd name="connsiteY2" fmla="*/ 574959 h 904150"/>
                <a:gd name="connsiteX3" fmla="*/ 7604 w 369112"/>
                <a:gd name="connsiteY3" fmla="*/ 0 h 904150"/>
                <a:gd name="connsiteX0" fmla="*/ 7604 w 373993"/>
                <a:gd name="connsiteY0" fmla="*/ 0 h 904150"/>
                <a:gd name="connsiteX1" fmla="*/ 163 w 373993"/>
                <a:gd name="connsiteY1" fmla="*/ 904150 h 904150"/>
                <a:gd name="connsiteX2" fmla="*/ 373993 w 373993"/>
                <a:gd name="connsiteY2" fmla="*/ 574959 h 904150"/>
                <a:gd name="connsiteX3" fmla="*/ 7604 w 373993"/>
                <a:gd name="connsiteY3" fmla="*/ 0 h 904150"/>
                <a:gd name="connsiteX0" fmla="*/ 720 w 374257"/>
                <a:gd name="connsiteY0" fmla="*/ 0 h 901769"/>
                <a:gd name="connsiteX1" fmla="*/ 427 w 374257"/>
                <a:gd name="connsiteY1" fmla="*/ 901769 h 901769"/>
                <a:gd name="connsiteX2" fmla="*/ 374257 w 374257"/>
                <a:gd name="connsiteY2" fmla="*/ 572578 h 901769"/>
                <a:gd name="connsiteX3" fmla="*/ 720 w 374257"/>
                <a:gd name="connsiteY3" fmla="*/ 0 h 90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257" h="901769">
                  <a:moveTo>
                    <a:pt x="720" y="0"/>
                  </a:moveTo>
                  <a:cubicBezTo>
                    <a:pt x="2308" y="301383"/>
                    <a:pt x="-1161" y="600386"/>
                    <a:pt x="427" y="901769"/>
                  </a:cubicBezTo>
                  <a:lnTo>
                    <a:pt x="374257" y="572578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9525890" y="5472092"/>
              <a:ext cx="747099" cy="582992"/>
            </a:xfrm>
            <a:custGeom>
              <a:avLst/>
              <a:gdLst>
                <a:gd name="connsiteX0" fmla="*/ 0 w 795131"/>
                <a:gd name="connsiteY0" fmla="*/ 333954 h 675860"/>
                <a:gd name="connsiteX1" fmla="*/ 795131 w 795131"/>
                <a:gd name="connsiteY1" fmla="*/ 675860 h 675860"/>
                <a:gd name="connsiteX2" fmla="*/ 373712 w 795131"/>
                <a:gd name="connsiteY2" fmla="*/ 0 h 675860"/>
                <a:gd name="connsiteX3" fmla="*/ 0 w 795131"/>
                <a:gd name="connsiteY3" fmla="*/ 333954 h 675860"/>
                <a:gd name="connsiteX0" fmla="*/ 0 w 780844"/>
                <a:gd name="connsiteY0" fmla="*/ 357766 h 675860"/>
                <a:gd name="connsiteX1" fmla="*/ 780844 w 780844"/>
                <a:gd name="connsiteY1" fmla="*/ 675860 h 675860"/>
                <a:gd name="connsiteX2" fmla="*/ 359425 w 780844"/>
                <a:gd name="connsiteY2" fmla="*/ 0 h 675860"/>
                <a:gd name="connsiteX3" fmla="*/ 0 w 780844"/>
                <a:gd name="connsiteY3" fmla="*/ 357766 h 675860"/>
                <a:gd name="connsiteX0" fmla="*/ 0 w 785606"/>
                <a:gd name="connsiteY0" fmla="*/ 333954 h 675860"/>
                <a:gd name="connsiteX1" fmla="*/ 785606 w 785606"/>
                <a:gd name="connsiteY1" fmla="*/ 675860 h 675860"/>
                <a:gd name="connsiteX2" fmla="*/ 364187 w 785606"/>
                <a:gd name="connsiteY2" fmla="*/ 0 h 675860"/>
                <a:gd name="connsiteX3" fmla="*/ 0 w 785606"/>
                <a:gd name="connsiteY3" fmla="*/ 333954 h 675860"/>
                <a:gd name="connsiteX0" fmla="*/ 0 w 785606"/>
                <a:gd name="connsiteY0" fmla="*/ 279185 h 621091"/>
                <a:gd name="connsiteX1" fmla="*/ 785606 w 785606"/>
                <a:gd name="connsiteY1" fmla="*/ 621091 h 621091"/>
                <a:gd name="connsiteX2" fmla="*/ 371331 w 785606"/>
                <a:gd name="connsiteY2" fmla="*/ 0 h 621091"/>
                <a:gd name="connsiteX3" fmla="*/ 0 w 785606"/>
                <a:gd name="connsiteY3" fmla="*/ 279185 h 621091"/>
                <a:gd name="connsiteX0" fmla="*/ 0 w 785606"/>
                <a:gd name="connsiteY0" fmla="*/ 329192 h 671098"/>
                <a:gd name="connsiteX1" fmla="*/ 785606 w 785606"/>
                <a:gd name="connsiteY1" fmla="*/ 671098 h 671098"/>
                <a:gd name="connsiteX2" fmla="*/ 366568 w 785606"/>
                <a:gd name="connsiteY2" fmla="*/ 0 h 671098"/>
                <a:gd name="connsiteX3" fmla="*/ 0 w 785606"/>
                <a:gd name="connsiteY3" fmla="*/ 329192 h 671098"/>
                <a:gd name="connsiteX0" fmla="*/ 0 w 778462"/>
                <a:gd name="connsiteY0" fmla="*/ 329192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29192 h 649667"/>
                <a:gd name="connsiteX0" fmla="*/ 0 w 778462"/>
                <a:gd name="connsiteY0" fmla="*/ 333954 h 654429"/>
                <a:gd name="connsiteX1" fmla="*/ 778462 w 778462"/>
                <a:gd name="connsiteY1" fmla="*/ 654429 h 654429"/>
                <a:gd name="connsiteX2" fmla="*/ 366568 w 778462"/>
                <a:gd name="connsiteY2" fmla="*/ 0 h 654429"/>
                <a:gd name="connsiteX3" fmla="*/ 0 w 778462"/>
                <a:gd name="connsiteY3" fmla="*/ 333954 h 654429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6568 w 778462"/>
                <a:gd name="connsiteY2" fmla="*/ 0 h 649667"/>
                <a:gd name="connsiteX3" fmla="*/ 0 w 778462"/>
                <a:gd name="connsiteY3" fmla="*/ 333954 h 649667"/>
                <a:gd name="connsiteX0" fmla="*/ 0 w 778462"/>
                <a:gd name="connsiteY0" fmla="*/ 333954 h 649667"/>
                <a:gd name="connsiteX1" fmla="*/ 778462 w 778462"/>
                <a:gd name="connsiteY1" fmla="*/ 649667 h 649667"/>
                <a:gd name="connsiteX2" fmla="*/ 369009 w 778462"/>
                <a:gd name="connsiteY2" fmla="*/ 0 h 649667"/>
                <a:gd name="connsiteX3" fmla="*/ 0 w 778462"/>
                <a:gd name="connsiteY3" fmla="*/ 333954 h 649667"/>
                <a:gd name="connsiteX0" fmla="*/ 0 w 780903"/>
                <a:gd name="connsiteY0" fmla="*/ 331572 h 649667"/>
                <a:gd name="connsiteX1" fmla="*/ 780903 w 780903"/>
                <a:gd name="connsiteY1" fmla="*/ 649667 h 649667"/>
                <a:gd name="connsiteX2" fmla="*/ 371450 w 780903"/>
                <a:gd name="connsiteY2" fmla="*/ 0 h 649667"/>
                <a:gd name="connsiteX3" fmla="*/ 0 w 780903"/>
                <a:gd name="connsiteY3" fmla="*/ 331572 h 649667"/>
                <a:gd name="connsiteX0" fmla="*/ 0 w 747546"/>
                <a:gd name="connsiteY0" fmla="*/ 331572 h 582992"/>
                <a:gd name="connsiteX1" fmla="*/ 747546 w 747546"/>
                <a:gd name="connsiteY1" fmla="*/ 582992 h 582992"/>
                <a:gd name="connsiteX2" fmla="*/ 371450 w 747546"/>
                <a:gd name="connsiteY2" fmla="*/ 0 h 582992"/>
                <a:gd name="connsiteX3" fmla="*/ 0 w 747546"/>
                <a:gd name="connsiteY3" fmla="*/ 331572 h 58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546" h="582992">
                  <a:moveTo>
                    <a:pt x="0" y="331572"/>
                  </a:moveTo>
                  <a:lnTo>
                    <a:pt x="747546" y="582992"/>
                  </a:lnTo>
                  <a:lnTo>
                    <a:pt x="371450" y="0"/>
                  </a:lnTo>
                  <a:lnTo>
                    <a:pt x="0" y="3315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1"/>
            <p:cNvSpPr/>
            <p:nvPr/>
          </p:nvSpPr>
          <p:spPr>
            <a:xfrm rot="19614284">
              <a:off x="8963680" y="3112030"/>
              <a:ext cx="101973" cy="1238250"/>
            </a:xfrm>
            <a:custGeom>
              <a:avLst/>
              <a:gdLst>
                <a:gd name="connsiteX0" fmla="*/ 0 w 50264"/>
                <a:gd name="connsiteY0" fmla="*/ 0 h 1246864"/>
                <a:gd name="connsiteX1" fmla="*/ 50264 w 50264"/>
                <a:gd name="connsiteY1" fmla="*/ 0 h 1246864"/>
                <a:gd name="connsiteX2" fmla="*/ 50264 w 50264"/>
                <a:gd name="connsiteY2" fmla="*/ 1246864 h 1246864"/>
                <a:gd name="connsiteX3" fmla="*/ 0 w 50264"/>
                <a:gd name="connsiteY3" fmla="*/ 1246864 h 1246864"/>
                <a:gd name="connsiteX4" fmla="*/ 0 w 50264"/>
                <a:gd name="connsiteY4" fmla="*/ 0 h 1246864"/>
                <a:gd name="connsiteX0" fmla="*/ 0 w 50264"/>
                <a:gd name="connsiteY0" fmla="*/ 11881 h 1258745"/>
                <a:gd name="connsiteX1" fmla="*/ 49480 w 50264"/>
                <a:gd name="connsiteY1" fmla="*/ 0 h 1258745"/>
                <a:gd name="connsiteX2" fmla="*/ 50264 w 50264"/>
                <a:gd name="connsiteY2" fmla="*/ 1258745 h 1258745"/>
                <a:gd name="connsiteX3" fmla="*/ 0 w 50264"/>
                <a:gd name="connsiteY3" fmla="*/ 1258745 h 1258745"/>
                <a:gd name="connsiteX4" fmla="*/ 0 w 50264"/>
                <a:gd name="connsiteY4" fmla="*/ 11881 h 1258745"/>
                <a:gd name="connsiteX0" fmla="*/ 0 w 50264"/>
                <a:gd name="connsiteY0" fmla="*/ 11881 h 1269931"/>
                <a:gd name="connsiteX1" fmla="*/ 49480 w 50264"/>
                <a:gd name="connsiteY1" fmla="*/ 0 h 1269931"/>
                <a:gd name="connsiteX2" fmla="*/ 50264 w 50264"/>
                <a:gd name="connsiteY2" fmla="*/ 1258745 h 1269931"/>
                <a:gd name="connsiteX3" fmla="*/ 4079 w 50264"/>
                <a:gd name="connsiteY3" fmla="*/ 1269931 h 1269931"/>
                <a:gd name="connsiteX4" fmla="*/ 0 w 50264"/>
                <a:gd name="connsiteY4" fmla="*/ 11881 h 1269931"/>
                <a:gd name="connsiteX0" fmla="*/ 0 w 48871"/>
                <a:gd name="connsiteY0" fmla="*/ 36508 h 1269931"/>
                <a:gd name="connsiteX1" fmla="*/ 48087 w 48871"/>
                <a:gd name="connsiteY1" fmla="*/ 0 h 1269931"/>
                <a:gd name="connsiteX2" fmla="*/ 48871 w 48871"/>
                <a:gd name="connsiteY2" fmla="*/ 1258745 h 1269931"/>
                <a:gd name="connsiteX3" fmla="*/ 2686 w 48871"/>
                <a:gd name="connsiteY3" fmla="*/ 1269931 h 1269931"/>
                <a:gd name="connsiteX4" fmla="*/ 0 w 48871"/>
                <a:gd name="connsiteY4" fmla="*/ 36508 h 1269931"/>
                <a:gd name="connsiteX0" fmla="*/ 0 w 49041"/>
                <a:gd name="connsiteY0" fmla="*/ 27721 h 1261144"/>
                <a:gd name="connsiteX1" fmla="*/ 48977 w 49041"/>
                <a:gd name="connsiteY1" fmla="*/ 0 h 1261144"/>
                <a:gd name="connsiteX2" fmla="*/ 48871 w 49041"/>
                <a:gd name="connsiteY2" fmla="*/ 1249958 h 1261144"/>
                <a:gd name="connsiteX3" fmla="*/ 2686 w 49041"/>
                <a:gd name="connsiteY3" fmla="*/ 1261144 h 1261144"/>
                <a:gd name="connsiteX4" fmla="*/ 0 w 49041"/>
                <a:gd name="connsiteY4" fmla="*/ 27721 h 1261144"/>
                <a:gd name="connsiteX0" fmla="*/ 0 w 49033"/>
                <a:gd name="connsiteY0" fmla="*/ 27721 h 1261144"/>
                <a:gd name="connsiteX1" fmla="*/ 48977 w 49033"/>
                <a:gd name="connsiteY1" fmla="*/ 0 h 1261144"/>
                <a:gd name="connsiteX2" fmla="*/ 48757 w 49033"/>
                <a:gd name="connsiteY2" fmla="*/ 1227064 h 1261144"/>
                <a:gd name="connsiteX3" fmla="*/ 2686 w 49033"/>
                <a:gd name="connsiteY3" fmla="*/ 1261144 h 1261144"/>
                <a:gd name="connsiteX4" fmla="*/ 0 w 49033"/>
                <a:gd name="connsiteY4" fmla="*/ 27721 h 1261144"/>
                <a:gd name="connsiteX0" fmla="*/ 0 w 49033"/>
                <a:gd name="connsiteY0" fmla="*/ 27721 h 1238250"/>
                <a:gd name="connsiteX1" fmla="*/ 48977 w 49033"/>
                <a:gd name="connsiteY1" fmla="*/ 0 h 1238250"/>
                <a:gd name="connsiteX2" fmla="*/ 48757 w 49033"/>
                <a:gd name="connsiteY2" fmla="*/ 1227064 h 1238250"/>
                <a:gd name="connsiteX3" fmla="*/ 2571 w 49033"/>
                <a:gd name="connsiteY3" fmla="*/ 1238250 h 1238250"/>
                <a:gd name="connsiteX4" fmla="*/ 0 w 49033"/>
                <a:gd name="connsiteY4" fmla="*/ 27721 h 1238250"/>
                <a:gd name="connsiteX0" fmla="*/ 0 w 49013"/>
                <a:gd name="connsiteY0" fmla="*/ 27721 h 1238250"/>
                <a:gd name="connsiteX1" fmla="*/ 48977 w 49013"/>
                <a:gd name="connsiteY1" fmla="*/ 0 h 1238250"/>
                <a:gd name="connsiteX2" fmla="*/ 48255 w 49013"/>
                <a:gd name="connsiteY2" fmla="*/ 1211224 h 1238250"/>
                <a:gd name="connsiteX3" fmla="*/ 2571 w 49013"/>
                <a:gd name="connsiteY3" fmla="*/ 1238250 h 1238250"/>
                <a:gd name="connsiteX4" fmla="*/ 0 w 49013"/>
                <a:gd name="connsiteY4" fmla="*/ 27721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3" h="1238250">
                  <a:moveTo>
                    <a:pt x="0" y="27721"/>
                  </a:moveTo>
                  <a:lnTo>
                    <a:pt x="48977" y="0"/>
                  </a:lnTo>
                  <a:cubicBezTo>
                    <a:pt x="49238" y="419582"/>
                    <a:pt x="47994" y="791642"/>
                    <a:pt x="48255" y="1211224"/>
                  </a:cubicBezTo>
                  <a:lnTo>
                    <a:pt x="2571" y="1238250"/>
                  </a:lnTo>
                  <a:cubicBezTo>
                    <a:pt x="1211" y="818900"/>
                    <a:pt x="1360" y="447071"/>
                    <a:pt x="0" y="277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2"/>
            <p:cNvSpPr/>
            <p:nvPr/>
          </p:nvSpPr>
          <p:spPr>
            <a:xfrm>
              <a:off x="9689764" y="649976"/>
              <a:ext cx="1171911" cy="83819"/>
            </a:xfrm>
            <a:custGeom>
              <a:avLst/>
              <a:gdLst>
                <a:gd name="connsiteX0" fmla="*/ 0 w 1197309"/>
                <a:gd name="connsiteY0" fmla="*/ 0 h 45719"/>
                <a:gd name="connsiteX1" fmla="*/ 1197309 w 1197309"/>
                <a:gd name="connsiteY1" fmla="*/ 0 h 45719"/>
                <a:gd name="connsiteX2" fmla="*/ 1197309 w 1197309"/>
                <a:gd name="connsiteY2" fmla="*/ 45719 h 45719"/>
                <a:gd name="connsiteX3" fmla="*/ 0 w 1197309"/>
                <a:gd name="connsiteY3" fmla="*/ 45719 h 45719"/>
                <a:gd name="connsiteX4" fmla="*/ 0 w 1197309"/>
                <a:gd name="connsiteY4" fmla="*/ 0 h 45719"/>
                <a:gd name="connsiteX0" fmla="*/ 0 w 1197309"/>
                <a:gd name="connsiteY0" fmla="*/ 0 h 45719"/>
                <a:gd name="connsiteX1" fmla="*/ 1197309 w 1197309"/>
                <a:gd name="connsiteY1" fmla="*/ 0 h 45719"/>
                <a:gd name="connsiteX2" fmla="*/ 1147303 w 1197309"/>
                <a:gd name="connsiteY2" fmla="*/ 45719 h 45719"/>
                <a:gd name="connsiteX3" fmla="*/ 0 w 1197309"/>
                <a:gd name="connsiteY3" fmla="*/ 45719 h 45719"/>
                <a:gd name="connsiteX4" fmla="*/ 0 w 1197309"/>
                <a:gd name="connsiteY4" fmla="*/ 0 h 45719"/>
                <a:gd name="connsiteX0" fmla="*/ 0 w 1197309"/>
                <a:gd name="connsiteY0" fmla="*/ 0 h 83819"/>
                <a:gd name="connsiteX1" fmla="*/ 1197309 w 1197309"/>
                <a:gd name="connsiteY1" fmla="*/ 0 h 83819"/>
                <a:gd name="connsiteX2" fmla="*/ 1099678 w 1197309"/>
                <a:gd name="connsiteY2" fmla="*/ 83819 h 83819"/>
                <a:gd name="connsiteX3" fmla="*/ 0 w 1197309"/>
                <a:gd name="connsiteY3" fmla="*/ 45719 h 83819"/>
                <a:gd name="connsiteX4" fmla="*/ 0 w 1197309"/>
                <a:gd name="connsiteY4" fmla="*/ 0 h 83819"/>
                <a:gd name="connsiteX0" fmla="*/ 3175 w 1200484"/>
                <a:gd name="connsiteY0" fmla="*/ 0 h 83819"/>
                <a:gd name="connsiteX1" fmla="*/ 1200484 w 1200484"/>
                <a:gd name="connsiteY1" fmla="*/ 0 h 83819"/>
                <a:gd name="connsiteX2" fmla="*/ 1102853 w 1200484"/>
                <a:gd name="connsiteY2" fmla="*/ 83819 h 83819"/>
                <a:gd name="connsiteX3" fmla="*/ 0 w 1200484"/>
                <a:gd name="connsiteY3" fmla="*/ 83819 h 83819"/>
                <a:gd name="connsiteX4" fmla="*/ 3175 w 1200484"/>
                <a:gd name="connsiteY4" fmla="*/ 0 h 8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484" h="83819">
                  <a:moveTo>
                    <a:pt x="3175" y="0"/>
                  </a:moveTo>
                  <a:lnTo>
                    <a:pt x="1200484" y="0"/>
                  </a:lnTo>
                  <a:lnTo>
                    <a:pt x="1102853" y="83819"/>
                  </a:lnTo>
                  <a:lnTo>
                    <a:pt x="0" y="83819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4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</dc:creator>
  <cp:lastModifiedBy>A B</cp:lastModifiedBy>
  <cp:revision>5</cp:revision>
  <dcterms:created xsi:type="dcterms:W3CDTF">2019-07-12T13:58:51Z</dcterms:created>
  <dcterms:modified xsi:type="dcterms:W3CDTF">2019-07-12T14:41:36Z</dcterms:modified>
</cp:coreProperties>
</file>