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302" r:id="rId3"/>
    <p:sldId id="301" r:id="rId4"/>
    <p:sldId id="298" r:id="rId5"/>
    <p:sldId id="299" r:id="rId6"/>
    <p:sldId id="297" r:id="rId7"/>
    <p:sldId id="308" r:id="rId8"/>
    <p:sldId id="310" r:id="rId9"/>
    <p:sldId id="311" r:id="rId10"/>
    <p:sldId id="309" r:id="rId11"/>
    <p:sldId id="258" r:id="rId12"/>
    <p:sldId id="307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Amatic SC" panose="020B0604020202020204" charset="-79"/>
      <p:regular r:id="rId20"/>
      <p:bold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Nunito" panose="020B0604020202020204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C0C35A8-31EE-4B06-98D1-F3640B604409}">
  <a:tblStyle styleId="{2C0C35A8-31EE-4B06-98D1-F3640B6044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2D37EB-A914-4A42-9CBE-EA1083F15C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82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82698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6473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774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810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79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22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7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2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457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0151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5441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75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76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2225" y="778096"/>
            <a:ext cx="7579546" cy="3864638"/>
          </a:xfrm>
          <a:custGeom>
            <a:avLst/>
            <a:gdLst/>
            <a:ahLst/>
            <a:cxnLst/>
            <a:rect l="l" t="t" r="r" b="b"/>
            <a:pathLst>
              <a:path w="3592202" h="1831582" extrusionOk="0">
                <a:moveTo>
                  <a:pt x="3554475" y="588873"/>
                </a:moveTo>
                <a:cubicBezTo>
                  <a:pt x="3581881" y="-89254"/>
                  <a:pt x="2593478" y="24995"/>
                  <a:pt x="2107652" y="528"/>
                </a:cubicBezTo>
                <a:cubicBezTo>
                  <a:pt x="1659207" y="-4515"/>
                  <a:pt x="1181252" y="27319"/>
                  <a:pt x="750347" y="64701"/>
                </a:cubicBezTo>
                <a:cubicBezTo>
                  <a:pt x="-8045" y="130474"/>
                  <a:pt x="40101" y="825724"/>
                  <a:pt x="6973" y="1349129"/>
                </a:cubicBezTo>
                <a:cubicBezTo>
                  <a:pt x="-5853" y="1475480"/>
                  <a:pt x="-13088" y="1628228"/>
                  <a:pt x="99056" y="1715663"/>
                </a:cubicBezTo>
                <a:cubicBezTo>
                  <a:pt x="135341" y="1744165"/>
                  <a:pt x="181120" y="1758789"/>
                  <a:pt x="226394" y="1766090"/>
                </a:cubicBezTo>
                <a:cubicBezTo>
                  <a:pt x="547610" y="1798407"/>
                  <a:pt x="870976" y="1810947"/>
                  <a:pt x="1193749" y="1821405"/>
                </a:cubicBezTo>
                <a:cubicBezTo>
                  <a:pt x="1869266" y="1838945"/>
                  <a:pt x="2634630" y="1839954"/>
                  <a:pt x="3306903" y="1773939"/>
                </a:cubicBezTo>
                <a:cubicBezTo>
                  <a:pt x="3542965" y="1713230"/>
                  <a:pt x="3574777" y="1531804"/>
                  <a:pt x="3589730" y="1335448"/>
                </a:cubicBezTo>
                <a:cubicBezTo>
                  <a:pt x="3601744" y="1168470"/>
                  <a:pt x="3566731" y="755807"/>
                  <a:pt x="3554475" y="5888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794256" y="560052"/>
            <a:ext cx="7399177" cy="3910731"/>
          </a:xfrm>
          <a:custGeom>
            <a:avLst/>
            <a:gdLst/>
            <a:ahLst/>
            <a:cxnLst/>
            <a:rect l="l" t="t" r="r" b="b"/>
            <a:pathLst>
              <a:path w="3506719" h="1853427" extrusionOk="0">
                <a:moveTo>
                  <a:pt x="3499305" y="1166353"/>
                </a:moveTo>
                <a:cubicBezTo>
                  <a:pt x="3487751" y="941889"/>
                  <a:pt x="3482379" y="741016"/>
                  <a:pt x="3468150" y="516750"/>
                </a:cubicBezTo>
                <a:cubicBezTo>
                  <a:pt x="3459578" y="392635"/>
                  <a:pt x="3434540" y="262425"/>
                  <a:pt x="3343926" y="170342"/>
                </a:cubicBezTo>
                <a:cubicBezTo>
                  <a:pt x="3249760" y="74400"/>
                  <a:pt x="3105299" y="78500"/>
                  <a:pt x="2981184" y="57847"/>
                </a:cubicBezTo>
                <a:cubicBezTo>
                  <a:pt x="2181223" y="-47983"/>
                  <a:pt x="1370738" y="7114"/>
                  <a:pt x="571983" y="97465"/>
                </a:cubicBezTo>
                <a:cubicBezTo>
                  <a:pt x="583142" y="79706"/>
                  <a:pt x="597415" y="64118"/>
                  <a:pt x="614122" y="51423"/>
                </a:cubicBezTo>
                <a:cubicBezTo>
                  <a:pt x="621729" y="45657"/>
                  <a:pt x="614122" y="33314"/>
                  <a:pt x="606317" y="39277"/>
                </a:cubicBezTo>
                <a:cubicBezTo>
                  <a:pt x="584019" y="56115"/>
                  <a:pt x="565669" y="77601"/>
                  <a:pt x="552470" y="102223"/>
                </a:cubicBezTo>
                <a:cubicBezTo>
                  <a:pt x="551023" y="104503"/>
                  <a:pt x="551176" y="107419"/>
                  <a:pt x="552843" y="109545"/>
                </a:cubicBezTo>
                <a:cubicBezTo>
                  <a:pt x="552996" y="111124"/>
                  <a:pt x="553654" y="112615"/>
                  <a:pt x="554728" y="113799"/>
                </a:cubicBezTo>
                <a:cubicBezTo>
                  <a:pt x="574416" y="135921"/>
                  <a:pt x="597985" y="154271"/>
                  <a:pt x="624273" y="167908"/>
                </a:cubicBezTo>
                <a:cubicBezTo>
                  <a:pt x="632429" y="172162"/>
                  <a:pt x="639401" y="158700"/>
                  <a:pt x="631025" y="154315"/>
                </a:cubicBezTo>
                <a:cubicBezTo>
                  <a:pt x="609956" y="143265"/>
                  <a:pt x="590728" y="129014"/>
                  <a:pt x="574021" y="112067"/>
                </a:cubicBezTo>
                <a:cubicBezTo>
                  <a:pt x="1426426" y="15774"/>
                  <a:pt x="2294047" y="-40901"/>
                  <a:pt x="3145004" y="97048"/>
                </a:cubicBezTo>
                <a:cubicBezTo>
                  <a:pt x="3209331" y="107550"/>
                  <a:pt x="3269536" y="123884"/>
                  <a:pt x="3319414" y="167886"/>
                </a:cubicBezTo>
                <a:cubicBezTo>
                  <a:pt x="3474552" y="310265"/>
                  <a:pt x="3450632" y="540604"/>
                  <a:pt x="3463897" y="732531"/>
                </a:cubicBezTo>
                <a:cubicBezTo>
                  <a:pt x="3470474" y="878856"/>
                  <a:pt x="3477052" y="1001085"/>
                  <a:pt x="3483783" y="1147410"/>
                </a:cubicBezTo>
                <a:cubicBezTo>
                  <a:pt x="3501191" y="1385138"/>
                  <a:pt x="3525965" y="1744218"/>
                  <a:pt x="3230532" y="1813916"/>
                </a:cubicBezTo>
                <a:cubicBezTo>
                  <a:pt x="3161470" y="1826939"/>
                  <a:pt x="3088899" y="1823212"/>
                  <a:pt x="3018938" y="1824396"/>
                </a:cubicBezTo>
                <a:cubicBezTo>
                  <a:pt x="2066294" y="1838384"/>
                  <a:pt x="1110998" y="1858664"/>
                  <a:pt x="159779" y="1795412"/>
                </a:cubicBezTo>
                <a:cubicBezTo>
                  <a:pt x="96198" y="1786642"/>
                  <a:pt x="52897" y="1750883"/>
                  <a:pt x="37988" y="1686381"/>
                </a:cubicBezTo>
                <a:cubicBezTo>
                  <a:pt x="23014" y="1627185"/>
                  <a:pt x="28429" y="1563604"/>
                  <a:pt x="29218" y="1503201"/>
                </a:cubicBezTo>
                <a:cubicBezTo>
                  <a:pt x="32288" y="1285666"/>
                  <a:pt x="37769" y="1068196"/>
                  <a:pt x="45640" y="850771"/>
                </a:cubicBezTo>
                <a:cubicBezTo>
                  <a:pt x="67279" y="849039"/>
                  <a:pt x="84052" y="831170"/>
                  <a:pt x="84403" y="809465"/>
                </a:cubicBezTo>
                <a:cubicBezTo>
                  <a:pt x="84775" y="785085"/>
                  <a:pt x="61119" y="766449"/>
                  <a:pt x="37528" y="771382"/>
                </a:cubicBezTo>
                <a:cubicBezTo>
                  <a:pt x="-10202" y="773070"/>
                  <a:pt x="-12460" y="837024"/>
                  <a:pt x="31082" y="849280"/>
                </a:cubicBezTo>
                <a:cubicBezTo>
                  <a:pt x="22860" y="1075914"/>
                  <a:pt x="17248" y="1302614"/>
                  <a:pt x="14222" y="1529401"/>
                </a:cubicBezTo>
                <a:cubicBezTo>
                  <a:pt x="6724" y="1697563"/>
                  <a:pt x="25184" y="1816372"/>
                  <a:pt x="222900" y="1815955"/>
                </a:cubicBezTo>
                <a:cubicBezTo>
                  <a:pt x="1165853" y="1869451"/>
                  <a:pt x="2110823" y="1854630"/>
                  <a:pt x="3054653" y="1838559"/>
                </a:cubicBezTo>
                <a:cubicBezTo>
                  <a:pt x="3124352" y="1837376"/>
                  <a:pt x="3196834" y="1840752"/>
                  <a:pt x="3264427" y="1820822"/>
                </a:cubicBezTo>
                <a:cubicBezTo>
                  <a:pt x="3445173" y="1765222"/>
                  <a:pt x="3508426" y="1558539"/>
                  <a:pt x="3506606" y="1387089"/>
                </a:cubicBezTo>
                <a:cubicBezTo>
                  <a:pt x="3507527" y="1313642"/>
                  <a:pt x="3502637" y="1239910"/>
                  <a:pt x="3499305" y="1166353"/>
                </a:cubicBezTo>
                <a:close/>
                <a:moveTo>
                  <a:pt x="14683" y="811175"/>
                </a:moveTo>
                <a:cubicBezTo>
                  <a:pt x="12863" y="794424"/>
                  <a:pt x="28933" y="781270"/>
                  <a:pt x="44807" y="788066"/>
                </a:cubicBezTo>
                <a:cubicBezTo>
                  <a:pt x="47241" y="789162"/>
                  <a:pt x="50112" y="788768"/>
                  <a:pt x="52152" y="787036"/>
                </a:cubicBezTo>
                <a:cubicBezTo>
                  <a:pt x="78987" y="795301"/>
                  <a:pt x="73002" y="833713"/>
                  <a:pt x="45815" y="836191"/>
                </a:cubicBezTo>
                <a:cubicBezTo>
                  <a:pt x="30424" y="837594"/>
                  <a:pt x="16656" y="826588"/>
                  <a:pt x="14683" y="81124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460343" y="542436"/>
            <a:ext cx="814257" cy="1022479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121968" y="821005"/>
            <a:ext cx="185720" cy="335821"/>
          </a:xfrm>
          <a:custGeom>
            <a:avLst/>
            <a:gdLst/>
            <a:ahLst/>
            <a:cxnLst/>
            <a:rect l="l" t="t" r="r" b="b"/>
            <a:pathLst>
              <a:path w="88019" h="159157" extrusionOk="0">
                <a:moveTo>
                  <a:pt x="87774" y="149186"/>
                </a:moveTo>
                <a:cubicBezTo>
                  <a:pt x="74290" y="95537"/>
                  <a:pt x="49098" y="45526"/>
                  <a:pt x="14041" y="2730"/>
                </a:cubicBezTo>
                <a:cubicBezTo>
                  <a:pt x="8078" y="-4527"/>
                  <a:pt x="-4309" y="4199"/>
                  <a:pt x="1522" y="11302"/>
                </a:cubicBezTo>
                <a:cubicBezTo>
                  <a:pt x="35835" y="53069"/>
                  <a:pt x="60478" y="101916"/>
                  <a:pt x="73676" y="154338"/>
                </a:cubicBezTo>
                <a:cubicBezTo>
                  <a:pt x="76044" y="163678"/>
                  <a:pt x="90032" y="158065"/>
                  <a:pt x="87774" y="1491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947917" y="505266"/>
            <a:ext cx="831121" cy="96144"/>
          </a:xfrm>
          <a:custGeom>
            <a:avLst/>
            <a:gdLst/>
            <a:ahLst/>
            <a:cxnLst/>
            <a:rect l="l" t="t" r="r" b="b"/>
            <a:pathLst>
              <a:path w="393896" h="45566" extrusionOk="0">
                <a:moveTo>
                  <a:pt x="386461" y="1"/>
                </a:moveTo>
                <a:cubicBezTo>
                  <a:pt x="259364" y="2172"/>
                  <a:pt x="132531" y="12432"/>
                  <a:pt x="6750" y="30696"/>
                </a:cubicBezTo>
                <a:cubicBezTo>
                  <a:pt x="-2393" y="32011"/>
                  <a:pt x="-2305" y="46876"/>
                  <a:pt x="7364" y="45473"/>
                </a:cubicBezTo>
                <a:cubicBezTo>
                  <a:pt x="133145" y="27210"/>
                  <a:pt x="259978" y="16949"/>
                  <a:pt x="387053" y="14778"/>
                </a:cubicBezTo>
                <a:cubicBezTo>
                  <a:pt x="396349" y="14647"/>
                  <a:pt x="396196" y="-152"/>
                  <a:pt x="38646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3868218" y="487291"/>
            <a:ext cx="278364" cy="43099"/>
          </a:xfrm>
          <a:custGeom>
            <a:avLst/>
            <a:gdLst/>
            <a:ahLst/>
            <a:cxnLst/>
            <a:rect l="l" t="t" r="r" b="b"/>
            <a:pathLst>
              <a:path w="131926" h="20426" extrusionOk="0">
                <a:moveTo>
                  <a:pt x="124504" y="198"/>
                </a:moveTo>
                <a:cubicBezTo>
                  <a:pt x="85193" y="-635"/>
                  <a:pt x="45860" y="1163"/>
                  <a:pt x="6791" y="5570"/>
                </a:cubicBezTo>
                <a:cubicBezTo>
                  <a:pt x="-2417" y="6622"/>
                  <a:pt x="-2308" y="21465"/>
                  <a:pt x="7405" y="20369"/>
                </a:cubicBezTo>
                <a:cubicBezTo>
                  <a:pt x="46474" y="15962"/>
                  <a:pt x="85807" y="14164"/>
                  <a:pt x="125118" y="14997"/>
                </a:cubicBezTo>
                <a:cubicBezTo>
                  <a:pt x="134392" y="15194"/>
                  <a:pt x="134195" y="417"/>
                  <a:pt x="124504" y="19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549755" y="4514760"/>
            <a:ext cx="880619" cy="47277"/>
          </a:xfrm>
          <a:custGeom>
            <a:avLst/>
            <a:gdLst/>
            <a:ahLst/>
            <a:cxnLst/>
            <a:rect l="l" t="t" r="r" b="b"/>
            <a:pathLst>
              <a:path w="417355" h="22406" extrusionOk="0">
                <a:moveTo>
                  <a:pt x="409929" y="3189"/>
                </a:moveTo>
                <a:lnTo>
                  <a:pt x="209122" y="5951"/>
                </a:lnTo>
                <a:cubicBezTo>
                  <a:pt x="142580" y="6872"/>
                  <a:pt x="74658" y="11476"/>
                  <a:pt x="8775" y="119"/>
                </a:cubicBezTo>
                <a:cubicBezTo>
                  <a:pt x="-302" y="-1459"/>
                  <a:pt x="-3897" y="13142"/>
                  <a:pt x="5618" y="14787"/>
                </a:cubicBezTo>
                <a:cubicBezTo>
                  <a:pt x="71391" y="26122"/>
                  <a:pt x="139029" y="21715"/>
                  <a:pt x="205351" y="20794"/>
                </a:cubicBezTo>
                <a:lnTo>
                  <a:pt x="410521" y="17966"/>
                </a:lnTo>
                <a:cubicBezTo>
                  <a:pt x="419817" y="17747"/>
                  <a:pt x="419641" y="2969"/>
                  <a:pt x="409929" y="318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3925109" y="4621068"/>
            <a:ext cx="285390" cy="35142"/>
          </a:xfrm>
          <a:custGeom>
            <a:avLst/>
            <a:gdLst/>
            <a:ahLst/>
            <a:cxnLst/>
            <a:rect l="l" t="t" r="r" b="b"/>
            <a:pathLst>
              <a:path w="135256" h="16655" extrusionOk="0">
                <a:moveTo>
                  <a:pt x="129610" y="810"/>
                </a:moveTo>
                <a:cubicBezTo>
                  <a:pt x="88677" y="-549"/>
                  <a:pt x="47766" y="-198"/>
                  <a:pt x="6832" y="1863"/>
                </a:cubicBezTo>
                <a:cubicBezTo>
                  <a:pt x="-2442" y="2345"/>
                  <a:pt x="-2310" y="17210"/>
                  <a:pt x="7446" y="16640"/>
                </a:cubicBezTo>
                <a:cubicBezTo>
                  <a:pt x="47130" y="14601"/>
                  <a:pt x="86835" y="14228"/>
                  <a:pt x="126562" y="15478"/>
                </a:cubicBezTo>
                <a:cubicBezTo>
                  <a:pt x="135507" y="15785"/>
                  <a:pt x="139191" y="1117"/>
                  <a:pt x="129610" y="8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867900" y="1731475"/>
            <a:ext cx="5408100" cy="168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None/>
              <a:defRPr sz="6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 rot="-871776">
            <a:off x="594544" y="662599"/>
            <a:ext cx="1234918" cy="1390637"/>
          </a:xfrm>
          <a:custGeom>
            <a:avLst/>
            <a:gdLst/>
            <a:ahLst/>
            <a:cxnLst/>
            <a:rect l="l" t="t" r="r" b="b"/>
            <a:pathLst>
              <a:path w="584559" h="658270" extrusionOk="0">
                <a:moveTo>
                  <a:pt x="400656" y="592594"/>
                </a:moveTo>
                <a:cubicBezTo>
                  <a:pt x="398705" y="592697"/>
                  <a:pt x="396842" y="593473"/>
                  <a:pt x="395395" y="594786"/>
                </a:cubicBezTo>
                <a:cubicBezTo>
                  <a:pt x="372790" y="614869"/>
                  <a:pt x="326968" y="608292"/>
                  <a:pt x="296493" y="605310"/>
                </a:cubicBezTo>
                <a:cubicBezTo>
                  <a:pt x="253302" y="602043"/>
                  <a:pt x="220963" y="596014"/>
                  <a:pt x="191671" y="585731"/>
                </a:cubicBezTo>
                <a:cubicBezTo>
                  <a:pt x="185292" y="583232"/>
                  <a:pt x="178517" y="589173"/>
                  <a:pt x="177552" y="595027"/>
                </a:cubicBezTo>
                <a:cubicBezTo>
                  <a:pt x="176719" y="598472"/>
                  <a:pt x="178846" y="601934"/>
                  <a:pt x="182288" y="602767"/>
                </a:cubicBezTo>
                <a:cubicBezTo>
                  <a:pt x="218069" y="615921"/>
                  <a:pt x="265294" y="622893"/>
                  <a:pt x="316028" y="625524"/>
                </a:cubicBezTo>
                <a:cubicBezTo>
                  <a:pt x="346152" y="628462"/>
                  <a:pt x="384498" y="628528"/>
                  <a:pt x="404515" y="610440"/>
                </a:cubicBezTo>
                <a:cubicBezTo>
                  <a:pt x="412320" y="604038"/>
                  <a:pt x="407585" y="592901"/>
                  <a:pt x="400656" y="592594"/>
                </a:cubicBezTo>
                <a:close/>
                <a:moveTo>
                  <a:pt x="310547" y="639710"/>
                </a:moveTo>
                <a:lnTo>
                  <a:pt x="268429" y="637692"/>
                </a:lnTo>
                <a:cubicBezTo>
                  <a:pt x="263694" y="637495"/>
                  <a:pt x="258191" y="639490"/>
                  <a:pt x="256788" y="645673"/>
                </a:cubicBezTo>
                <a:cubicBezTo>
                  <a:pt x="256042" y="649839"/>
                  <a:pt x="258191" y="655671"/>
                  <a:pt x="263365" y="656241"/>
                </a:cubicBezTo>
                <a:lnTo>
                  <a:pt x="305460" y="658258"/>
                </a:lnTo>
                <a:cubicBezTo>
                  <a:pt x="310218" y="658455"/>
                  <a:pt x="315699" y="656460"/>
                  <a:pt x="317124" y="650277"/>
                </a:cubicBezTo>
                <a:cubicBezTo>
                  <a:pt x="317847" y="646111"/>
                  <a:pt x="315699" y="640258"/>
                  <a:pt x="310547" y="639710"/>
                </a:cubicBezTo>
                <a:close/>
                <a:moveTo>
                  <a:pt x="85075" y="404459"/>
                </a:moveTo>
                <a:cubicBezTo>
                  <a:pt x="50631" y="383609"/>
                  <a:pt x="26799" y="349648"/>
                  <a:pt x="17985" y="308824"/>
                </a:cubicBezTo>
                <a:cubicBezTo>
                  <a:pt x="14894" y="296437"/>
                  <a:pt x="-2448" y="306303"/>
                  <a:pt x="292" y="316257"/>
                </a:cubicBezTo>
                <a:cubicBezTo>
                  <a:pt x="9829" y="360347"/>
                  <a:pt x="37038" y="397925"/>
                  <a:pt x="77028" y="422064"/>
                </a:cubicBezTo>
                <a:cubicBezTo>
                  <a:pt x="82224" y="425572"/>
                  <a:pt x="87991" y="421034"/>
                  <a:pt x="89262" y="415641"/>
                </a:cubicBezTo>
                <a:cubicBezTo>
                  <a:pt x="90643" y="411394"/>
                  <a:pt x="88911" y="406755"/>
                  <a:pt x="85075" y="404459"/>
                </a:cubicBezTo>
                <a:close/>
                <a:moveTo>
                  <a:pt x="329906" y="581522"/>
                </a:moveTo>
                <a:cubicBezTo>
                  <a:pt x="357816" y="581522"/>
                  <a:pt x="380332" y="577751"/>
                  <a:pt x="400656" y="569661"/>
                </a:cubicBezTo>
                <a:cubicBezTo>
                  <a:pt x="405261" y="567896"/>
                  <a:pt x="407870" y="563002"/>
                  <a:pt x="406752" y="558194"/>
                </a:cubicBezTo>
                <a:cubicBezTo>
                  <a:pt x="406357" y="554364"/>
                  <a:pt x="403243" y="551382"/>
                  <a:pt x="399407" y="551134"/>
                </a:cubicBezTo>
                <a:cubicBezTo>
                  <a:pt x="398135" y="551161"/>
                  <a:pt x="396885" y="551428"/>
                  <a:pt x="395701" y="551924"/>
                </a:cubicBezTo>
                <a:cubicBezTo>
                  <a:pt x="365511" y="565078"/>
                  <a:pt x="319887" y="564201"/>
                  <a:pt x="285399" y="560123"/>
                </a:cubicBezTo>
                <a:cubicBezTo>
                  <a:pt x="250079" y="556857"/>
                  <a:pt x="213553" y="549337"/>
                  <a:pt x="177004" y="540545"/>
                </a:cubicBezTo>
                <a:cubicBezTo>
                  <a:pt x="172137" y="540545"/>
                  <a:pt x="169352" y="544930"/>
                  <a:pt x="168826" y="549095"/>
                </a:cubicBezTo>
                <a:cubicBezTo>
                  <a:pt x="167884" y="553862"/>
                  <a:pt x="170887" y="558516"/>
                  <a:pt x="175623" y="559619"/>
                </a:cubicBezTo>
                <a:cubicBezTo>
                  <a:pt x="226663" y="572796"/>
                  <a:pt x="279633" y="581061"/>
                  <a:pt x="329906" y="581522"/>
                </a:cubicBezTo>
                <a:close/>
                <a:moveTo>
                  <a:pt x="216951" y="106307"/>
                </a:moveTo>
                <a:cubicBezTo>
                  <a:pt x="171238" y="119725"/>
                  <a:pt x="136444" y="158926"/>
                  <a:pt x="123991" y="204968"/>
                </a:cubicBezTo>
                <a:cubicBezTo>
                  <a:pt x="122237" y="210887"/>
                  <a:pt x="126183" y="214877"/>
                  <a:pt x="132081" y="214899"/>
                </a:cubicBezTo>
                <a:cubicBezTo>
                  <a:pt x="136860" y="215086"/>
                  <a:pt x="141114" y="211902"/>
                  <a:pt x="142276" y="207270"/>
                </a:cubicBezTo>
                <a:cubicBezTo>
                  <a:pt x="152602" y="168886"/>
                  <a:pt x="181104" y="138014"/>
                  <a:pt x="218551" y="124658"/>
                </a:cubicBezTo>
                <a:cubicBezTo>
                  <a:pt x="228198" y="121216"/>
                  <a:pt x="226334" y="106811"/>
                  <a:pt x="216951" y="106307"/>
                </a:cubicBezTo>
                <a:close/>
                <a:moveTo>
                  <a:pt x="259660" y="91574"/>
                </a:moveTo>
                <a:cubicBezTo>
                  <a:pt x="248325" y="91574"/>
                  <a:pt x="248127" y="110232"/>
                  <a:pt x="260690" y="110297"/>
                </a:cubicBezTo>
                <a:cubicBezTo>
                  <a:pt x="272025" y="110407"/>
                  <a:pt x="272201" y="91640"/>
                  <a:pt x="259660" y="91574"/>
                </a:cubicBezTo>
                <a:close/>
                <a:moveTo>
                  <a:pt x="557483" y="48689"/>
                </a:moveTo>
                <a:cubicBezTo>
                  <a:pt x="551256" y="39700"/>
                  <a:pt x="533760" y="49939"/>
                  <a:pt x="541193" y="59235"/>
                </a:cubicBezTo>
                <a:cubicBezTo>
                  <a:pt x="556321" y="77557"/>
                  <a:pt x="565003" y="100330"/>
                  <a:pt x="565946" y="124066"/>
                </a:cubicBezTo>
                <a:cubicBezTo>
                  <a:pt x="565770" y="128275"/>
                  <a:pt x="569059" y="131825"/>
                  <a:pt x="573268" y="131992"/>
                </a:cubicBezTo>
                <a:cubicBezTo>
                  <a:pt x="573532" y="132003"/>
                  <a:pt x="573817" y="131998"/>
                  <a:pt x="574080" y="131981"/>
                </a:cubicBezTo>
                <a:cubicBezTo>
                  <a:pt x="579561" y="132272"/>
                  <a:pt x="584253" y="128058"/>
                  <a:pt x="584538" y="122569"/>
                </a:cubicBezTo>
                <a:cubicBezTo>
                  <a:pt x="584560" y="122323"/>
                  <a:pt x="584560" y="122075"/>
                  <a:pt x="584560" y="121830"/>
                </a:cubicBezTo>
                <a:cubicBezTo>
                  <a:pt x="583639" y="95169"/>
                  <a:pt x="574146" y="69515"/>
                  <a:pt x="557483" y="48689"/>
                </a:cubicBezTo>
                <a:close/>
                <a:moveTo>
                  <a:pt x="403682" y="258"/>
                </a:moveTo>
                <a:cubicBezTo>
                  <a:pt x="392720" y="-2395"/>
                  <a:pt x="387765" y="16219"/>
                  <a:pt x="399780" y="18960"/>
                </a:cubicBezTo>
                <a:cubicBezTo>
                  <a:pt x="493595" y="37946"/>
                  <a:pt x="532160" y="149148"/>
                  <a:pt x="535120" y="227659"/>
                </a:cubicBezTo>
                <a:cubicBezTo>
                  <a:pt x="535076" y="232018"/>
                  <a:pt x="538562" y="235590"/>
                  <a:pt x="542925" y="235633"/>
                </a:cubicBezTo>
                <a:cubicBezTo>
                  <a:pt x="543122" y="235636"/>
                  <a:pt x="543320" y="235631"/>
                  <a:pt x="543517" y="235618"/>
                </a:cubicBezTo>
                <a:cubicBezTo>
                  <a:pt x="546499" y="235695"/>
                  <a:pt x="549371" y="234555"/>
                  <a:pt x="551497" y="232461"/>
                </a:cubicBezTo>
                <a:cubicBezTo>
                  <a:pt x="553208" y="230630"/>
                  <a:pt x="554062" y="228157"/>
                  <a:pt x="553822" y="225664"/>
                </a:cubicBezTo>
                <a:cubicBezTo>
                  <a:pt x="551629" y="188393"/>
                  <a:pt x="542859" y="133800"/>
                  <a:pt x="514993" y="85610"/>
                </a:cubicBezTo>
                <a:cubicBezTo>
                  <a:pt x="488442" y="39898"/>
                  <a:pt x="451017" y="11220"/>
                  <a:pt x="403682" y="258"/>
                </a:cubicBezTo>
                <a:close/>
                <a:moveTo>
                  <a:pt x="431548" y="75240"/>
                </a:moveTo>
                <a:cubicBezTo>
                  <a:pt x="312936" y="-26709"/>
                  <a:pt x="83934" y="43559"/>
                  <a:pt x="55323" y="204968"/>
                </a:cubicBezTo>
                <a:cubicBezTo>
                  <a:pt x="46553" y="255569"/>
                  <a:pt x="59708" y="304373"/>
                  <a:pt x="92134" y="342369"/>
                </a:cubicBezTo>
                <a:cubicBezTo>
                  <a:pt x="111406" y="364995"/>
                  <a:pt x="133352" y="384398"/>
                  <a:pt x="147757" y="411431"/>
                </a:cubicBezTo>
                <a:cubicBezTo>
                  <a:pt x="162161" y="438464"/>
                  <a:pt x="168498" y="469312"/>
                  <a:pt x="166524" y="502681"/>
                </a:cubicBezTo>
                <a:cubicBezTo>
                  <a:pt x="166480" y="503654"/>
                  <a:pt x="165998" y="504556"/>
                  <a:pt x="165209" y="505137"/>
                </a:cubicBezTo>
                <a:cubicBezTo>
                  <a:pt x="161986" y="507785"/>
                  <a:pt x="160495" y="512012"/>
                  <a:pt x="161350" y="516099"/>
                </a:cubicBezTo>
                <a:cubicBezTo>
                  <a:pt x="161964" y="519442"/>
                  <a:pt x="164573" y="522060"/>
                  <a:pt x="167928" y="522676"/>
                </a:cubicBezTo>
                <a:cubicBezTo>
                  <a:pt x="215043" y="533845"/>
                  <a:pt x="263124" y="540387"/>
                  <a:pt x="311511" y="542211"/>
                </a:cubicBezTo>
                <a:cubicBezTo>
                  <a:pt x="350011" y="543022"/>
                  <a:pt x="388510" y="548218"/>
                  <a:pt x="425651" y="525855"/>
                </a:cubicBezTo>
                <a:cubicBezTo>
                  <a:pt x="429180" y="523911"/>
                  <a:pt x="430847" y="519741"/>
                  <a:pt x="429619" y="515902"/>
                </a:cubicBezTo>
                <a:cubicBezTo>
                  <a:pt x="428610" y="511990"/>
                  <a:pt x="425190" y="509184"/>
                  <a:pt x="421156" y="508973"/>
                </a:cubicBezTo>
                <a:cubicBezTo>
                  <a:pt x="418656" y="508601"/>
                  <a:pt x="416004" y="511626"/>
                  <a:pt x="413526" y="510048"/>
                </a:cubicBezTo>
                <a:cubicBezTo>
                  <a:pt x="412518" y="509440"/>
                  <a:pt x="411926" y="508346"/>
                  <a:pt x="411948" y="507176"/>
                </a:cubicBezTo>
                <a:cubicBezTo>
                  <a:pt x="412452" y="477012"/>
                  <a:pt x="419906" y="447368"/>
                  <a:pt x="433719" y="420552"/>
                </a:cubicBezTo>
                <a:cubicBezTo>
                  <a:pt x="441458" y="405731"/>
                  <a:pt x="451697" y="392642"/>
                  <a:pt x="461607" y="379969"/>
                </a:cubicBezTo>
                <a:cubicBezTo>
                  <a:pt x="467856" y="371989"/>
                  <a:pt x="474323" y="363723"/>
                  <a:pt x="480045" y="355151"/>
                </a:cubicBezTo>
                <a:cubicBezTo>
                  <a:pt x="530231" y="279708"/>
                  <a:pt x="512033" y="136629"/>
                  <a:pt x="431548" y="75240"/>
                </a:cubicBezTo>
                <a:close/>
                <a:moveTo>
                  <a:pt x="334116" y="324171"/>
                </a:moveTo>
                <a:cubicBezTo>
                  <a:pt x="324644" y="390296"/>
                  <a:pt x="323548" y="458108"/>
                  <a:pt x="320961" y="523312"/>
                </a:cubicBezTo>
                <a:cubicBezTo>
                  <a:pt x="320303" y="523941"/>
                  <a:pt x="319404" y="524268"/>
                  <a:pt x="318483" y="524211"/>
                </a:cubicBezTo>
                <a:cubicBezTo>
                  <a:pt x="310788" y="523685"/>
                  <a:pt x="302873" y="523027"/>
                  <a:pt x="295419" y="522567"/>
                </a:cubicBezTo>
                <a:cubicBezTo>
                  <a:pt x="285224" y="521909"/>
                  <a:pt x="274832" y="520988"/>
                  <a:pt x="263694" y="519760"/>
                </a:cubicBezTo>
                <a:cubicBezTo>
                  <a:pt x="262006" y="519589"/>
                  <a:pt x="260734" y="518149"/>
                  <a:pt x="260756" y="516450"/>
                </a:cubicBezTo>
                <a:cubicBezTo>
                  <a:pt x="256108" y="449957"/>
                  <a:pt x="246001" y="383960"/>
                  <a:pt x="230522" y="319129"/>
                </a:cubicBezTo>
                <a:cubicBezTo>
                  <a:pt x="230127" y="317344"/>
                  <a:pt x="231245" y="315575"/>
                  <a:pt x="233021" y="315174"/>
                </a:cubicBezTo>
                <a:cubicBezTo>
                  <a:pt x="233263" y="315123"/>
                  <a:pt x="233482" y="315097"/>
                  <a:pt x="233723" y="315095"/>
                </a:cubicBezTo>
                <a:cubicBezTo>
                  <a:pt x="235170" y="315095"/>
                  <a:pt x="236639" y="315270"/>
                  <a:pt x="238108" y="315270"/>
                </a:cubicBezTo>
                <a:cubicBezTo>
                  <a:pt x="248654" y="315443"/>
                  <a:pt x="258914" y="311896"/>
                  <a:pt x="267114" y="305250"/>
                </a:cubicBezTo>
                <a:cubicBezTo>
                  <a:pt x="268342" y="304255"/>
                  <a:pt x="270074" y="304255"/>
                  <a:pt x="271302" y="305250"/>
                </a:cubicBezTo>
                <a:cubicBezTo>
                  <a:pt x="284128" y="315555"/>
                  <a:pt x="301338" y="320773"/>
                  <a:pt x="322452" y="320773"/>
                </a:cubicBezTo>
                <a:cubicBezTo>
                  <a:pt x="326003" y="321321"/>
                  <a:pt x="334291" y="318164"/>
                  <a:pt x="334116" y="324171"/>
                </a:cubicBezTo>
                <a:close/>
                <a:moveTo>
                  <a:pt x="269811" y="253245"/>
                </a:moveTo>
                <a:cubicBezTo>
                  <a:pt x="271214" y="252283"/>
                  <a:pt x="273100" y="252539"/>
                  <a:pt x="274196" y="253837"/>
                </a:cubicBezTo>
                <a:cubicBezTo>
                  <a:pt x="276783" y="256863"/>
                  <a:pt x="276892" y="261292"/>
                  <a:pt x="274481" y="266992"/>
                </a:cubicBezTo>
                <a:cubicBezTo>
                  <a:pt x="273779" y="268665"/>
                  <a:pt x="271850" y="269452"/>
                  <a:pt x="270183" y="268746"/>
                </a:cubicBezTo>
                <a:cubicBezTo>
                  <a:pt x="269504" y="268468"/>
                  <a:pt x="268956" y="267983"/>
                  <a:pt x="268605" y="267365"/>
                </a:cubicBezTo>
                <a:cubicBezTo>
                  <a:pt x="263694" y="259033"/>
                  <a:pt x="267268" y="254934"/>
                  <a:pt x="269811" y="253245"/>
                </a:cubicBezTo>
                <a:close/>
                <a:moveTo>
                  <a:pt x="478971" y="317945"/>
                </a:moveTo>
                <a:cubicBezTo>
                  <a:pt x="470201" y="344035"/>
                  <a:pt x="451127" y="362759"/>
                  <a:pt x="435539" y="384157"/>
                </a:cubicBezTo>
                <a:cubicBezTo>
                  <a:pt x="407300" y="422707"/>
                  <a:pt x="392523" y="469481"/>
                  <a:pt x="393487" y="517261"/>
                </a:cubicBezTo>
                <a:cubicBezTo>
                  <a:pt x="393750" y="518936"/>
                  <a:pt x="392698" y="520536"/>
                  <a:pt x="391054" y="520966"/>
                </a:cubicBezTo>
                <a:cubicBezTo>
                  <a:pt x="377241" y="524161"/>
                  <a:pt x="363100" y="525634"/>
                  <a:pt x="348937" y="525351"/>
                </a:cubicBezTo>
                <a:cubicBezTo>
                  <a:pt x="345473" y="525351"/>
                  <a:pt x="339641" y="526338"/>
                  <a:pt x="340561" y="520966"/>
                </a:cubicBezTo>
                <a:cubicBezTo>
                  <a:pt x="340145" y="453831"/>
                  <a:pt x="344332" y="386744"/>
                  <a:pt x="353102" y="320181"/>
                </a:cubicBezTo>
                <a:cubicBezTo>
                  <a:pt x="353431" y="315796"/>
                  <a:pt x="359942" y="316695"/>
                  <a:pt x="363056" y="315423"/>
                </a:cubicBezTo>
                <a:cubicBezTo>
                  <a:pt x="374566" y="312310"/>
                  <a:pt x="368669" y="297182"/>
                  <a:pt x="359855" y="297643"/>
                </a:cubicBezTo>
                <a:cubicBezTo>
                  <a:pt x="341175" y="301567"/>
                  <a:pt x="314603" y="306675"/>
                  <a:pt x="295068" y="297029"/>
                </a:cubicBezTo>
                <a:cubicBezTo>
                  <a:pt x="291100" y="295229"/>
                  <a:pt x="287372" y="292953"/>
                  <a:pt x="283952" y="290254"/>
                </a:cubicBezTo>
                <a:cubicBezTo>
                  <a:pt x="282593" y="289206"/>
                  <a:pt x="282286" y="287294"/>
                  <a:pt x="283228" y="285869"/>
                </a:cubicBezTo>
                <a:cubicBezTo>
                  <a:pt x="293402" y="269864"/>
                  <a:pt x="297633" y="254144"/>
                  <a:pt x="294586" y="243818"/>
                </a:cubicBezTo>
                <a:cubicBezTo>
                  <a:pt x="292393" y="235662"/>
                  <a:pt x="283623" y="229698"/>
                  <a:pt x="275029" y="229720"/>
                </a:cubicBezTo>
                <a:cubicBezTo>
                  <a:pt x="265733" y="229720"/>
                  <a:pt x="256590" y="235991"/>
                  <a:pt x="252249" y="245331"/>
                </a:cubicBezTo>
                <a:cubicBezTo>
                  <a:pt x="245672" y="259560"/>
                  <a:pt x="249859" y="276288"/>
                  <a:pt x="256020" y="287206"/>
                </a:cubicBezTo>
                <a:cubicBezTo>
                  <a:pt x="256810" y="288616"/>
                  <a:pt x="256459" y="290392"/>
                  <a:pt x="255187" y="291394"/>
                </a:cubicBezTo>
                <a:cubicBezTo>
                  <a:pt x="250539" y="294950"/>
                  <a:pt x="244817" y="296785"/>
                  <a:pt x="238963" y="296590"/>
                </a:cubicBezTo>
                <a:cubicBezTo>
                  <a:pt x="226707" y="296912"/>
                  <a:pt x="215723" y="289024"/>
                  <a:pt x="212127" y="277297"/>
                </a:cubicBezTo>
                <a:cubicBezTo>
                  <a:pt x="211491" y="273854"/>
                  <a:pt x="208444" y="271397"/>
                  <a:pt x="204936" y="271509"/>
                </a:cubicBezTo>
                <a:cubicBezTo>
                  <a:pt x="201341" y="271592"/>
                  <a:pt x="197986" y="273302"/>
                  <a:pt x="195815" y="276157"/>
                </a:cubicBezTo>
                <a:cubicBezTo>
                  <a:pt x="189764" y="284093"/>
                  <a:pt x="200858" y="298914"/>
                  <a:pt x="207458" y="304351"/>
                </a:cubicBezTo>
                <a:cubicBezTo>
                  <a:pt x="209277" y="305689"/>
                  <a:pt x="208268" y="308364"/>
                  <a:pt x="208860" y="310096"/>
                </a:cubicBezTo>
                <a:cubicBezTo>
                  <a:pt x="224471" y="376768"/>
                  <a:pt x="239270" y="447015"/>
                  <a:pt x="240717" y="515573"/>
                </a:cubicBezTo>
                <a:cubicBezTo>
                  <a:pt x="239993" y="516254"/>
                  <a:pt x="238985" y="516561"/>
                  <a:pt x="237998" y="516406"/>
                </a:cubicBezTo>
                <a:cubicBezTo>
                  <a:pt x="221051" y="513950"/>
                  <a:pt x="203971" y="510881"/>
                  <a:pt x="187243" y="507263"/>
                </a:cubicBezTo>
                <a:cubicBezTo>
                  <a:pt x="185445" y="506853"/>
                  <a:pt x="184327" y="505064"/>
                  <a:pt x="184743" y="503271"/>
                </a:cubicBezTo>
                <a:cubicBezTo>
                  <a:pt x="184743" y="503264"/>
                  <a:pt x="184743" y="503258"/>
                  <a:pt x="184743" y="503251"/>
                </a:cubicBezTo>
                <a:cubicBezTo>
                  <a:pt x="189128" y="453088"/>
                  <a:pt x="172027" y="403538"/>
                  <a:pt x="138351" y="364491"/>
                </a:cubicBezTo>
                <a:cubicBezTo>
                  <a:pt x="121272" y="344758"/>
                  <a:pt x="101847" y="327526"/>
                  <a:pt x="88583" y="304373"/>
                </a:cubicBezTo>
                <a:cubicBezTo>
                  <a:pt x="76480" y="282423"/>
                  <a:pt x="70473" y="257630"/>
                  <a:pt x="71174" y="232571"/>
                </a:cubicBezTo>
                <a:cubicBezTo>
                  <a:pt x="72928" y="120448"/>
                  <a:pt x="178451" y="56078"/>
                  <a:pt x="275073" y="47045"/>
                </a:cubicBezTo>
                <a:cubicBezTo>
                  <a:pt x="428588" y="33145"/>
                  <a:pt x="520649" y="175808"/>
                  <a:pt x="478971" y="31796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 rot="-5400000">
            <a:off x="546000" y="3237680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/>
          <p:nvPr/>
        </p:nvSpPr>
        <p:spPr>
          <a:xfrm rot="1737742">
            <a:off x="7950210" y="3938411"/>
            <a:ext cx="211749" cy="2681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 rot="-884877">
            <a:off x="7997294" y="3564834"/>
            <a:ext cx="912816" cy="928284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42525" y="331773"/>
            <a:ext cx="6943343" cy="927756"/>
          </a:xfrm>
          <a:custGeom>
            <a:avLst/>
            <a:gdLst/>
            <a:ahLst/>
            <a:cxnLst/>
            <a:rect l="l" t="t" r="r" b="b"/>
            <a:pathLst>
              <a:path w="3290684" h="399035" extrusionOk="0">
                <a:moveTo>
                  <a:pt x="3288221" y="146895"/>
                </a:moveTo>
                <a:cubicBezTo>
                  <a:pt x="3288879" y="83708"/>
                  <a:pt x="3268160" y="25739"/>
                  <a:pt x="3196488" y="21201"/>
                </a:cubicBezTo>
                <a:cubicBezTo>
                  <a:pt x="2907830" y="16005"/>
                  <a:pt x="2618711" y="18197"/>
                  <a:pt x="2329921" y="14777"/>
                </a:cubicBezTo>
                <a:cubicBezTo>
                  <a:pt x="1580495" y="9866"/>
                  <a:pt x="931222" y="0"/>
                  <a:pt x="181841" y="0"/>
                </a:cubicBezTo>
                <a:cubicBezTo>
                  <a:pt x="-44245" y="0"/>
                  <a:pt x="4866" y="162044"/>
                  <a:pt x="3813" y="206244"/>
                </a:cubicBezTo>
                <a:cubicBezTo>
                  <a:pt x="-6272" y="347395"/>
                  <a:pt x="64456" y="394927"/>
                  <a:pt x="198174" y="383395"/>
                </a:cubicBezTo>
                <a:lnTo>
                  <a:pt x="1064019" y="387780"/>
                </a:lnTo>
                <a:lnTo>
                  <a:pt x="2795708" y="396549"/>
                </a:lnTo>
                <a:cubicBezTo>
                  <a:pt x="2909277" y="397119"/>
                  <a:pt x="3023284" y="400671"/>
                  <a:pt x="3136832" y="398128"/>
                </a:cubicBezTo>
                <a:cubicBezTo>
                  <a:pt x="3275790" y="400627"/>
                  <a:pt x="3299512" y="257767"/>
                  <a:pt x="3288221" y="1468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5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✗"/>
              <a:defRPr/>
            </a:lvl1pPr>
            <a:lvl2pPr marL="914400" lvl="1" indent="-368300" rtl="0">
              <a:spcBef>
                <a:spcPts val="1000"/>
              </a:spcBef>
              <a:spcAft>
                <a:spcPts val="0"/>
              </a:spcAft>
              <a:buSzPts val="2200"/>
              <a:buChar char="✗"/>
              <a:defRPr/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10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10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10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1000"/>
              </a:spcBef>
              <a:spcAft>
                <a:spcPts val="10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3215361" y="371192"/>
            <a:ext cx="1377041" cy="66908"/>
          </a:xfrm>
          <a:custGeom>
            <a:avLst/>
            <a:gdLst/>
            <a:ahLst/>
            <a:cxnLst/>
            <a:rect l="l" t="t" r="r" b="b"/>
            <a:pathLst>
              <a:path w="652626" h="31710" extrusionOk="0">
                <a:moveTo>
                  <a:pt x="645179" y="13550"/>
                </a:moveTo>
                <a:cubicBezTo>
                  <a:pt x="432971" y="20774"/>
                  <a:pt x="220527" y="16258"/>
                  <a:pt x="8819" y="23"/>
                </a:cubicBezTo>
                <a:cubicBezTo>
                  <a:pt x="-280" y="-657"/>
                  <a:pt x="-3941" y="13989"/>
                  <a:pt x="5662" y="14712"/>
                </a:cubicBezTo>
                <a:cubicBezTo>
                  <a:pt x="218646" y="31045"/>
                  <a:pt x="432371" y="35612"/>
                  <a:pt x="645859" y="28393"/>
                </a:cubicBezTo>
                <a:cubicBezTo>
                  <a:pt x="655067" y="28043"/>
                  <a:pt x="654914" y="13178"/>
                  <a:pt x="645179" y="1355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5254" y="404559"/>
            <a:ext cx="263959" cy="31226"/>
          </a:xfrm>
          <a:custGeom>
            <a:avLst/>
            <a:gdLst/>
            <a:ahLst/>
            <a:cxnLst/>
            <a:rect l="l" t="t" r="r" b="b"/>
            <a:pathLst>
              <a:path w="125099" h="14799" extrusionOk="0">
                <a:moveTo>
                  <a:pt x="117661" y="0"/>
                </a:moveTo>
                <a:lnTo>
                  <a:pt x="6833" y="0"/>
                </a:lnTo>
                <a:cubicBezTo>
                  <a:pt x="-2463" y="0"/>
                  <a:pt x="-2288" y="14799"/>
                  <a:pt x="7446" y="14799"/>
                </a:cubicBezTo>
                <a:lnTo>
                  <a:pt x="118275" y="14799"/>
                </a:lnTo>
                <a:cubicBezTo>
                  <a:pt x="127571" y="14887"/>
                  <a:pt x="127374" y="0"/>
                  <a:pt x="1176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244743" y="409436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8578274" y="29574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853896" y="4607301"/>
            <a:ext cx="851649" cy="155161"/>
          </a:xfrm>
          <a:custGeom>
            <a:avLst/>
            <a:gdLst/>
            <a:ahLst/>
            <a:cxnLst/>
            <a:rect l="l" t="t" r="r" b="b"/>
            <a:pathLst>
              <a:path w="403625" h="73536" extrusionOk="0">
                <a:moveTo>
                  <a:pt x="402034" y="57995"/>
                </a:moveTo>
                <a:cubicBezTo>
                  <a:pt x="349920" y="-4643"/>
                  <a:pt x="347223" y="-12273"/>
                  <a:pt x="293815" y="54948"/>
                </a:cubicBezTo>
                <a:cubicBezTo>
                  <a:pt x="244682" y="-17404"/>
                  <a:pt x="251829" y="2986"/>
                  <a:pt x="191361" y="49225"/>
                </a:cubicBezTo>
                <a:cubicBezTo>
                  <a:pt x="145320" y="-15189"/>
                  <a:pt x="150911" y="-15343"/>
                  <a:pt x="96669" y="42648"/>
                </a:cubicBezTo>
                <a:cubicBezTo>
                  <a:pt x="86321" y="25893"/>
                  <a:pt x="71785" y="12113"/>
                  <a:pt x="54508" y="2657"/>
                </a:cubicBezTo>
                <a:cubicBezTo>
                  <a:pt x="43897" y="-1442"/>
                  <a:pt x="13290" y="41442"/>
                  <a:pt x="2152" y="49554"/>
                </a:cubicBezTo>
                <a:cubicBezTo>
                  <a:pt x="-4644" y="56548"/>
                  <a:pt x="6230" y="65932"/>
                  <a:pt x="12983" y="58982"/>
                </a:cubicBezTo>
                <a:lnTo>
                  <a:pt x="52009" y="18838"/>
                </a:lnTo>
                <a:cubicBezTo>
                  <a:pt x="82462" y="34426"/>
                  <a:pt x="86825" y="72531"/>
                  <a:pt x="100243" y="59552"/>
                </a:cubicBezTo>
                <a:lnTo>
                  <a:pt x="120852" y="38307"/>
                </a:lnTo>
                <a:cubicBezTo>
                  <a:pt x="130455" y="27871"/>
                  <a:pt x="145298" y="3447"/>
                  <a:pt x="155800" y="26621"/>
                </a:cubicBezTo>
                <a:cubicBezTo>
                  <a:pt x="197105" y="84085"/>
                  <a:pt x="181473" y="72663"/>
                  <a:pt x="233785" y="33330"/>
                </a:cubicBezTo>
                <a:cubicBezTo>
                  <a:pt x="249659" y="14036"/>
                  <a:pt x="257223" y="29405"/>
                  <a:pt x="267264" y="44731"/>
                </a:cubicBezTo>
                <a:lnTo>
                  <a:pt x="286843" y="71040"/>
                </a:lnTo>
                <a:cubicBezTo>
                  <a:pt x="300195" y="86058"/>
                  <a:pt x="326855" y="28594"/>
                  <a:pt x="341106" y="23990"/>
                </a:cubicBezTo>
                <a:cubicBezTo>
                  <a:pt x="357462" y="17522"/>
                  <a:pt x="377238" y="56614"/>
                  <a:pt x="389493" y="66611"/>
                </a:cubicBezTo>
                <a:cubicBezTo>
                  <a:pt x="395632" y="73671"/>
                  <a:pt x="408020" y="64945"/>
                  <a:pt x="402034" y="5799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Light" type="blank">
  <p:cSld name="BLANK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368194" y="422127"/>
            <a:ext cx="8379859" cy="4302579"/>
          </a:xfrm>
          <a:custGeom>
            <a:avLst/>
            <a:gdLst/>
            <a:ahLst/>
            <a:cxnLst/>
            <a:rect l="l" t="t" r="r" b="b"/>
            <a:pathLst>
              <a:path w="3971497" h="2039137" extrusionOk="0">
                <a:moveTo>
                  <a:pt x="3947725" y="299512"/>
                </a:moveTo>
                <a:cubicBezTo>
                  <a:pt x="3924134" y="113307"/>
                  <a:pt x="3885284" y="33501"/>
                  <a:pt x="3686450" y="8902"/>
                </a:cubicBezTo>
                <a:cubicBezTo>
                  <a:pt x="3601997" y="-3398"/>
                  <a:pt x="3538196" y="330"/>
                  <a:pt x="3453085" y="1250"/>
                </a:cubicBezTo>
                <a:cubicBezTo>
                  <a:pt x="2545650" y="21443"/>
                  <a:pt x="1638390" y="51765"/>
                  <a:pt x="731371" y="878"/>
                </a:cubicBezTo>
                <a:cubicBezTo>
                  <a:pt x="642467" y="-87"/>
                  <a:pt x="553519" y="1250"/>
                  <a:pt x="464769" y="6534"/>
                </a:cubicBezTo>
                <a:cubicBezTo>
                  <a:pt x="385183" y="11292"/>
                  <a:pt x="302374" y="15304"/>
                  <a:pt x="224563" y="33743"/>
                </a:cubicBezTo>
                <a:cubicBezTo>
                  <a:pt x="159908" y="49090"/>
                  <a:pt x="106653" y="83204"/>
                  <a:pt x="86570" y="149329"/>
                </a:cubicBezTo>
                <a:cubicBezTo>
                  <a:pt x="9067" y="671747"/>
                  <a:pt x="-7925" y="1209227"/>
                  <a:pt x="2994" y="1737127"/>
                </a:cubicBezTo>
                <a:cubicBezTo>
                  <a:pt x="7729" y="2035301"/>
                  <a:pt x="225024" y="2012784"/>
                  <a:pt x="454881" y="2012828"/>
                </a:cubicBezTo>
                <a:cubicBezTo>
                  <a:pt x="1452075" y="2021379"/>
                  <a:pt x="2463170" y="2030543"/>
                  <a:pt x="3459136" y="2039138"/>
                </a:cubicBezTo>
                <a:cubicBezTo>
                  <a:pt x="3468432" y="2039138"/>
                  <a:pt x="3468235" y="2024426"/>
                  <a:pt x="3458544" y="2024339"/>
                </a:cubicBezTo>
                <a:cubicBezTo>
                  <a:pt x="2395752" y="2013552"/>
                  <a:pt x="1331030" y="2008487"/>
                  <a:pt x="268237" y="1995157"/>
                </a:cubicBezTo>
                <a:cubicBezTo>
                  <a:pt x="201871" y="1991167"/>
                  <a:pt x="129981" y="1978933"/>
                  <a:pt x="80870" y="1929997"/>
                </a:cubicBezTo>
                <a:cubicBezTo>
                  <a:pt x="27856" y="1877181"/>
                  <a:pt x="19898" y="1797332"/>
                  <a:pt x="17289" y="1726406"/>
                </a:cubicBezTo>
                <a:cubicBezTo>
                  <a:pt x="11150" y="1553355"/>
                  <a:pt x="12904" y="1379647"/>
                  <a:pt x="17289" y="1206596"/>
                </a:cubicBezTo>
                <a:cubicBezTo>
                  <a:pt x="24962" y="897125"/>
                  <a:pt x="46317" y="588368"/>
                  <a:pt x="81352" y="280328"/>
                </a:cubicBezTo>
                <a:cubicBezTo>
                  <a:pt x="89990" y="206026"/>
                  <a:pt x="89333" y="112868"/>
                  <a:pt x="163591" y="71825"/>
                </a:cubicBezTo>
                <a:cubicBezTo>
                  <a:pt x="194285" y="54286"/>
                  <a:pt x="229825" y="46349"/>
                  <a:pt x="264444" y="40978"/>
                </a:cubicBezTo>
                <a:cubicBezTo>
                  <a:pt x="347341" y="28174"/>
                  <a:pt x="431728" y="22408"/>
                  <a:pt x="515502" y="18746"/>
                </a:cubicBezTo>
                <a:cubicBezTo>
                  <a:pt x="692894" y="11029"/>
                  <a:pt x="870483" y="17869"/>
                  <a:pt x="1047743" y="26113"/>
                </a:cubicBezTo>
                <a:cubicBezTo>
                  <a:pt x="1755029" y="63845"/>
                  <a:pt x="2462863" y="37711"/>
                  <a:pt x="3170346" y="20654"/>
                </a:cubicBezTo>
                <a:cubicBezTo>
                  <a:pt x="3346028" y="20478"/>
                  <a:pt x="3500947" y="3289"/>
                  <a:pt x="3675948" y="22605"/>
                </a:cubicBezTo>
                <a:cubicBezTo>
                  <a:pt x="3819576" y="42556"/>
                  <a:pt x="3893001" y="73821"/>
                  <a:pt x="3920034" y="229880"/>
                </a:cubicBezTo>
                <a:cubicBezTo>
                  <a:pt x="4003348" y="663591"/>
                  <a:pt x="3918609" y="1093707"/>
                  <a:pt x="3926392" y="1543489"/>
                </a:cubicBezTo>
                <a:cubicBezTo>
                  <a:pt x="3926568" y="1553092"/>
                  <a:pt x="3940665" y="1547436"/>
                  <a:pt x="3940490" y="1538337"/>
                </a:cubicBezTo>
                <a:cubicBezTo>
                  <a:pt x="3933321" y="1127383"/>
                  <a:pt x="4008215" y="711694"/>
                  <a:pt x="3947725" y="29951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-5673298">
            <a:off x="2374092" y="4308014"/>
            <a:ext cx="113285" cy="953670"/>
          </a:xfrm>
          <a:custGeom>
            <a:avLst/>
            <a:gdLst/>
            <a:ahLst/>
            <a:cxnLst/>
            <a:rect l="l" t="t" r="r" b="b"/>
            <a:pathLst>
              <a:path w="53711" h="452156" extrusionOk="0">
                <a:moveTo>
                  <a:pt x="39194" y="6047"/>
                </a:moveTo>
                <a:cubicBezTo>
                  <a:pt x="16217" y="151582"/>
                  <a:pt x="8039" y="298805"/>
                  <a:pt x="15" y="445744"/>
                </a:cubicBezTo>
                <a:cubicBezTo>
                  <a:pt x="-533" y="455478"/>
                  <a:pt x="14244" y="453439"/>
                  <a:pt x="14748" y="444275"/>
                </a:cubicBezTo>
                <a:cubicBezTo>
                  <a:pt x="22707" y="298586"/>
                  <a:pt x="30819" y="152678"/>
                  <a:pt x="53598" y="8393"/>
                </a:cubicBezTo>
                <a:cubicBezTo>
                  <a:pt x="55133" y="-1298"/>
                  <a:pt x="40597" y="-3271"/>
                  <a:pt x="39194" y="60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-5673298">
            <a:off x="2213926" y="4684679"/>
            <a:ext cx="80405" cy="398880"/>
          </a:xfrm>
          <a:custGeom>
            <a:avLst/>
            <a:gdLst/>
            <a:ahLst/>
            <a:cxnLst/>
            <a:rect l="l" t="t" r="r" b="b"/>
            <a:pathLst>
              <a:path w="38122" h="189118" extrusionOk="0">
                <a:moveTo>
                  <a:pt x="23673" y="6072"/>
                </a:moveTo>
                <a:cubicBezTo>
                  <a:pt x="15809" y="64288"/>
                  <a:pt x="7945" y="122498"/>
                  <a:pt x="82" y="180701"/>
                </a:cubicBezTo>
                <a:cubicBezTo>
                  <a:pt x="-1212" y="190414"/>
                  <a:pt x="13237" y="192409"/>
                  <a:pt x="14486" y="183047"/>
                </a:cubicBezTo>
                <a:cubicBezTo>
                  <a:pt x="22364" y="124844"/>
                  <a:pt x="30213" y="66634"/>
                  <a:pt x="38033" y="8418"/>
                </a:cubicBezTo>
                <a:cubicBezTo>
                  <a:pt x="39393" y="-1295"/>
                  <a:pt x="24879" y="-3290"/>
                  <a:pt x="23673" y="60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5590150" y="299125"/>
            <a:ext cx="540251" cy="264299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371587" y="397372"/>
            <a:ext cx="290374" cy="231224"/>
          </a:xfrm>
          <a:custGeom>
            <a:avLst/>
            <a:gdLst/>
            <a:ahLst/>
            <a:cxnLst/>
            <a:rect l="l" t="t" r="r" b="b"/>
            <a:pathLst>
              <a:path w="137618" h="109585" extrusionOk="0">
                <a:moveTo>
                  <a:pt x="136999" y="99882"/>
                </a:moveTo>
                <a:cubicBezTo>
                  <a:pt x="113869" y="47085"/>
                  <a:pt x="65635" y="9548"/>
                  <a:pt x="8785" y="104"/>
                </a:cubicBezTo>
                <a:cubicBezTo>
                  <a:pt x="-292" y="-1365"/>
                  <a:pt x="-3910" y="13258"/>
                  <a:pt x="5627" y="14771"/>
                </a:cubicBezTo>
                <a:cubicBezTo>
                  <a:pt x="57435" y="23274"/>
                  <a:pt x="101482" y="57237"/>
                  <a:pt x="122902" y="105166"/>
                </a:cubicBezTo>
                <a:cubicBezTo>
                  <a:pt x="126738" y="113936"/>
                  <a:pt x="140705" y="108323"/>
                  <a:pt x="136999" y="9988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8526304" y="347275"/>
            <a:ext cx="132428" cy="91243"/>
          </a:xfrm>
          <a:custGeom>
            <a:avLst/>
            <a:gdLst/>
            <a:ahLst/>
            <a:cxnLst/>
            <a:rect l="l" t="t" r="r" b="b"/>
            <a:pathLst>
              <a:path w="62762" h="43243" extrusionOk="0">
                <a:moveTo>
                  <a:pt x="60351" y="30032"/>
                </a:moveTo>
                <a:cubicBezTo>
                  <a:pt x="45705" y="17367"/>
                  <a:pt x="28955" y="7372"/>
                  <a:pt x="10845" y="500"/>
                </a:cubicBezTo>
                <a:cubicBezTo>
                  <a:pt x="2273" y="-2745"/>
                  <a:pt x="-4765" y="10739"/>
                  <a:pt x="4092" y="14093"/>
                </a:cubicBezTo>
                <a:cubicBezTo>
                  <a:pt x="20996" y="20446"/>
                  <a:pt x="36672" y="29731"/>
                  <a:pt x="50353" y="41521"/>
                </a:cubicBezTo>
                <a:cubicBezTo>
                  <a:pt x="57413" y="47594"/>
                  <a:pt x="67410" y="36127"/>
                  <a:pt x="60351" y="3003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1162" y="1999469"/>
            <a:ext cx="211591" cy="267962"/>
          </a:xfrm>
          <a:custGeom>
            <a:avLst/>
            <a:gdLst/>
            <a:ahLst/>
            <a:cxnLst/>
            <a:rect l="l" t="t" r="r" b="b"/>
            <a:pathLst>
              <a:path w="100280" h="126996" extrusionOk="0">
                <a:moveTo>
                  <a:pt x="96357" y="74864"/>
                </a:moveTo>
                <a:cubicBezTo>
                  <a:pt x="82786" y="68484"/>
                  <a:pt x="69679" y="61157"/>
                  <a:pt x="57134" y="52940"/>
                </a:cubicBezTo>
                <a:cubicBezTo>
                  <a:pt x="68090" y="38401"/>
                  <a:pt x="80061" y="24657"/>
                  <a:pt x="92959" y="11809"/>
                </a:cubicBezTo>
                <a:cubicBezTo>
                  <a:pt x="99865" y="4925"/>
                  <a:pt x="88969" y="-4459"/>
                  <a:pt x="81997" y="2382"/>
                </a:cubicBezTo>
                <a:cubicBezTo>
                  <a:pt x="68721" y="15624"/>
                  <a:pt x="56406" y="29794"/>
                  <a:pt x="45141" y="44784"/>
                </a:cubicBezTo>
                <a:cubicBezTo>
                  <a:pt x="33594" y="36487"/>
                  <a:pt x="22607" y="27435"/>
                  <a:pt x="12255" y="17685"/>
                </a:cubicBezTo>
                <a:cubicBezTo>
                  <a:pt x="5480" y="11305"/>
                  <a:pt x="-4518" y="22793"/>
                  <a:pt x="2257" y="29173"/>
                </a:cubicBezTo>
                <a:cubicBezTo>
                  <a:pt x="12947" y="39230"/>
                  <a:pt x="24293" y="48568"/>
                  <a:pt x="36218" y="57127"/>
                </a:cubicBezTo>
                <a:cubicBezTo>
                  <a:pt x="23171" y="75947"/>
                  <a:pt x="11779" y="95863"/>
                  <a:pt x="2169" y="116652"/>
                </a:cubicBezTo>
                <a:cubicBezTo>
                  <a:pt x="-1953" y="125554"/>
                  <a:pt x="11246" y="131429"/>
                  <a:pt x="15324" y="122703"/>
                </a:cubicBezTo>
                <a:cubicBezTo>
                  <a:pt x="24609" y="102651"/>
                  <a:pt x="35613" y="83439"/>
                  <a:pt x="48211" y="65283"/>
                </a:cubicBezTo>
                <a:cubicBezTo>
                  <a:pt x="61447" y="73978"/>
                  <a:pt x="75279" y="81731"/>
                  <a:pt x="89604" y="88479"/>
                </a:cubicBezTo>
                <a:cubicBezTo>
                  <a:pt x="97936" y="92360"/>
                  <a:pt x="104951" y="78898"/>
                  <a:pt x="96357" y="7486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8564788" y="3584529"/>
            <a:ext cx="200902" cy="172792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rot="5069525">
            <a:off x="7853134" y="3741816"/>
            <a:ext cx="814157" cy="1022353"/>
          </a:xfrm>
          <a:custGeom>
            <a:avLst/>
            <a:gdLst/>
            <a:ahLst/>
            <a:cxnLst/>
            <a:rect l="l" t="t" r="r" b="b"/>
            <a:pathLst>
              <a:path w="385904" h="484587" extrusionOk="0">
                <a:moveTo>
                  <a:pt x="316148" y="219239"/>
                </a:moveTo>
                <a:cubicBezTo>
                  <a:pt x="261491" y="116194"/>
                  <a:pt x="157744" y="32311"/>
                  <a:pt x="38101" y="26786"/>
                </a:cubicBezTo>
                <a:cubicBezTo>
                  <a:pt x="47463" y="22510"/>
                  <a:pt x="56935" y="18432"/>
                  <a:pt x="66471" y="14530"/>
                </a:cubicBezTo>
                <a:cubicBezTo>
                  <a:pt x="75241" y="10978"/>
                  <a:pt x="71273" y="-3010"/>
                  <a:pt x="62086" y="586"/>
                </a:cubicBezTo>
                <a:cubicBezTo>
                  <a:pt x="42552" y="8566"/>
                  <a:pt x="23390" y="17336"/>
                  <a:pt x="4578" y="26895"/>
                </a:cubicBezTo>
                <a:cubicBezTo>
                  <a:pt x="-2854" y="30645"/>
                  <a:pt x="-508" y="42440"/>
                  <a:pt x="6398" y="41585"/>
                </a:cubicBezTo>
                <a:cubicBezTo>
                  <a:pt x="7473" y="41870"/>
                  <a:pt x="8591" y="41957"/>
                  <a:pt x="9709" y="41826"/>
                </a:cubicBezTo>
                <a:cubicBezTo>
                  <a:pt x="22162" y="48710"/>
                  <a:pt x="33190" y="57875"/>
                  <a:pt x="42267" y="68837"/>
                </a:cubicBezTo>
                <a:cubicBezTo>
                  <a:pt x="48231" y="76094"/>
                  <a:pt x="60618" y="67368"/>
                  <a:pt x="54786" y="60265"/>
                </a:cubicBezTo>
                <a:cubicBezTo>
                  <a:pt x="49217" y="53468"/>
                  <a:pt x="42990" y="47241"/>
                  <a:pt x="36216" y="41650"/>
                </a:cubicBezTo>
                <a:cubicBezTo>
                  <a:pt x="257544" y="58730"/>
                  <a:pt x="357411" y="281133"/>
                  <a:pt x="371135" y="478147"/>
                </a:cubicBezTo>
                <a:cubicBezTo>
                  <a:pt x="372034" y="487859"/>
                  <a:pt x="386723" y="485952"/>
                  <a:pt x="385869" y="476678"/>
                </a:cubicBezTo>
                <a:cubicBezTo>
                  <a:pt x="377756" y="387730"/>
                  <a:pt x="358704" y="298409"/>
                  <a:pt x="316148" y="21923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rot="5400000">
            <a:off x="305418" y="304611"/>
            <a:ext cx="746254" cy="775710"/>
          </a:xfrm>
          <a:custGeom>
            <a:avLst/>
            <a:gdLst/>
            <a:ahLst/>
            <a:cxnLst/>
            <a:rect l="l" t="t" r="r" b="b"/>
            <a:pathLst>
              <a:path w="353675" h="367635" extrusionOk="0">
                <a:moveTo>
                  <a:pt x="349850" y="316408"/>
                </a:moveTo>
                <a:cubicBezTo>
                  <a:pt x="344216" y="307967"/>
                  <a:pt x="337265" y="300140"/>
                  <a:pt x="331061" y="292094"/>
                </a:cubicBezTo>
                <a:cubicBezTo>
                  <a:pt x="325295" y="284639"/>
                  <a:pt x="312907" y="293387"/>
                  <a:pt x="318542" y="300688"/>
                </a:cubicBezTo>
                <a:cubicBezTo>
                  <a:pt x="320142" y="302661"/>
                  <a:pt x="330951" y="317022"/>
                  <a:pt x="332574" y="318447"/>
                </a:cubicBezTo>
                <a:cubicBezTo>
                  <a:pt x="270198" y="313689"/>
                  <a:pt x="197781" y="305292"/>
                  <a:pt x="142554" y="274598"/>
                </a:cubicBezTo>
                <a:cubicBezTo>
                  <a:pt x="87348" y="239760"/>
                  <a:pt x="52202" y="175937"/>
                  <a:pt x="31747" y="115404"/>
                </a:cubicBezTo>
                <a:cubicBezTo>
                  <a:pt x="20542" y="80171"/>
                  <a:pt x="14804" y="43432"/>
                  <a:pt x="14733" y="6461"/>
                </a:cubicBezTo>
                <a:cubicBezTo>
                  <a:pt x="14733" y="-3318"/>
                  <a:pt x="-44" y="-1323"/>
                  <a:pt x="0" y="7930"/>
                </a:cubicBezTo>
                <a:cubicBezTo>
                  <a:pt x="1184" y="107971"/>
                  <a:pt x="41065" y="213209"/>
                  <a:pt x="119862" y="277470"/>
                </a:cubicBezTo>
                <a:cubicBezTo>
                  <a:pt x="177501" y="318403"/>
                  <a:pt x="263467" y="328116"/>
                  <a:pt x="332705" y="333158"/>
                </a:cubicBezTo>
                <a:cubicBezTo>
                  <a:pt x="322510" y="340196"/>
                  <a:pt x="316437" y="346182"/>
                  <a:pt x="307470" y="353702"/>
                </a:cubicBezTo>
                <a:cubicBezTo>
                  <a:pt x="300301" y="359863"/>
                  <a:pt x="307821" y="372250"/>
                  <a:pt x="315275" y="365848"/>
                </a:cubicBezTo>
                <a:lnTo>
                  <a:pt x="340028" y="344647"/>
                </a:lnTo>
                <a:cubicBezTo>
                  <a:pt x="350048" y="337171"/>
                  <a:pt x="359037" y="328927"/>
                  <a:pt x="349850" y="31640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Half">
  <p:cSld name="BLANK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/>
          <p:nvPr/>
        </p:nvSpPr>
        <p:spPr>
          <a:xfrm rot="-1760302">
            <a:off x="4588400" y="637136"/>
            <a:ext cx="4206636" cy="4111947"/>
          </a:xfrm>
          <a:custGeom>
            <a:avLst/>
            <a:gdLst/>
            <a:ahLst/>
            <a:cxnLst/>
            <a:rect l="l" t="t" r="r" b="b"/>
            <a:pathLst>
              <a:path w="549996" h="559316" extrusionOk="0">
                <a:moveTo>
                  <a:pt x="536665" y="198722"/>
                </a:moveTo>
                <a:cubicBezTo>
                  <a:pt x="507988" y="55467"/>
                  <a:pt x="324589" y="-49573"/>
                  <a:pt x="179295" y="24291"/>
                </a:cubicBezTo>
                <a:cubicBezTo>
                  <a:pt x="17974" y="106420"/>
                  <a:pt x="-81169" y="375917"/>
                  <a:pt x="88111" y="512244"/>
                </a:cubicBezTo>
                <a:cubicBezTo>
                  <a:pt x="141168" y="554536"/>
                  <a:pt x="210888" y="558504"/>
                  <a:pt x="276092" y="557584"/>
                </a:cubicBezTo>
                <a:cubicBezTo>
                  <a:pt x="484178" y="579947"/>
                  <a:pt x="588999" y="381814"/>
                  <a:pt x="536665" y="1987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3"/>
          <p:cNvGrpSpPr/>
          <p:nvPr/>
        </p:nvGrpSpPr>
        <p:grpSpPr>
          <a:xfrm>
            <a:off x="4377287" y="431563"/>
            <a:ext cx="4360802" cy="4280374"/>
            <a:chOff x="576654" y="555403"/>
            <a:chExt cx="3865959" cy="3794658"/>
          </a:xfrm>
        </p:grpSpPr>
        <p:sp>
          <p:nvSpPr>
            <p:cNvPr id="170" name="Google Shape;170;p13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 rot="2700000">
            <a:off x="4969709" y="954676"/>
            <a:ext cx="200969" cy="172851"/>
          </a:xfrm>
          <a:custGeom>
            <a:avLst/>
            <a:gdLst/>
            <a:ahLst/>
            <a:cxnLst/>
            <a:rect l="l" t="t" r="r" b="b"/>
            <a:pathLst>
              <a:path w="95214" h="81892" extrusionOk="0">
                <a:moveTo>
                  <a:pt x="92489" y="65480"/>
                </a:moveTo>
                <a:lnTo>
                  <a:pt x="61028" y="43753"/>
                </a:lnTo>
                <a:cubicBezTo>
                  <a:pt x="70521" y="33157"/>
                  <a:pt x="80036" y="22580"/>
                  <a:pt x="89530" y="12028"/>
                </a:cubicBezTo>
                <a:cubicBezTo>
                  <a:pt x="96107" y="4771"/>
                  <a:pt x="85145" y="-4635"/>
                  <a:pt x="78567" y="2600"/>
                </a:cubicBezTo>
                <a:lnTo>
                  <a:pt x="48991" y="35487"/>
                </a:lnTo>
                <a:lnTo>
                  <a:pt x="12684" y="10383"/>
                </a:lnTo>
                <a:cubicBezTo>
                  <a:pt x="5098" y="5144"/>
                  <a:pt x="-4856" y="16610"/>
                  <a:pt x="2687" y="21872"/>
                </a:cubicBezTo>
                <a:lnTo>
                  <a:pt x="38796" y="46844"/>
                </a:lnTo>
                <a:lnTo>
                  <a:pt x="18275" y="69865"/>
                </a:lnTo>
                <a:cubicBezTo>
                  <a:pt x="11697" y="77122"/>
                  <a:pt x="22660" y="86527"/>
                  <a:pt x="29237" y="79292"/>
                </a:cubicBezTo>
                <a:lnTo>
                  <a:pt x="50942" y="55175"/>
                </a:lnTo>
                <a:lnTo>
                  <a:pt x="82601" y="77100"/>
                </a:lnTo>
                <a:cubicBezTo>
                  <a:pt x="90078" y="82296"/>
                  <a:pt x="100119" y="70829"/>
                  <a:pt x="92489" y="6548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 rot="8434612">
            <a:off x="7810734" y="3959265"/>
            <a:ext cx="540275" cy="264310"/>
          </a:xfrm>
          <a:custGeom>
            <a:avLst/>
            <a:gdLst/>
            <a:ahLst/>
            <a:cxnLst/>
            <a:rect l="l" t="t" r="r" b="b"/>
            <a:pathLst>
              <a:path w="256043" h="125260" extrusionOk="0">
                <a:moveTo>
                  <a:pt x="122835" y="3891"/>
                </a:moveTo>
                <a:cubicBezTo>
                  <a:pt x="106677" y="35258"/>
                  <a:pt x="90541" y="66632"/>
                  <a:pt x="74404" y="98013"/>
                </a:cubicBezTo>
                <a:cubicBezTo>
                  <a:pt x="67103" y="82972"/>
                  <a:pt x="59737" y="67939"/>
                  <a:pt x="52348" y="52914"/>
                </a:cubicBezTo>
                <a:cubicBezTo>
                  <a:pt x="49783" y="47630"/>
                  <a:pt x="41583" y="45218"/>
                  <a:pt x="38602" y="51708"/>
                </a:cubicBezTo>
                <a:cubicBezTo>
                  <a:pt x="30007" y="70416"/>
                  <a:pt x="17598" y="87110"/>
                  <a:pt x="2141" y="100709"/>
                </a:cubicBezTo>
                <a:cubicBezTo>
                  <a:pt x="-4787" y="106848"/>
                  <a:pt x="6723" y="116802"/>
                  <a:pt x="13629" y="110685"/>
                </a:cubicBezTo>
                <a:cubicBezTo>
                  <a:pt x="26258" y="99453"/>
                  <a:pt x="36979" y="86235"/>
                  <a:pt x="45354" y="71550"/>
                </a:cubicBezTo>
                <a:lnTo>
                  <a:pt x="67432" y="116670"/>
                </a:lnTo>
                <a:cubicBezTo>
                  <a:pt x="70107" y="122174"/>
                  <a:pt x="77978" y="124147"/>
                  <a:pt x="81179" y="117876"/>
                </a:cubicBezTo>
                <a:lnTo>
                  <a:pt x="128580" y="25793"/>
                </a:lnTo>
                <a:cubicBezTo>
                  <a:pt x="139147" y="55900"/>
                  <a:pt x="147259" y="86822"/>
                  <a:pt x="152784" y="118249"/>
                </a:cubicBezTo>
                <a:cubicBezTo>
                  <a:pt x="153969" y="125024"/>
                  <a:pt x="163462" y="128422"/>
                  <a:pt x="166970" y="121318"/>
                </a:cubicBezTo>
                <a:cubicBezTo>
                  <a:pt x="177515" y="99979"/>
                  <a:pt x="188039" y="78638"/>
                  <a:pt x="198585" y="57299"/>
                </a:cubicBezTo>
                <a:cubicBezTo>
                  <a:pt x="214107" y="75321"/>
                  <a:pt x="228819" y="94022"/>
                  <a:pt x="242434" y="113469"/>
                </a:cubicBezTo>
                <a:cubicBezTo>
                  <a:pt x="247959" y="121297"/>
                  <a:pt x="260259" y="113711"/>
                  <a:pt x="254580" y="105686"/>
                </a:cubicBezTo>
                <a:cubicBezTo>
                  <a:pt x="238509" y="82896"/>
                  <a:pt x="221145" y="61039"/>
                  <a:pt x="202575" y="40220"/>
                </a:cubicBezTo>
                <a:cubicBezTo>
                  <a:pt x="199023" y="36229"/>
                  <a:pt x="192512" y="35089"/>
                  <a:pt x="189705" y="40746"/>
                </a:cubicBezTo>
                <a:lnTo>
                  <a:pt x="163001" y="94899"/>
                </a:lnTo>
                <a:cubicBezTo>
                  <a:pt x="156468" y="64295"/>
                  <a:pt x="147566" y="34241"/>
                  <a:pt x="136407" y="5009"/>
                </a:cubicBezTo>
                <a:cubicBezTo>
                  <a:pt x="134324" y="-823"/>
                  <a:pt x="125861" y="-2029"/>
                  <a:pt x="122835" y="389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matic SC"/>
              <a:buNone/>
              <a:defRPr sz="3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426300" cy="28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683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683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 b="1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  <p:sldLayoutId id="214748365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mailto:eugene.unn@g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ctrTitle"/>
          </p:nvPr>
        </p:nvSpPr>
        <p:spPr>
          <a:xfrm>
            <a:off x="1879923" y="1658642"/>
            <a:ext cx="5408100" cy="226479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ru-RU" sz="3200" dirty="0" smtClean="0">
                <a:latin typeface="+mn-lt"/>
              </a:rPr>
              <a:t>Прогнозирование просрочки </a:t>
            </a:r>
            <a:r>
              <a:rPr lang="ru-RU" sz="3200" dirty="0">
                <a:latin typeface="+mn-lt"/>
              </a:rPr>
              <a:t>по контрагенту</a:t>
            </a:r>
            <a:endParaRPr sz="32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7680" y="3576320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Евгений Васильев</a:t>
            </a:r>
          </a:p>
          <a:p>
            <a:r>
              <a:rPr lang="ru-RU" dirty="0" smtClean="0"/>
              <a:t>Игорь</a:t>
            </a:r>
            <a:r>
              <a:rPr lang="en-US" dirty="0" smtClean="0"/>
              <a:t> </a:t>
            </a:r>
            <a:r>
              <a:rPr lang="ru-RU" dirty="0" smtClean="0"/>
              <a:t>Ситник</a:t>
            </a:r>
            <a:endParaRPr lang="ru-RU" dirty="0"/>
          </a:p>
        </p:txBody>
      </p:sp>
      <p:sp>
        <p:nvSpPr>
          <p:cNvPr id="4" name="Google Shape;183;p15"/>
          <p:cNvSpPr txBox="1">
            <a:spLocks/>
          </p:cNvSpPr>
          <p:nvPr/>
        </p:nvSpPr>
        <p:spPr>
          <a:xfrm>
            <a:off x="1947656" y="116035"/>
            <a:ext cx="5408100" cy="22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matic SC"/>
              <a:buNone/>
              <a:defRPr sz="6800" b="1" i="0" u="none" strike="noStrike" cap="none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ru-RU" sz="2400" dirty="0" smtClean="0">
                <a:latin typeface="+mn-lt"/>
              </a:rPr>
              <a:t>Команда</a:t>
            </a:r>
            <a:r>
              <a:rPr lang="ru-RU" sz="4800" dirty="0" smtClean="0"/>
              <a:t> </a:t>
            </a:r>
          </a:p>
          <a:p>
            <a:r>
              <a:rPr lang="ru-RU" sz="4800" dirty="0" smtClean="0"/>
              <a:t>F.R.I.E.N.D.S.</a:t>
            </a:r>
            <a:endParaRPr lang="ru-RU" sz="32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Кластеризация компаний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374987"/>
            <a:ext cx="6426300" cy="297176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Интерес для будущего исследования представляет кластеризация компаний на несколько кластеров</a:t>
            </a: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Есть </a:t>
            </a:r>
            <a:r>
              <a:rPr lang="ru-RU" dirty="0" smtClean="0">
                <a:latin typeface="+mn-lt"/>
              </a:rPr>
              <a:t>видение, что </a:t>
            </a:r>
            <a:r>
              <a:rPr lang="ru-RU" dirty="0">
                <a:latin typeface="+mn-lt"/>
              </a:rPr>
              <a:t>при </a:t>
            </a:r>
            <a:r>
              <a:rPr lang="ru-RU" dirty="0" smtClean="0">
                <a:latin typeface="+mn-lt"/>
              </a:rPr>
              <a:t>кластеризации компаний мы </a:t>
            </a:r>
            <a:r>
              <a:rPr lang="ru-RU" dirty="0">
                <a:latin typeface="+mn-lt"/>
              </a:rPr>
              <a:t>сможем лучше предсказывать </a:t>
            </a:r>
            <a:r>
              <a:rPr lang="ru-RU" dirty="0" smtClean="0">
                <a:latin typeface="+mn-lt"/>
              </a:rPr>
              <a:t>просрочку, обучаясь внутри кластеров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Для кластеризация предполагается использовать алгоритм </a:t>
            </a:r>
            <a:r>
              <a:rPr lang="en-US" dirty="0" err="1" smtClean="0">
                <a:latin typeface="+mn-lt"/>
              </a:rPr>
              <a:t>DBScan</a:t>
            </a:r>
            <a:endParaRPr lang="ru-RU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8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20" y="1020779"/>
            <a:ext cx="1951280" cy="1951280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198" name="Google Shape;198;p17"/>
          <p:cNvSpPr txBox="1">
            <a:spLocks noGrp="1"/>
          </p:cNvSpPr>
          <p:nvPr>
            <p:ph type="subTitle" idx="4294967295"/>
          </p:nvPr>
        </p:nvSpPr>
        <p:spPr>
          <a:xfrm>
            <a:off x="1490679" y="3219381"/>
            <a:ext cx="2969695" cy="115524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dirty="0" smtClean="0"/>
              <a:t>Евгений Васильев</a:t>
            </a:r>
          </a:p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hlinkClick r:id="rId4"/>
              </a:rPr>
              <a:t>eugene.unn@gmail.com</a:t>
            </a:r>
            <a:endParaRPr lang="en-US" sz="2000" dirty="0" smtClean="0"/>
          </a:p>
          <a:p>
            <a:pPr marL="0" lvl="0" indent="0" algn="ctr">
              <a:spcAft>
                <a:spcPts val="1000"/>
              </a:spcAft>
              <a:buNone/>
            </a:pPr>
            <a:r>
              <a:rPr lang="en-US" sz="2000" dirty="0" smtClean="0"/>
              <a:t>t.me/</a:t>
            </a:r>
            <a:r>
              <a:rPr lang="en-US" sz="2000" dirty="0" err="1" smtClean="0"/>
              <a:t>vasiliev_e</a:t>
            </a:r>
            <a:endParaRPr sz="2000" dirty="0"/>
          </a:p>
        </p:txBody>
      </p:sp>
      <p:sp>
        <p:nvSpPr>
          <p:cNvPr id="200" name="Google Shape;200;p1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2059013" y="1158651"/>
            <a:ext cx="1707020" cy="1675536"/>
            <a:chOff x="576654" y="555403"/>
            <a:chExt cx="3865959" cy="3794658"/>
          </a:xfrm>
        </p:grpSpPr>
        <p:sp>
          <p:nvSpPr>
            <p:cNvPr id="202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Google Shape;199;p17"/>
          <p:cNvPicPr preferRelativeResize="0"/>
          <p:nvPr/>
        </p:nvPicPr>
        <p:blipFill rotWithShape="1">
          <a:blip r:embed="rId5">
            <a:alphaModFix/>
          </a:blip>
          <a:srcRect l="31763" t="17039"/>
          <a:stretch/>
        </p:blipFill>
        <p:spPr>
          <a:xfrm>
            <a:off x="5212296" y="1045224"/>
            <a:ext cx="1902390" cy="190239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13" name="Google Shape;201;p17"/>
          <p:cNvGrpSpPr/>
          <p:nvPr/>
        </p:nvGrpSpPr>
        <p:grpSpPr>
          <a:xfrm>
            <a:off x="5305648" y="1160177"/>
            <a:ext cx="1707020" cy="1675536"/>
            <a:chOff x="576654" y="555403"/>
            <a:chExt cx="3865959" cy="3794658"/>
          </a:xfrm>
        </p:grpSpPr>
        <p:sp>
          <p:nvSpPr>
            <p:cNvPr id="14" name="Google Shape;202;p17"/>
            <p:cNvSpPr/>
            <p:nvPr/>
          </p:nvSpPr>
          <p:spPr>
            <a:xfrm>
              <a:off x="619289" y="555403"/>
              <a:ext cx="3823324" cy="3794658"/>
            </a:xfrm>
            <a:custGeom>
              <a:avLst/>
              <a:gdLst/>
              <a:ahLst/>
              <a:cxnLst/>
              <a:rect l="l" t="t" r="r" b="b"/>
              <a:pathLst>
                <a:path w="1812002" h="1798416" extrusionOk="0">
                  <a:moveTo>
                    <a:pt x="1803580" y="754533"/>
                  </a:moveTo>
                  <a:cubicBezTo>
                    <a:pt x="1755126" y="365965"/>
                    <a:pt x="1420404" y="43389"/>
                    <a:pt x="1031243" y="5415"/>
                  </a:cubicBezTo>
                  <a:cubicBezTo>
                    <a:pt x="982060" y="-66"/>
                    <a:pt x="932504" y="-1381"/>
                    <a:pt x="883099" y="1447"/>
                  </a:cubicBezTo>
                  <a:cubicBezTo>
                    <a:pt x="873803" y="1973"/>
                    <a:pt x="873957" y="16794"/>
                    <a:pt x="883691" y="16246"/>
                  </a:cubicBezTo>
                  <a:cubicBezTo>
                    <a:pt x="1757494" y="-18263"/>
                    <a:pt x="2121442" y="1058868"/>
                    <a:pt x="1445508" y="1590605"/>
                  </a:cubicBezTo>
                  <a:cubicBezTo>
                    <a:pt x="1154174" y="1812547"/>
                    <a:pt x="730088" y="1849314"/>
                    <a:pt x="411765" y="1663262"/>
                  </a:cubicBezTo>
                  <a:cubicBezTo>
                    <a:pt x="67769" y="1470874"/>
                    <a:pt x="-50821" y="1022824"/>
                    <a:pt x="50843" y="658548"/>
                  </a:cubicBezTo>
                  <a:cubicBezTo>
                    <a:pt x="145996" y="257328"/>
                    <a:pt x="571617" y="-46393"/>
                    <a:pt x="981233" y="77876"/>
                  </a:cubicBezTo>
                  <a:cubicBezTo>
                    <a:pt x="990003" y="80529"/>
                    <a:pt x="993533" y="65949"/>
                    <a:pt x="984391" y="63186"/>
                  </a:cubicBezTo>
                  <a:cubicBezTo>
                    <a:pt x="621232" y="-46436"/>
                    <a:pt x="223477" y="180680"/>
                    <a:pt x="83292" y="523010"/>
                  </a:cubicBezTo>
                  <a:cubicBezTo>
                    <a:pt x="-163184" y="1097697"/>
                    <a:pt x="154152" y="1768368"/>
                    <a:pt x="813533" y="1796542"/>
                  </a:cubicBezTo>
                  <a:cubicBezTo>
                    <a:pt x="1393503" y="1832827"/>
                    <a:pt x="1882662" y="1337310"/>
                    <a:pt x="1803580" y="7545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203;p17"/>
            <p:cNvSpPr/>
            <p:nvPr/>
          </p:nvSpPr>
          <p:spPr>
            <a:xfrm>
              <a:off x="576654" y="3067330"/>
              <a:ext cx="620488" cy="986037"/>
            </a:xfrm>
            <a:custGeom>
              <a:avLst/>
              <a:gdLst/>
              <a:ahLst/>
              <a:cxnLst/>
              <a:rect l="l" t="t" r="r" b="b"/>
              <a:pathLst>
                <a:path w="294070" h="467316" extrusionOk="0">
                  <a:moveTo>
                    <a:pt x="291610" y="454155"/>
                  </a:moveTo>
                  <a:cubicBezTo>
                    <a:pt x="153814" y="339512"/>
                    <a:pt x="54825" y="179550"/>
                    <a:pt x="14308" y="4834"/>
                  </a:cubicBezTo>
                  <a:cubicBezTo>
                    <a:pt x="12116" y="-4528"/>
                    <a:pt x="-1872" y="1084"/>
                    <a:pt x="211" y="10007"/>
                  </a:cubicBezTo>
                  <a:cubicBezTo>
                    <a:pt x="42374" y="188276"/>
                    <a:pt x="141091" y="348128"/>
                    <a:pt x="281612" y="465666"/>
                  </a:cubicBezTo>
                  <a:cubicBezTo>
                    <a:pt x="288760" y="471585"/>
                    <a:pt x="298757" y="460141"/>
                    <a:pt x="291610" y="4541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204;p17"/>
            <p:cNvSpPr/>
            <p:nvPr/>
          </p:nvSpPr>
          <p:spPr>
            <a:xfrm>
              <a:off x="625052" y="3542878"/>
              <a:ext cx="246686" cy="335935"/>
            </a:xfrm>
            <a:custGeom>
              <a:avLst/>
              <a:gdLst/>
              <a:ahLst/>
              <a:cxnLst/>
              <a:rect l="l" t="t" r="r" b="b"/>
              <a:pathLst>
                <a:path w="116913" h="159211" extrusionOk="0">
                  <a:moveTo>
                    <a:pt x="114759" y="145770"/>
                  </a:moveTo>
                  <a:cubicBezTo>
                    <a:pt x="73155" y="104376"/>
                    <a:pt x="38848" y="56252"/>
                    <a:pt x="13292" y="3435"/>
                  </a:cubicBezTo>
                  <a:cubicBezTo>
                    <a:pt x="9193" y="-5027"/>
                    <a:pt x="-3195" y="3808"/>
                    <a:pt x="774" y="12030"/>
                  </a:cubicBezTo>
                  <a:cubicBezTo>
                    <a:pt x="27012" y="65964"/>
                    <a:pt x="62178" y="115053"/>
                    <a:pt x="104784" y="157258"/>
                  </a:cubicBezTo>
                  <a:cubicBezTo>
                    <a:pt x="111361" y="163814"/>
                    <a:pt x="121337" y="152303"/>
                    <a:pt x="114759" y="1457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205;p17"/>
            <p:cNvSpPr/>
            <p:nvPr/>
          </p:nvSpPr>
          <p:spPr>
            <a:xfrm>
              <a:off x="3508732" y="703042"/>
              <a:ext cx="736985" cy="678722"/>
            </a:xfrm>
            <a:custGeom>
              <a:avLst/>
              <a:gdLst/>
              <a:ahLst/>
              <a:cxnLst/>
              <a:rect l="l" t="t" r="r" b="b"/>
              <a:pathLst>
                <a:path w="349282" h="321669" extrusionOk="0">
                  <a:moveTo>
                    <a:pt x="348469" y="309928"/>
                  </a:moveTo>
                  <a:cubicBezTo>
                    <a:pt x="278003" y="170664"/>
                    <a:pt x="156037" y="58585"/>
                    <a:pt x="11050" y="551"/>
                  </a:cubicBezTo>
                  <a:cubicBezTo>
                    <a:pt x="2543" y="-2847"/>
                    <a:pt x="-4823" y="10439"/>
                    <a:pt x="3968" y="13969"/>
                  </a:cubicBezTo>
                  <a:cubicBezTo>
                    <a:pt x="146478" y="70973"/>
                    <a:pt x="266844" y="180859"/>
                    <a:pt x="335709" y="318194"/>
                  </a:cubicBezTo>
                  <a:cubicBezTo>
                    <a:pt x="339918" y="326613"/>
                    <a:pt x="352591" y="318107"/>
                    <a:pt x="348469" y="3099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206;p17"/>
            <p:cNvSpPr/>
            <p:nvPr/>
          </p:nvSpPr>
          <p:spPr>
            <a:xfrm>
              <a:off x="4237875" y="1405342"/>
              <a:ext cx="51220" cy="74504"/>
            </a:xfrm>
            <a:custGeom>
              <a:avLst/>
              <a:gdLst/>
              <a:ahLst/>
              <a:cxnLst/>
              <a:rect l="l" t="t" r="r" b="b"/>
              <a:pathLst>
                <a:path w="24275" h="35310" extrusionOk="0">
                  <a:moveTo>
                    <a:pt x="23295" y="23713"/>
                  </a:moveTo>
                  <a:lnTo>
                    <a:pt x="13692" y="3323"/>
                  </a:lnTo>
                  <a:cubicBezTo>
                    <a:pt x="8452" y="-4658"/>
                    <a:pt x="-3475" y="3191"/>
                    <a:pt x="975" y="11588"/>
                  </a:cubicBezTo>
                  <a:cubicBezTo>
                    <a:pt x="4176" y="18384"/>
                    <a:pt x="7371" y="25181"/>
                    <a:pt x="10556" y="31978"/>
                  </a:cubicBezTo>
                  <a:cubicBezTo>
                    <a:pt x="15906" y="39980"/>
                    <a:pt x="27745" y="32109"/>
                    <a:pt x="23295" y="237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8;p17"/>
          <p:cNvSpPr txBox="1">
            <a:spLocks/>
          </p:cNvSpPr>
          <p:nvPr/>
        </p:nvSpPr>
        <p:spPr>
          <a:xfrm>
            <a:off x="4639509" y="3217398"/>
            <a:ext cx="2969695" cy="1157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✗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●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"/>
              <a:buChar char="○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Font typeface="Nunito"/>
              <a:buChar char="■"/>
              <a:defRPr sz="2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1000"/>
              </a:spcAft>
              <a:buFont typeface="Nunito"/>
              <a:buNone/>
            </a:pPr>
            <a:r>
              <a:rPr lang="ru-RU" sz="2000" dirty="0" smtClean="0"/>
              <a:t>Игорь</a:t>
            </a:r>
            <a:r>
              <a:rPr lang="en-US" sz="2000" dirty="0" smtClean="0"/>
              <a:t>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Ситник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000" dirty="0"/>
              <a:t>goodday23@yandex.ru</a:t>
            </a:r>
            <a:endParaRPr lang="en-US" sz="2000" dirty="0" smtClean="0"/>
          </a:p>
          <a:p>
            <a:pPr marL="0" indent="0" algn="ctr">
              <a:spcAft>
                <a:spcPts val="1000"/>
              </a:spcAft>
              <a:buNone/>
            </a:pPr>
            <a:r>
              <a:rPr lang="en-US" sz="2000" dirty="0"/>
              <a:t>t.me/sigal777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ctrTitle" idx="4294967295"/>
          </p:nvPr>
        </p:nvSpPr>
        <p:spPr>
          <a:xfrm>
            <a:off x="855300" y="1148463"/>
            <a:ext cx="3158100" cy="93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428" name="Google Shape;428;p37"/>
          <p:cNvSpPr txBox="1">
            <a:spLocks noGrp="1"/>
          </p:cNvSpPr>
          <p:nvPr>
            <p:ph type="body" idx="4294967295"/>
          </p:nvPr>
        </p:nvSpPr>
        <p:spPr>
          <a:xfrm>
            <a:off x="372533" y="2230438"/>
            <a:ext cx="3928533" cy="17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highlight>
                  <a:schemeClr val="accent1"/>
                </a:highlight>
              </a:rPr>
              <a:t>Any questions?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 dirty="0"/>
          </a:p>
          <a:p>
            <a:pPr>
              <a:spcBef>
                <a:spcPts val="1000"/>
              </a:spcBef>
            </a:pPr>
            <a:r>
              <a:rPr lang="en-US" sz="2400" dirty="0" smtClean="0"/>
              <a:t>t.me/</a:t>
            </a:r>
            <a:r>
              <a:rPr lang="en-US" sz="2400" dirty="0" err="1" smtClean="0"/>
              <a:t>vasiliev_e</a:t>
            </a:r>
            <a:endParaRPr dirty="0" smtClean="0"/>
          </a:p>
          <a:p>
            <a:pPr lvl="0"/>
            <a:r>
              <a:rPr lang="en-US" dirty="0" smtClean="0"/>
              <a:t>eugene.unn@gmail.com</a:t>
            </a:r>
            <a:endParaRPr lang="en-US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✗"/>
            </a:pPr>
            <a:endParaRPr dirty="0"/>
          </a:p>
        </p:txBody>
      </p:sp>
      <p:sp>
        <p:nvSpPr>
          <p:cNvPr id="429" name="Google Shape;429;p37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30" name="Google Shape;430;p37"/>
          <p:cNvSpPr/>
          <p:nvPr/>
        </p:nvSpPr>
        <p:spPr>
          <a:xfrm>
            <a:off x="5698675" y="1712225"/>
            <a:ext cx="1861301" cy="1719020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2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Постановка задачи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На основе имеющихся данных мы будем обучать модель, которая будет предсказывать ПДЗ (столбец среднее ПДЗ) для компании на основе ее различных финансовых показателей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30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Предобработка / чистка данных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1000"/>
              </a:spcBef>
            </a:pPr>
            <a:r>
              <a:rPr lang="ru-RU" dirty="0">
                <a:latin typeface="+mn-lt"/>
              </a:rPr>
              <a:t>Склеиваем таблицы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Удаляем компании, у которых ПДЗ больше года</a:t>
            </a:r>
          </a:p>
          <a:p>
            <a:pPr lvl="0">
              <a:spcBef>
                <a:spcPts val="1000"/>
              </a:spcBef>
            </a:pPr>
            <a:r>
              <a:rPr lang="ru-RU" dirty="0" smtClean="0">
                <a:latin typeface="+mn-lt"/>
              </a:rPr>
              <a:t>Избавляемся от значений с выбросами - в столбцах с финансами заменяем все выбросы на</a:t>
            </a:r>
            <a:r>
              <a:rPr lang="en-US" dirty="0" smtClean="0">
                <a:latin typeface="+mn-lt"/>
              </a:rPr>
              <a:t> </a:t>
            </a:r>
            <a:r>
              <a:rPr lang="ru-RU" dirty="0" smtClean="0"/>
              <a:t> </a:t>
            </a:r>
            <a:r>
              <a:rPr lang="ru-RU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l-GR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endParaRPr lang="ru-RU" b="1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0">
              <a:spcBef>
                <a:spcPts val="1000"/>
              </a:spcBef>
            </a:pPr>
            <a:r>
              <a:rPr lang="ru-RU" dirty="0">
                <a:latin typeface="+mn-lt"/>
              </a:rPr>
              <a:t>Нормируем </a:t>
            </a:r>
            <a:r>
              <a:rPr lang="ru-RU" dirty="0" smtClean="0">
                <a:latin typeface="+mn-lt"/>
              </a:rPr>
              <a:t>столбцы с финансами</a:t>
            </a:r>
            <a:r>
              <a:rPr lang="en-US" dirty="0" smtClean="0">
                <a:latin typeface="+mn-lt"/>
              </a:rPr>
              <a:t> (z-score)</a:t>
            </a:r>
            <a:r>
              <a:rPr lang="ru-RU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" name="Google Shape;447;p39"/>
          <p:cNvSpPr/>
          <p:nvPr/>
        </p:nvSpPr>
        <p:spPr>
          <a:xfrm>
            <a:off x="7819336" y="3799770"/>
            <a:ext cx="916601" cy="810362"/>
          </a:xfrm>
          <a:custGeom>
            <a:avLst/>
            <a:gdLst/>
            <a:ahLst/>
            <a:cxnLst/>
            <a:rect l="l" t="t" r="r" b="b"/>
            <a:pathLst>
              <a:path w="434408" h="384058" extrusionOk="0">
                <a:moveTo>
                  <a:pt x="13054" y="208885"/>
                </a:moveTo>
                <a:cubicBezTo>
                  <a:pt x="44581" y="177358"/>
                  <a:pt x="76043" y="145699"/>
                  <a:pt x="104084" y="110970"/>
                </a:cubicBezTo>
                <a:cubicBezTo>
                  <a:pt x="110179" y="103428"/>
                  <a:pt x="99370" y="93957"/>
                  <a:pt x="93122" y="101543"/>
                </a:cubicBezTo>
                <a:cubicBezTo>
                  <a:pt x="65081" y="136271"/>
                  <a:pt x="33641" y="167930"/>
                  <a:pt x="2113" y="199458"/>
                </a:cubicBezTo>
                <a:cubicBezTo>
                  <a:pt x="-4596" y="206342"/>
                  <a:pt x="6213" y="215726"/>
                  <a:pt x="13054" y="208885"/>
                </a:cubicBezTo>
                <a:close/>
                <a:moveTo>
                  <a:pt x="133639" y="85691"/>
                </a:moveTo>
                <a:lnTo>
                  <a:pt x="151967" y="68744"/>
                </a:lnTo>
                <a:cubicBezTo>
                  <a:pt x="154730" y="65720"/>
                  <a:pt x="154533" y="61046"/>
                  <a:pt x="151529" y="58264"/>
                </a:cubicBezTo>
                <a:cubicBezTo>
                  <a:pt x="148218" y="55370"/>
                  <a:pt x="144009" y="56619"/>
                  <a:pt x="141115" y="59316"/>
                </a:cubicBezTo>
                <a:lnTo>
                  <a:pt x="122808" y="76264"/>
                </a:lnTo>
                <a:cubicBezTo>
                  <a:pt x="120067" y="79278"/>
                  <a:pt x="120243" y="83935"/>
                  <a:pt x="123224" y="86722"/>
                </a:cubicBezTo>
                <a:cubicBezTo>
                  <a:pt x="126667" y="89682"/>
                  <a:pt x="130854" y="88366"/>
                  <a:pt x="133748" y="85691"/>
                </a:cubicBezTo>
                <a:close/>
                <a:moveTo>
                  <a:pt x="428173" y="39409"/>
                </a:moveTo>
                <a:cubicBezTo>
                  <a:pt x="425345" y="30178"/>
                  <a:pt x="411379" y="35769"/>
                  <a:pt x="414075" y="44561"/>
                </a:cubicBezTo>
                <a:cubicBezTo>
                  <a:pt x="420960" y="66788"/>
                  <a:pt x="421420" y="90504"/>
                  <a:pt x="415435" y="112987"/>
                </a:cubicBezTo>
                <a:cubicBezTo>
                  <a:pt x="412957" y="122525"/>
                  <a:pt x="427472" y="124410"/>
                  <a:pt x="429839" y="115333"/>
                </a:cubicBezTo>
                <a:cubicBezTo>
                  <a:pt x="436416" y="90377"/>
                  <a:pt x="435890" y="64074"/>
                  <a:pt x="428282" y="39409"/>
                </a:cubicBezTo>
                <a:close/>
                <a:moveTo>
                  <a:pt x="355252" y="29850"/>
                </a:moveTo>
                <a:cubicBezTo>
                  <a:pt x="330082" y="690"/>
                  <a:pt x="264638" y="-12925"/>
                  <a:pt x="241244" y="24895"/>
                </a:cubicBezTo>
                <a:cubicBezTo>
                  <a:pt x="200004" y="60697"/>
                  <a:pt x="156440" y="95053"/>
                  <a:pt x="117634" y="133421"/>
                </a:cubicBezTo>
                <a:cubicBezTo>
                  <a:pt x="99809" y="151092"/>
                  <a:pt x="88540" y="173653"/>
                  <a:pt x="70890" y="191214"/>
                </a:cubicBezTo>
                <a:cubicBezTo>
                  <a:pt x="50566" y="211451"/>
                  <a:pt x="28708" y="230328"/>
                  <a:pt x="7638" y="249775"/>
                </a:cubicBezTo>
                <a:cubicBezTo>
                  <a:pt x="4986" y="251893"/>
                  <a:pt x="4525" y="255769"/>
                  <a:pt x="6651" y="258431"/>
                </a:cubicBezTo>
                <a:cubicBezTo>
                  <a:pt x="7178" y="259093"/>
                  <a:pt x="7835" y="259639"/>
                  <a:pt x="8581" y="260035"/>
                </a:cubicBezTo>
                <a:cubicBezTo>
                  <a:pt x="8581" y="260189"/>
                  <a:pt x="8581" y="260320"/>
                  <a:pt x="8581" y="260474"/>
                </a:cubicBezTo>
                <a:cubicBezTo>
                  <a:pt x="5928" y="298776"/>
                  <a:pt x="3780" y="337210"/>
                  <a:pt x="1302" y="375468"/>
                </a:cubicBezTo>
                <a:cubicBezTo>
                  <a:pt x="1192" y="376755"/>
                  <a:pt x="1455" y="378047"/>
                  <a:pt x="2091" y="379173"/>
                </a:cubicBezTo>
                <a:cubicBezTo>
                  <a:pt x="2990" y="382245"/>
                  <a:pt x="5906" y="384273"/>
                  <a:pt x="9107" y="384041"/>
                </a:cubicBezTo>
                <a:cubicBezTo>
                  <a:pt x="51224" y="382944"/>
                  <a:pt x="90030" y="370645"/>
                  <a:pt x="129276" y="356328"/>
                </a:cubicBezTo>
                <a:cubicBezTo>
                  <a:pt x="132389" y="355274"/>
                  <a:pt x="134428" y="352250"/>
                  <a:pt x="134209" y="348961"/>
                </a:cubicBezTo>
                <a:lnTo>
                  <a:pt x="340540" y="141314"/>
                </a:lnTo>
                <a:cubicBezTo>
                  <a:pt x="342141" y="139898"/>
                  <a:pt x="342974" y="137789"/>
                  <a:pt x="342733" y="135657"/>
                </a:cubicBezTo>
                <a:cubicBezTo>
                  <a:pt x="376365" y="110905"/>
                  <a:pt x="383315" y="62210"/>
                  <a:pt x="355361" y="29850"/>
                </a:cubicBezTo>
                <a:close/>
                <a:moveTo>
                  <a:pt x="79002" y="203360"/>
                </a:moveTo>
                <a:cubicBezTo>
                  <a:pt x="97069" y="186084"/>
                  <a:pt x="108316" y="163458"/>
                  <a:pt x="125833" y="145611"/>
                </a:cubicBezTo>
                <a:cubicBezTo>
                  <a:pt x="145215" y="125879"/>
                  <a:pt x="167074" y="108471"/>
                  <a:pt x="187880" y="90274"/>
                </a:cubicBezTo>
                <a:cubicBezTo>
                  <a:pt x="194457" y="101411"/>
                  <a:pt x="201254" y="112549"/>
                  <a:pt x="208752" y="123160"/>
                </a:cubicBezTo>
                <a:cubicBezTo>
                  <a:pt x="159071" y="166297"/>
                  <a:pt x="112021" y="212369"/>
                  <a:pt x="67865" y="261132"/>
                </a:cubicBezTo>
                <a:cubicBezTo>
                  <a:pt x="53417" y="259321"/>
                  <a:pt x="39056" y="256736"/>
                  <a:pt x="24871" y="253392"/>
                </a:cubicBezTo>
                <a:cubicBezTo>
                  <a:pt x="43002" y="236817"/>
                  <a:pt x="61288" y="220352"/>
                  <a:pt x="79024" y="203360"/>
                </a:cubicBezTo>
                <a:close/>
                <a:moveTo>
                  <a:pt x="217324" y="134671"/>
                </a:moveTo>
                <a:cubicBezTo>
                  <a:pt x="223902" y="143123"/>
                  <a:pt x="231159" y="151027"/>
                  <a:pt x="239030" y="158306"/>
                </a:cubicBezTo>
                <a:cubicBezTo>
                  <a:pt x="200092" y="206871"/>
                  <a:pt x="157580" y="252469"/>
                  <a:pt x="111868" y="294720"/>
                </a:cubicBezTo>
                <a:cubicBezTo>
                  <a:pt x="100554" y="295851"/>
                  <a:pt x="89395" y="298309"/>
                  <a:pt x="78652" y="302043"/>
                </a:cubicBezTo>
                <a:cubicBezTo>
                  <a:pt x="79222" y="290949"/>
                  <a:pt x="79792" y="279862"/>
                  <a:pt x="80384" y="268783"/>
                </a:cubicBezTo>
                <a:cubicBezTo>
                  <a:pt x="123334" y="221400"/>
                  <a:pt x="169069" y="176617"/>
                  <a:pt x="217346" y="134671"/>
                </a:cubicBezTo>
                <a:close/>
                <a:moveTo>
                  <a:pt x="40920" y="366194"/>
                </a:moveTo>
                <a:cubicBezTo>
                  <a:pt x="41073" y="365475"/>
                  <a:pt x="41161" y="364738"/>
                  <a:pt x="41161" y="364002"/>
                </a:cubicBezTo>
                <a:lnTo>
                  <a:pt x="42827" y="365843"/>
                </a:lnTo>
                <a:close/>
                <a:moveTo>
                  <a:pt x="58963" y="362752"/>
                </a:moveTo>
                <a:cubicBezTo>
                  <a:pt x="58701" y="361467"/>
                  <a:pt x="58087" y="360279"/>
                  <a:pt x="57209" y="359310"/>
                </a:cubicBezTo>
                <a:lnTo>
                  <a:pt x="22262" y="320394"/>
                </a:lnTo>
                <a:cubicBezTo>
                  <a:pt x="21560" y="319593"/>
                  <a:pt x="20661" y="318977"/>
                  <a:pt x="19675" y="318596"/>
                </a:cubicBezTo>
                <a:cubicBezTo>
                  <a:pt x="20727" y="301846"/>
                  <a:pt x="21780" y="285102"/>
                  <a:pt x="22810" y="268367"/>
                </a:cubicBezTo>
                <a:cubicBezTo>
                  <a:pt x="36841" y="271638"/>
                  <a:pt x="51048" y="274157"/>
                  <a:pt x="65343" y="275909"/>
                </a:cubicBezTo>
                <a:cubicBezTo>
                  <a:pt x="64708" y="287820"/>
                  <a:pt x="64094" y="299734"/>
                  <a:pt x="63480" y="311646"/>
                </a:cubicBezTo>
                <a:cubicBezTo>
                  <a:pt x="63326" y="313209"/>
                  <a:pt x="63765" y="314777"/>
                  <a:pt x="64708" y="316031"/>
                </a:cubicBezTo>
                <a:cubicBezTo>
                  <a:pt x="65651" y="319225"/>
                  <a:pt x="68983" y="321058"/>
                  <a:pt x="72184" y="320122"/>
                </a:cubicBezTo>
                <a:cubicBezTo>
                  <a:pt x="72579" y="320008"/>
                  <a:pt x="72952" y="319857"/>
                  <a:pt x="73302" y="319670"/>
                </a:cubicBezTo>
                <a:cubicBezTo>
                  <a:pt x="84483" y="314906"/>
                  <a:pt x="96235" y="311655"/>
                  <a:pt x="108272" y="310001"/>
                </a:cubicBezTo>
                <a:cubicBezTo>
                  <a:pt x="108995" y="322277"/>
                  <a:pt x="110990" y="334443"/>
                  <a:pt x="114213" y="346309"/>
                </a:cubicBezTo>
                <a:cubicBezTo>
                  <a:pt x="96147" y="352890"/>
                  <a:pt x="77709" y="358380"/>
                  <a:pt x="58985" y="362752"/>
                </a:cubicBezTo>
                <a:close/>
                <a:moveTo>
                  <a:pt x="126930" y="336004"/>
                </a:moveTo>
                <a:cubicBezTo>
                  <a:pt x="124496" y="325504"/>
                  <a:pt x="123093" y="314790"/>
                  <a:pt x="122764" y="304016"/>
                </a:cubicBezTo>
                <a:cubicBezTo>
                  <a:pt x="168477" y="261726"/>
                  <a:pt x="210989" y="216092"/>
                  <a:pt x="249927" y="167492"/>
                </a:cubicBezTo>
                <a:cubicBezTo>
                  <a:pt x="258609" y="174100"/>
                  <a:pt x="268102" y="179559"/>
                  <a:pt x="278187" y="183738"/>
                </a:cubicBezTo>
                <a:close/>
                <a:moveTo>
                  <a:pt x="289873" y="172030"/>
                </a:moveTo>
                <a:cubicBezTo>
                  <a:pt x="246988" y="156508"/>
                  <a:pt x="221425" y="118096"/>
                  <a:pt x="199412" y="80188"/>
                </a:cubicBezTo>
                <a:lnTo>
                  <a:pt x="214430" y="67034"/>
                </a:lnTo>
                <a:cubicBezTo>
                  <a:pt x="217522" y="73918"/>
                  <a:pt x="222696" y="79487"/>
                  <a:pt x="228199" y="85034"/>
                </a:cubicBezTo>
                <a:cubicBezTo>
                  <a:pt x="238328" y="95250"/>
                  <a:pt x="248677" y="105270"/>
                  <a:pt x="258893" y="115377"/>
                </a:cubicBezTo>
                <a:cubicBezTo>
                  <a:pt x="273912" y="130220"/>
                  <a:pt x="288579" y="146072"/>
                  <a:pt x="308772" y="152912"/>
                </a:cubicBezTo>
                <a:close/>
                <a:moveTo>
                  <a:pt x="329929" y="126953"/>
                </a:moveTo>
                <a:cubicBezTo>
                  <a:pt x="327101" y="128519"/>
                  <a:pt x="325785" y="131882"/>
                  <a:pt x="326794" y="134956"/>
                </a:cubicBezTo>
                <a:lnTo>
                  <a:pt x="320589" y="141204"/>
                </a:lnTo>
                <a:cubicBezTo>
                  <a:pt x="319800" y="140634"/>
                  <a:pt x="318901" y="140231"/>
                  <a:pt x="317959" y="140020"/>
                </a:cubicBezTo>
                <a:cubicBezTo>
                  <a:pt x="297700" y="135241"/>
                  <a:pt x="283230" y="117986"/>
                  <a:pt x="269001" y="103933"/>
                </a:cubicBezTo>
                <a:lnTo>
                  <a:pt x="244445" y="79684"/>
                </a:lnTo>
                <a:cubicBezTo>
                  <a:pt x="237407" y="72712"/>
                  <a:pt x="229405" y="66244"/>
                  <a:pt x="226752" y="56488"/>
                </a:cubicBezTo>
                <a:lnTo>
                  <a:pt x="248852" y="37282"/>
                </a:lnTo>
                <a:cubicBezTo>
                  <a:pt x="250584" y="36602"/>
                  <a:pt x="251987" y="35318"/>
                  <a:pt x="252842" y="33664"/>
                </a:cubicBezTo>
                <a:cubicBezTo>
                  <a:pt x="262094" y="16125"/>
                  <a:pt x="283537" y="15708"/>
                  <a:pt x="300704" y="18602"/>
                </a:cubicBezTo>
                <a:cubicBezTo>
                  <a:pt x="318857" y="21628"/>
                  <a:pt x="335585" y="28183"/>
                  <a:pt x="346855" y="43355"/>
                </a:cubicBezTo>
                <a:cubicBezTo>
                  <a:pt x="367442" y="71046"/>
                  <a:pt x="358848" y="109129"/>
                  <a:pt x="329929" y="126953"/>
                </a:cubicBezTo>
                <a:close/>
                <a:moveTo>
                  <a:pt x="374699" y="1720"/>
                </a:moveTo>
                <a:cubicBezTo>
                  <a:pt x="367639" y="-4353"/>
                  <a:pt x="357642" y="7136"/>
                  <a:pt x="364701" y="13209"/>
                </a:cubicBezTo>
                <a:cubicBezTo>
                  <a:pt x="399145" y="42917"/>
                  <a:pt x="389674" y="103099"/>
                  <a:pt x="370139" y="138179"/>
                </a:cubicBezTo>
                <a:cubicBezTo>
                  <a:pt x="365381" y="146773"/>
                  <a:pt x="378624" y="152561"/>
                  <a:pt x="383293" y="144208"/>
                </a:cubicBezTo>
                <a:cubicBezTo>
                  <a:pt x="405963" y="103428"/>
                  <a:pt x="414163" y="35769"/>
                  <a:pt x="374699" y="1720"/>
                </a:cubicBezTo>
                <a:close/>
                <a:moveTo>
                  <a:pt x="312960" y="38861"/>
                </a:moveTo>
                <a:cubicBezTo>
                  <a:pt x="296823" y="29499"/>
                  <a:pt x="276959" y="33182"/>
                  <a:pt x="263848" y="45876"/>
                </a:cubicBezTo>
                <a:cubicBezTo>
                  <a:pt x="256855" y="52673"/>
                  <a:pt x="267751" y="62035"/>
                  <a:pt x="274811" y="55304"/>
                </a:cubicBezTo>
                <a:cubicBezTo>
                  <a:pt x="283449" y="46929"/>
                  <a:pt x="296275" y="46644"/>
                  <a:pt x="306316" y="52454"/>
                </a:cubicBezTo>
                <a:cubicBezTo>
                  <a:pt x="314143" y="57080"/>
                  <a:pt x="321094" y="43640"/>
                  <a:pt x="312938" y="38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020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Корреляция между столбцами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06350"/>
            <a:ext cx="4313454" cy="28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1000"/>
              </a:spcBef>
            </a:pPr>
            <a:r>
              <a:rPr lang="ru-RU" sz="2400" dirty="0" smtClean="0">
                <a:latin typeface="+mn-lt"/>
              </a:rPr>
              <a:t>Максимальная корреляция 0.3, </a:t>
            </a:r>
            <a:r>
              <a:rPr lang="ru-RU" sz="2400" dirty="0" err="1" smtClean="0">
                <a:latin typeface="+mn-lt"/>
              </a:rPr>
              <a:t>высокоскоррелированные</a:t>
            </a:r>
            <a:r>
              <a:rPr lang="ru-RU" sz="2400" dirty="0" smtClean="0">
                <a:latin typeface="+mn-lt"/>
              </a:rPr>
              <a:t> столбцы выделять и убирать не нужно</a:t>
            </a:r>
            <a:endParaRPr lang="en-US" sz="2400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" name="Google Shape;299;p27"/>
          <p:cNvSpPr/>
          <p:nvPr/>
        </p:nvSpPr>
        <p:spPr>
          <a:xfrm rot="942510">
            <a:off x="7829036" y="3752427"/>
            <a:ext cx="903684" cy="986633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236" y="1355643"/>
            <a:ext cx="3272039" cy="299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0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Модели машинного обучения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1188175" y="1506350"/>
            <a:ext cx="6770492" cy="26524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1600" dirty="0" smtClean="0">
                <a:latin typeface="+mn-lt"/>
              </a:rPr>
              <a:t>Scipy </a:t>
            </a:r>
            <a:r>
              <a:rPr lang="en-US" sz="1600" dirty="0" err="1" smtClean="0">
                <a:latin typeface="+mn-lt"/>
              </a:rPr>
              <a:t>LinearRegression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«понятность»: вес каждого столбца в результат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точность решения</a:t>
            </a:r>
            <a:endParaRPr lang="en-US" sz="1600" dirty="0" smtClean="0">
              <a:latin typeface="+mn-lt"/>
            </a:endParaRPr>
          </a:p>
          <a:p>
            <a:pPr lvl="0"/>
            <a:endParaRPr lang="ru-RU" sz="1600" dirty="0" smtClean="0">
              <a:latin typeface="+mn-lt"/>
            </a:endParaRPr>
          </a:p>
          <a:p>
            <a:pPr lvl="0"/>
            <a:r>
              <a:rPr lang="ru-RU" sz="1600" dirty="0" smtClean="0">
                <a:latin typeface="+mn-lt"/>
              </a:rPr>
              <a:t>Градиентный </a:t>
            </a:r>
            <a:r>
              <a:rPr lang="ru-RU" sz="1600" dirty="0" err="1" smtClean="0">
                <a:latin typeface="+mn-lt"/>
              </a:rPr>
              <a:t>бустинг</a:t>
            </a:r>
            <a:r>
              <a:rPr lang="ru-RU" sz="1600" dirty="0" smtClean="0">
                <a:latin typeface="+mn-lt"/>
              </a:rPr>
              <a:t> деревьев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LightGBM</a:t>
            </a:r>
            <a:endParaRPr lang="ru-RU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00B050"/>
                </a:solidFill>
                <a:latin typeface="+mn-lt"/>
              </a:rPr>
              <a:t>+</a:t>
            </a:r>
            <a:r>
              <a:rPr lang="ru-RU" sz="1600" b="1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Высокая точность работы (5</a:t>
            </a:r>
            <a:r>
              <a:rPr lang="en-US" sz="1600" dirty="0" smtClean="0">
                <a:latin typeface="+mn-lt"/>
              </a:rPr>
              <a:t>x </a:t>
            </a:r>
            <a:r>
              <a:rPr lang="ru-RU" sz="1600" dirty="0" smtClean="0">
                <a:latin typeface="+mn-lt"/>
              </a:rPr>
              <a:t>по сравнению с </a:t>
            </a:r>
            <a:r>
              <a:rPr lang="en-US" sz="1600" dirty="0" smtClean="0">
                <a:latin typeface="+mn-lt"/>
              </a:rPr>
              <a:t>LR</a:t>
            </a:r>
            <a:r>
              <a:rPr lang="ru-RU" sz="1600" dirty="0" smtClean="0">
                <a:latin typeface="+mn-lt"/>
              </a:rPr>
              <a:t>)</a:t>
            </a:r>
            <a:endParaRPr lang="en-US" sz="1600" dirty="0" smtClean="0">
              <a:latin typeface="+mn-lt"/>
            </a:endParaRPr>
          </a:p>
          <a:p>
            <a:pPr marL="546100" lvl="1" indent="0"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Низкая «понятность» решения (сложность интерпретации всех деревьев) </a:t>
            </a:r>
          </a:p>
          <a:p>
            <a:pPr marL="546100" lvl="1" indent="0">
              <a:spcBef>
                <a:spcPts val="0"/>
              </a:spcBef>
              <a:buNone/>
            </a:pPr>
            <a:r>
              <a:rPr lang="ru-RU" sz="1600" b="1" dirty="0" smtClean="0">
                <a:solidFill>
                  <a:srgbClr val="FF0000"/>
                </a:solidFill>
                <a:latin typeface="+mn-lt"/>
              </a:rPr>
              <a:t>- </a:t>
            </a:r>
            <a:r>
              <a:rPr lang="ru-RU" sz="1600" dirty="0" smtClean="0">
                <a:latin typeface="+mn-lt"/>
              </a:rPr>
              <a:t>Проблемы с запуском </a:t>
            </a:r>
            <a:r>
              <a:rPr lang="en-US" sz="1600" dirty="0" err="1" smtClean="0">
                <a:latin typeface="+mn-lt"/>
              </a:rPr>
              <a:t>LightGBM</a:t>
            </a:r>
            <a:r>
              <a:rPr lang="en-US" sz="1600" dirty="0" smtClean="0">
                <a:latin typeface="+mn-lt"/>
              </a:rPr>
              <a:t> </a:t>
            </a:r>
            <a:r>
              <a:rPr lang="ru-RU" sz="1600" dirty="0" smtClean="0">
                <a:latin typeface="+mn-lt"/>
              </a:rPr>
              <a:t>на компьютерах </a:t>
            </a:r>
            <a:r>
              <a:rPr lang="en-US" sz="1600" dirty="0" smtClean="0">
                <a:latin typeface="+mn-lt"/>
              </a:rPr>
              <a:t>Apple</a:t>
            </a:r>
          </a:p>
          <a:p>
            <a:pPr lvl="1"/>
            <a:endParaRPr lang="ru-RU" dirty="0" smtClean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" name="Google Shape;193;p16"/>
          <p:cNvSpPr/>
          <p:nvPr/>
        </p:nvSpPr>
        <p:spPr>
          <a:xfrm>
            <a:off x="7742111" y="3713990"/>
            <a:ext cx="1020301" cy="979373"/>
          </a:xfrm>
          <a:custGeom>
            <a:avLst/>
            <a:gdLst/>
            <a:ahLst/>
            <a:cxnLst/>
            <a:rect l="l" t="t" r="r" b="b"/>
            <a:pathLst>
              <a:path w="483555" h="464158" extrusionOk="0">
                <a:moveTo>
                  <a:pt x="14370" y="311041"/>
                </a:moveTo>
                <a:cubicBezTo>
                  <a:pt x="13208" y="301350"/>
                  <a:pt x="-977" y="305669"/>
                  <a:pt x="54" y="314812"/>
                </a:cubicBezTo>
                <a:cubicBezTo>
                  <a:pt x="5227" y="358303"/>
                  <a:pt x="26648" y="398237"/>
                  <a:pt x="59995" y="426627"/>
                </a:cubicBezTo>
                <a:cubicBezTo>
                  <a:pt x="67120" y="432700"/>
                  <a:pt x="77995" y="422132"/>
                  <a:pt x="70957" y="416191"/>
                </a:cubicBezTo>
                <a:cubicBezTo>
                  <a:pt x="39408" y="389609"/>
                  <a:pt x="19172" y="352011"/>
                  <a:pt x="14370" y="311041"/>
                </a:cubicBezTo>
                <a:close/>
                <a:moveTo>
                  <a:pt x="336880" y="193437"/>
                </a:moveTo>
                <a:cubicBezTo>
                  <a:pt x="334468" y="176358"/>
                  <a:pt x="330303" y="159652"/>
                  <a:pt x="314956" y="149764"/>
                </a:cubicBezTo>
                <a:cubicBezTo>
                  <a:pt x="298096" y="138801"/>
                  <a:pt x="277136" y="134943"/>
                  <a:pt x="257360" y="135008"/>
                </a:cubicBezTo>
                <a:cubicBezTo>
                  <a:pt x="255101" y="134929"/>
                  <a:pt x="252953" y="136054"/>
                  <a:pt x="251747" y="137968"/>
                </a:cubicBezTo>
                <a:cubicBezTo>
                  <a:pt x="221513" y="140051"/>
                  <a:pt x="199128" y="156275"/>
                  <a:pt x="191038" y="185961"/>
                </a:cubicBezTo>
                <a:cubicBezTo>
                  <a:pt x="183255" y="213827"/>
                  <a:pt x="188122" y="259386"/>
                  <a:pt x="214563" y="276487"/>
                </a:cubicBezTo>
                <a:cubicBezTo>
                  <a:pt x="227893" y="285104"/>
                  <a:pt x="244534" y="286924"/>
                  <a:pt x="260056" y="287450"/>
                </a:cubicBezTo>
                <a:cubicBezTo>
                  <a:pt x="318003" y="291681"/>
                  <a:pt x="344510" y="246232"/>
                  <a:pt x="336880" y="193437"/>
                </a:cubicBezTo>
                <a:close/>
                <a:moveTo>
                  <a:pt x="264069" y="272760"/>
                </a:moveTo>
                <a:cubicBezTo>
                  <a:pt x="249708" y="272541"/>
                  <a:pt x="231906" y="271489"/>
                  <a:pt x="220220" y="261973"/>
                </a:cubicBezTo>
                <a:cubicBezTo>
                  <a:pt x="207306" y="251384"/>
                  <a:pt x="204105" y="231060"/>
                  <a:pt x="203031" y="215384"/>
                </a:cubicBezTo>
                <a:cubicBezTo>
                  <a:pt x="201891" y="198787"/>
                  <a:pt x="204719" y="181006"/>
                  <a:pt x="216185" y="168158"/>
                </a:cubicBezTo>
                <a:cubicBezTo>
                  <a:pt x="228003" y="154806"/>
                  <a:pt x="245827" y="152811"/>
                  <a:pt x="262600" y="152000"/>
                </a:cubicBezTo>
                <a:cubicBezTo>
                  <a:pt x="264244" y="151908"/>
                  <a:pt x="265801" y="151241"/>
                  <a:pt x="266985" y="150114"/>
                </a:cubicBezTo>
                <a:cubicBezTo>
                  <a:pt x="282332" y="151211"/>
                  <a:pt x="299411" y="155376"/>
                  <a:pt x="310373" y="165264"/>
                </a:cubicBezTo>
                <a:cubicBezTo>
                  <a:pt x="321840" y="175613"/>
                  <a:pt x="323133" y="196616"/>
                  <a:pt x="323353" y="210999"/>
                </a:cubicBezTo>
                <a:cubicBezTo>
                  <a:pt x="324142" y="248709"/>
                  <a:pt x="303270" y="274580"/>
                  <a:pt x="264069" y="272760"/>
                </a:cubicBezTo>
                <a:close/>
                <a:moveTo>
                  <a:pt x="271414" y="444539"/>
                </a:moveTo>
                <a:cubicBezTo>
                  <a:pt x="155805" y="470849"/>
                  <a:pt x="43398" y="380958"/>
                  <a:pt x="44122" y="262302"/>
                </a:cubicBezTo>
                <a:cubicBezTo>
                  <a:pt x="44122" y="252502"/>
                  <a:pt x="29498" y="252809"/>
                  <a:pt x="29520" y="262302"/>
                </a:cubicBezTo>
                <a:cubicBezTo>
                  <a:pt x="28555" y="390561"/>
                  <a:pt x="149250" y="487818"/>
                  <a:pt x="274351" y="459097"/>
                </a:cubicBezTo>
                <a:cubicBezTo>
                  <a:pt x="283428" y="457080"/>
                  <a:pt x="280951" y="442456"/>
                  <a:pt x="271414" y="444539"/>
                </a:cubicBezTo>
                <a:close/>
                <a:moveTo>
                  <a:pt x="348150" y="137245"/>
                </a:moveTo>
                <a:cubicBezTo>
                  <a:pt x="328966" y="112294"/>
                  <a:pt x="296408" y="110321"/>
                  <a:pt x="267029" y="109072"/>
                </a:cubicBezTo>
                <a:cubicBezTo>
                  <a:pt x="257952" y="108677"/>
                  <a:pt x="254291" y="123344"/>
                  <a:pt x="263871" y="123739"/>
                </a:cubicBezTo>
                <a:cubicBezTo>
                  <a:pt x="287988" y="124770"/>
                  <a:pt x="319450" y="125011"/>
                  <a:pt x="335521" y="145817"/>
                </a:cubicBezTo>
                <a:cubicBezTo>
                  <a:pt x="353389" y="169123"/>
                  <a:pt x="358585" y="191859"/>
                  <a:pt x="354222" y="220580"/>
                </a:cubicBezTo>
                <a:cubicBezTo>
                  <a:pt x="353104" y="230270"/>
                  <a:pt x="367553" y="232309"/>
                  <a:pt x="368627" y="222926"/>
                </a:cubicBezTo>
                <a:cubicBezTo>
                  <a:pt x="370447" y="207184"/>
                  <a:pt x="371850" y="191530"/>
                  <a:pt x="367575" y="176029"/>
                </a:cubicBezTo>
                <a:cubicBezTo>
                  <a:pt x="363562" y="162000"/>
                  <a:pt x="356985" y="148845"/>
                  <a:pt x="348128" y="137245"/>
                </a:cubicBezTo>
                <a:close/>
                <a:moveTo>
                  <a:pt x="311163" y="288349"/>
                </a:moveTo>
                <a:cubicBezTo>
                  <a:pt x="301867" y="288349"/>
                  <a:pt x="302064" y="303148"/>
                  <a:pt x="311777" y="303148"/>
                </a:cubicBezTo>
                <a:cubicBezTo>
                  <a:pt x="321029" y="303148"/>
                  <a:pt x="320853" y="288349"/>
                  <a:pt x="311163" y="288349"/>
                </a:cubicBezTo>
                <a:close/>
                <a:moveTo>
                  <a:pt x="475115" y="172784"/>
                </a:moveTo>
                <a:cubicBezTo>
                  <a:pt x="469348" y="169934"/>
                  <a:pt x="460294" y="171272"/>
                  <a:pt x="454242" y="171140"/>
                </a:cubicBezTo>
                <a:lnTo>
                  <a:pt x="430717" y="170680"/>
                </a:lnTo>
                <a:cubicBezTo>
                  <a:pt x="430652" y="154344"/>
                  <a:pt x="425916" y="138365"/>
                  <a:pt x="417058" y="124638"/>
                </a:cubicBezTo>
                <a:lnTo>
                  <a:pt x="428547" y="109839"/>
                </a:lnTo>
                <a:cubicBezTo>
                  <a:pt x="432318" y="105016"/>
                  <a:pt x="437448" y="99622"/>
                  <a:pt x="438369" y="93220"/>
                </a:cubicBezTo>
                <a:cubicBezTo>
                  <a:pt x="440101" y="81227"/>
                  <a:pt x="425938" y="71405"/>
                  <a:pt x="417957" y="64828"/>
                </a:cubicBezTo>
                <a:cubicBezTo>
                  <a:pt x="409187" y="57637"/>
                  <a:pt x="394805" y="44855"/>
                  <a:pt x="382878" y="44219"/>
                </a:cubicBezTo>
                <a:cubicBezTo>
                  <a:pt x="370951" y="43583"/>
                  <a:pt x="362379" y="58799"/>
                  <a:pt x="355867" y="68643"/>
                </a:cubicBezTo>
                <a:cubicBezTo>
                  <a:pt x="343874" y="58630"/>
                  <a:pt x="329777" y="51469"/>
                  <a:pt x="314627" y="47705"/>
                </a:cubicBezTo>
                <a:cubicBezTo>
                  <a:pt x="314627" y="35186"/>
                  <a:pt x="315635" y="19882"/>
                  <a:pt x="310045" y="9381"/>
                </a:cubicBezTo>
                <a:cubicBezTo>
                  <a:pt x="303095" y="-3774"/>
                  <a:pt x="285117" y="611"/>
                  <a:pt x="273080" y="1049"/>
                </a:cubicBezTo>
                <a:cubicBezTo>
                  <a:pt x="263915" y="1415"/>
                  <a:pt x="254751" y="1882"/>
                  <a:pt x="245609" y="2452"/>
                </a:cubicBezTo>
                <a:cubicBezTo>
                  <a:pt x="240500" y="2781"/>
                  <a:pt x="233901" y="2189"/>
                  <a:pt x="229822" y="5938"/>
                </a:cubicBezTo>
                <a:cubicBezTo>
                  <a:pt x="221272" y="13853"/>
                  <a:pt x="223092" y="34857"/>
                  <a:pt x="224407" y="46148"/>
                </a:cubicBezTo>
                <a:cubicBezTo>
                  <a:pt x="208359" y="49327"/>
                  <a:pt x="194239" y="57527"/>
                  <a:pt x="180558" y="66604"/>
                </a:cubicBezTo>
                <a:cubicBezTo>
                  <a:pt x="175647" y="61544"/>
                  <a:pt x="171087" y="56168"/>
                  <a:pt x="166899" y="50511"/>
                </a:cubicBezTo>
                <a:cubicBezTo>
                  <a:pt x="163523" y="46126"/>
                  <a:pt x="160322" y="43429"/>
                  <a:pt x="154534" y="43320"/>
                </a:cubicBezTo>
                <a:cubicBezTo>
                  <a:pt x="141182" y="43079"/>
                  <a:pt x="126646" y="51585"/>
                  <a:pt x="117021" y="60136"/>
                </a:cubicBezTo>
                <a:cubicBezTo>
                  <a:pt x="108843" y="67415"/>
                  <a:pt x="96697" y="81205"/>
                  <a:pt x="97903" y="93176"/>
                </a:cubicBezTo>
                <a:cubicBezTo>
                  <a:pt x="98560" y="99754"/>
                  <a:pt x="104348" y="105695"/>
                  <a:pt x="108185" y="110716"/>
                </a:cubicBezTo>
                <a:cubicBezTo>
                  <a:pt x="111759" y="115386"/>
                  <a:pt x="115486" y="119924"/>
                  <a:pt x="119301" y="124375"/>
                </a:cubicBezTo>
                <a:cubicBezTo>
                  <a:pt x="106432" y="135995"/>
                  <a:pt x="101761" y="152548"/>
                  <a:pt x="99569" y="169583"/>
                </a:cubicBezTo>
                <a:cubicBezTo>
                  <a:pt x="94329" y="169583"/>
                  <a:pt x="89111" y="169583"/>
                  <a:pt x="83871" y="170044"/>
                </a:cubicBezTo>
                <a:cubicBezTo>
                  <a:pt x="77294" y="170592"/>
                  <a:pt x="67712" y="170614"/>
                  <a:pt x="62231" y="174999"/>
                </a:cubicBezTo>
                <a:cubicBezTo>
                  <a:pt x="52212" y="183023"/>
                  <a:pt x="52080" y="203259"/>
                  <a:pt x="51861" y="214945"/>
                </a:cubicBezTo>
                <a:cubicBezTo>
                  <a:pt x="51642" y="226631"/>
                  <a:pt x="51050" y="244083"/>
                  <a:pt x="62407" y="250923"/>
                </a:cubicBezTo>
                <a:cubicBezTo>
                  <a:pt x="73040" y="257347"/>
                  <a:pt x="87883" y="257128"/>
                  <a:pt x="100819" y="256405"/>
                </a:cubicBezTo>
                <a:cubicBezTo>
                  <a:pt x="102463" y="271447"/>
                  <a:pt x="108076" y="285781"/>
                  <a:pt x="117108" y="297930"/>
                </a:cubicBezTo>
                <a:cubicBezTo>
                  <a:pt x="108054" y="305757"/>
                  <a:pt x="99569" y="317662"/>
                  <a:pt x="96456" y="328734"/>
                </a:cubicBezTo>
                <a:cubicBezTo>
                  <a:pt x="92334" y="343642"/>
                  <a:pt x="108185" y="356578"/>
                  <a:pt x="118051" y="365326"/>
                </a:cubicBezTo>
                <a:cubicBezTo>
                  <a:pt x="127917" y="374074"/>
                  <a:pt x="141686" y="385167"/>
                  <a:pt x="156244" y="382537"/>
                </a:cubicBezTo>
                <a:cubicBezTo>
                  <a:pt x="169596" y="380147"/>
                  <a:pt x="172578" y="369206"/>
                  <a:pt x="178169" y="359318"/>
                </a:cubicBezTo>
                <a:cubicBezTo>
                  <a:pt x="191433" y="369803"/>
                  <a:pt x="206649" y="377546"/>
                  <a:pt x="222938" y="382098"/>
                </a:cubicBezTo>
                <a:cubicBezTo>
                  <a:pt x="222938" y="390057"/>
                  <a:pt x="223289" y="398037"/>
                  <a:pt x="223991" y="405996"/>
                </a:cubicBezTo>
                <a:cubicBezTo>
                  <a:pt x="224495" y="411499"/>
                  <a:pt x="224670" y="417331"/>
                  <a:pt x="228376" y="421716"/>
                </a:cubicBezTo>
                <a:cubicBezTo>
                  <a:pt x="236773" y="431450"/>
                  <a:pt x="255979" y="430486"/>
                  <a:pt x="267598" y="430486"/>
                </a:cubicBezTo>
                <a:cubicBezTo>
                  <a:pt x="301560" y="431889"/>
                  <a:pt x="310768" y="414481"/>
                  <a:pt x="306164" y="382843"/>
                </a:cubicBezTo>
                <a:cubicBezTo>
                  <a:pt x="325129" y="382488"/>
                  <a:pt x="343151" y="374525"/>
                  <a:pt x="356174" y="360744"/>
                </a:cubicBezTo>
                <a:cubicBezTo>
                  <a:pt x="385026" y="392403"/>
                  <a:pt x="400483" y="391197"/>
                  <a:pt x="427078" y="358968"/>
                </a:cubicBezTo>
                <a:cubicBezTo>
                  <a:pt x="435519" y="349277"/>
                  <a:pt x="445889" y="337503"/>
                  <a:pt x="438764" y="324173"/>
                </a:cubicBezTo>
                <a:cubicBezTo>
                  <a:pt x="433414" y="314154"/>
                  <a:pt x="421465" y="307248"/>
                  <a:pt x="410262" y="302249"/>
                </a:cubicBezTo>
                <a:cubicBezTo>
                  <a:pt x="422079" y="288428"/>
                  <a:pt x="429402" y="271322"/>
                  <a:pt x="431222" y="253225"/>
                </a:cubicBezTo>
                <a:cubicBezTo>
                  <a:pt x="438413" y="253225"/>
                  <a:pt x="445604" y="253225"/>
                  <a:pt x="452817" y="253225"/>
                </a:cubicBezTo>
                <a:cubicBezTo>
                  <a:pt x="460030" y="253225"/>
                  <a:pt x="467857" y="253861"/>
                  <a:pt x="473361" y="248731"/>
                </a:cubicBezTo>
                <a:cubicBezTo>
                  <a:pt x="482635" y="240093"/>
                  <a:pt x="482372" y="220229"/>
                  <a:pt x="482854" y="208434"/>
                </a:cubicBezTo>
                <a:cubicBezTo>
                  <a:pt x="483446" y="198370"/>
                  <a:pt x="486077" y="178222"/>
                  <a:pt x="475093" y="172784"/>
                </a:cubicBezTo>
                <a:close/>
                <a:moveTo>
                  <a:pt x="468384" y="207644"/>
                </a:moveTo>
                <a:cubicBezTo>
                  <a:pt x="468208" y="213777"/>
                  <a:pt x="467573" y="219887"/>
                  <a:pt x="466520" y="225929"/>
                </a:cubicBezTo>
                <a:cubicBezTo>
                  <a:pt x="465446" y="232178"/>
                  <a:pt x="465643" y="236672"/>
                  <a:pt x="458934" y="238054"/>
                </a:cubicBezTo>
                <a:cubicBezTo>
                  <a:pt x="450164" y="239873"/>
                  <a:pt x="439553" y="239062"/>
                  <a:pt x="429862" y="238558"/>
                </a:cubicBezTo>
                <a:cubicBezTo>
                  <a:pt x="427231" y="236640"/>
                  <a:pt x="423680" y="236561"/>
                  <a:pt x="420961" y="238361"/>
                </a:cubicBezTo>
                <a:cubicBezTo>
                  <a:pt x="414932" y="239040"/>
                  <a:pt x="413594" y="246473"/>
                  <a:pt x="416949" y="250507"/>
                </a:cubicBezTo>
                <a:cubicBezTo>
                  <a:pt x="415743" y="268680"/>
                  <a:pt x="407784" y="285746"/>
                  <a:pt x="394630" y="298346"/>
                </a:cubicBezTo>
                <a:cubicBezTo>
                  <a:pt x="390705" y="300319"/>
                  <a:pt x="388447" y="305537"/>
                  <a:pt x="390551" y="309045"/>
                </a:cubicBezTo>
                <a:cubicBezTo>
                  <a:pt x="391735" y="312531"/>
                  <a:pt x="394936" y="314987"/>
                  <a:pt x="398488" y="313430"/>
                </a:cubicBezTo>
                <a:cubicBezTo>
                  <a:pt x="406513" y="316388"/>
                  <a:pt x="414011" y="320606"/>
                  <a:pt x="420698" y="325927"/>
                </a:cubicBezTo>
                <a:cubicBezTo>
                  <a:pt x="431660" y="333864"/>
                  <a:pt x="420479" y="345067"/>
                  <a:pt x="413923" y="352061"/>
                </a:cubicBezTo>
                <a:cubicBezTo>
                  <a:pt x="407981" y="358639"/>
                  <a:pt x="398203" y="371662"/>
                  <a:pt x="388140" y="367518"/>
                </a:cubicBezTo>
                <a:cubicBezTo>
                  <a:pt x="378559" y="363572"/>
                  <a:pt x="369504" y="352018"/>
                  <a:pt x="362247" y="344892"/>
                </a:cubicBezTo>
                <a:cubicBezTo>
                  <a:pt x="358717" y="342018"/>
                  <a:pt x="353587" y="342252"/>
                  <a:pt x="350320" y="345440"/>
                </a:cubicBezTo>
                <a:cubicBezTo>
                  <a:pt x="338832" y="361007"/>
                  <a:pt x="320020" y="369423"/>
                  <a:pt x="300749" y="367628"/>
                </a:cubicBezTo>
                <a:cubicBezTo>
                  <a:pt x="299674" y="367536"/>
                  <a:pt x="298600" y="367661"/>
                  <a:pt x="297592" y="368001"/>
                </a:cubicBezTo>
                <a:cubicBezTo>
                  <a:pt x="293623" y="368141"/>
                  <a:pt x="290510" y="371473"/>
                  <a:pt x="290663" y="375442"/>
                </a:cubicBezTo>
                <a:cubicBezTo>
                  <a:pt x="290663" y="375578"/>
                  <a:pt x="290663" y="375714"/>
                  <a:pt x="290685" y="375849"/>
                </a:cubicBezTo>
                <a:cubicBezTo>
                  <a:pt x="291518" y="385014"/>
                  <a:pt x="294018" y="395691"/>
                  <a:pt x="292132" y="404812"/>
                </a:cubicBezTo>
                <a:cubicBezTo>
                  <a:pt x="289502" y="417375"/>
                  <a:pt x="273935" y="415643"/>
                  <a:pt x="264047" y="415358"/>
                </a:cubicBezTo>
                <a:cubicBezTo>
                  <a:pt x="258960" y="415246"/>
                  <a:pt x="253874" y="414792"/>
                  <a:pt x="248831" y="413998"/>
                </a:cubicBezTo>
                <a:cubicBezTo>
                  <a:pt x="242648" y="412968"/>
                  <a:pt x="240390" y="412968"/>
                  <a:pt x="238987" y="406434"/>
                </a:cubicBezTo>
                <a:cubicBezTo>
                  <a:pt x="236795" y="396590"/>
                  <a:pt x="237803" y="385211"/>
                  <a:pt x="237694" y="375192"/>
                </a:cubicBezTo>
                <a:cubicBezTo>
                  <a:pt x="237694" y="375076"/>
                  <a:pt x="237694" y="374957"/>
                  <a:pt x="237694" y="374841"/>
                </a:cubicBezTo>
                <a:cubicBezTo>
                  <a:pt x="237672" y="372460"/>
                  <a:pt x="236203" y="370331"/>
                  <a:pt x="233988" y="369470"/>
                </a:cubicBezTo>
                <a:cubicBezTo>
                  <a:pt x="215243" y="365120"/>
                  <a:pt x="197835" y="356236"/>
                  <a:pt x="183321" y="343598"/>
                </a:cubicBezTo>
                <a:cubicBezTo>
                  <a:pt x="181764" y="342145"/>
                  <a:pt x="179593" y="341553"/>
                  <a:pt x="177533" y="342020"/>
                </a:cubicBezTo>
                <a:cubicBezTo>
                  <a:pt x="167820" y="339586"/>
                  <a:pt x="165540" y="360064"/>
                  <a:pt x="159335" y="364931"/>
                </a:cubicBezTo>
                <a:cubicBezTo>
                  <a:pt x="150763" y="373482"/>
                  <a:pt x="137630" y="361686"/>
                  <a:pt x="130943" y="356052"/>
                </a:cubicBezTo>
                <a:cubicBezTo>
                  <a:pt x="124256" y="350417"/>
                  <a:pt x="109632" y="339718"/>
                  <a:pt x="111649" y="329742"/>
                </a:cubicBezTo>
                <a:cubicBezTo>
                  <a:pt x="113228" y="321871"/>
                  <a:pt x="122195" y="311874"/>
                  <a:pt x="128356" y="307291"/>
                </a:cubicBezTo>
                <a:cubicBezTo>
                  <a:pt x="130110" y="306035"/>
                  <a:pt x="131250" y="304101"/>
                  <a:pt x="131491" y="301964"/>
                </a:cubicBezTo>
                <a:cubicBezTo>
                  <a:pt x="134276" y="300023"/>
                  <a:pt x="134977" y="296184"/>
                  <a:pt x="133048" y="293389"/>
                </a:cubicBezTo>
                <a:cubicBezTo>
                  <a:pt x="132916" y="293207"/>
                  <a:pt x="132784" y="293032"/>
                  <a:pt x="132631" y="292865"/>
                </a:cubicBezTo>
                <a:cubicBezTo>
                  <a:pt x="122677" y="281184"/>
                  <a:pt x="116626" y="266663"/>
                  <a:pt x="115376" y="251362"/>
                </a:cubicBezTo>
                <a:cubicBezTo>
                  <a:pt x="117174" y="246977"/>
                  <a:pt x="114938" y="240685"/>
                  <a:pt x="108558" y="241014"/>
                </a:cubicBezTo>
                <a:cubicBezTo>
                  <a:pt x="97990" y="241584"/>
                  <a:pt x="87138" y="242307"/>
                  <a:pt x="76724" y="239895"/>
                </a:cubicBezTo>
                <a:cubicBezTo>
                  <a:pt x="65016" y="237199"/>
                  <a:pt x="66506" y="223189"/>
                  <a:pt x="66748" y="213367"/>
                </a:cubicBezTo>
                <a:cubicBezTo>
                  <a:pt x="66880" y="207118"/>
                  <a:pt x="66748" y="190587"/>
                  <a:pt x="72427" y="186180"/>
                </a:cubicBezTo>
                <a:cubicBezTo>
                  <a:pt x="75298" y="183988"/>
                  <a:pt x="85120" y="184624"/>
                  <a:pt x="88716" y="184426"/>
                </a:cubicBezTo>
                <a:cubicBezTo>
                  <a:pt x="94899" y="184075"/>
                  <a:pt x="101103" y="184075"/>
                  <a:pt x="107286" y="184426"/>
                </a:cubicBezTo>
                <a:cubicBezTo>
                  <a:pt x="114850" y="184865"/>
                  <a:pt x="118621" y="174823"/>
                  <a:pt x="114170" y="171118"/>
                </a:cubicBezTo>
                <a:cubicBezTo>
                  <a:pt x="115946" y="156560"/>
                  <a:pt x="119169" y="141542"/>
                  <a:pt x="131864" y="132597"/>
                </a:cubicBezTo>
                <a:cubicBezTo>
                  <a:pt x="132872" y="131902"/>
                  <a:pt x="133706" y="130979"/>
                  <a:pt x="134276" y="129900"/>
                </a:cubicBezTo>
                <a:cubicBezTo>
                  <a:pt x="137235" y="126918"/>
                  <a:pt x="137455" y="122187"/>
                  <a:pt x="134802" y="118938"/>
                </a:cubicBezTo>
                <a:cubicBezTo>
                  <a:pt x="130833" y="114443"/>
                  <a:pt x="126996" y="109861"/>
                  <a:pt x="123291" y="105147"/>
                </a:cubicBezTo>
                <a:cubicBezTo>
                  <a:pt x="120682" y="101815"/>
                  <a:pt x="114894" y="96487"/>
                  <a:pt x="113820" y="92387"/>
                </a:cubicBezTo>
                <a:cubicBezTo>
                  <a:pt x="109983" y="79583"/>
                  <a:pt x="145018" y="51980"/>
                  <a:pt x="155476" y="60399"/>
                </a:cubicBezTo>
                <a:cubicBezTo>
                  <a:pt x="158633" y="62942"/>
                  <a:pt x="161089" y="67831"/>
                  <a:pt x="163830" y="70945"/>
                </a:cubicBezTo>
                <a:cubicBezTo>
                  <a:pt x="167206" y="74740"/>
                  <a:pt x="170780" y="78342"/>
                  <a:pt x="174551" y="81732"/>
                </a:cubicBezTo>
                <a:cubicBezTo>
                  <a:pt x="176875" y="83913"/>
                  <a:pt x="180448" y="84106"/>
                  <a:pt x="182992" y="82192"/>
                </a:cubicBezTo>
                <a:cubicBezTo>
                  <a:pt x="198339" y="71975"/>
                  <a:pt x="213533" y="61430"/>
                  <a:pt x="232344" y="59719"/>
                </a:cubicBezTo>
                <a:cubicBezTo>
                  <a:pt x="236575" y="59255"/>
                  <a:pt x="239645" y="55444"/>
                  <a:pt x="239184" y="51208"/>
                </a:cubicBezTo>
                <a:cubicBezTo>
                  <a:pt x="239118" y="50772"/>
                  <a:pt x="239053" y="50340"/>
                  <a:pt x="238921" y="49919"/>
                </a:cubicBezTo>
                <a:cubicBezTo>
                  <a:pt x="239404" y="48801"/>
                  <a:pt x="239557" y="47571"/>
                  <a:pt x="239382" y="46367"/>
                </a:cubicBezTo>
                <a:cubicBezTo>
                  <a:pt x="238286" y="37444"/>
                  <a:pt x="237189" y="26087"/>
                  <a:pt x="239996" y="17076"/>
                </a:cubicBezTo>
                <a:cubicBezTo>
                  <a:pt x="245740" y="15805"/>
                  <a:pt x="253852" y="16638"/>
                  <a:pt x="258894" y="16375"/>
                </a:cubicBezTo>
                <a:cubicBezTo>
                  <a:pt x="267358" y="15936"/>
                  <a:pt x="275820" y="15579"/>
                  <a:pt x="284261" y="15300"/>
                </a:cubicBezTo>
                <a:cubicBezTo>
                  <a:pt x="296648" y="13963"/>
                  <a:pt x="299104" y="16068"/>
                  <a:pt x="298644" y="28630"/>
                </a:cubicBezTo>
                <a:cubicBezTo>
                  <a:pt x="299148" y="37269"/>
                  <a:pt x="299587" y="45929"/>
                  <a:pt x="300047" y="54567"/>
                </a:cubicBezTo>
                <a:cubicBezTo>
                  <a:pt x="300025" y="58115"/>
                  <a:pt x="302897" y="61004"/>
                  <a:pt x="306449" y="61020"/>
                </a:cubicBezTo>
                <a:cubicBezTo>
                  <a:pt x="306558" y="61022"/>
                  <a:pt x="306668" y="61017"/>
                  <a:pt x="306778" y="61013"/>
                </a:cubicBezTo>
                <a:cubicBezTo>
                  <a:pt x="323155" y="64446"/>
                  <a:pt x="338262" y="72390"/>
                  <a:pt x="350386" y="83946"/>
                </a:cubicBezTo>
                <a:cubicBezTo>
                  <a:pt x="352403" y="85992"/>
                  <a:pt x="355560" y="86397"/>
                  <a:pt x="358037" y="84933"/>
                </a:cubicBezTo>
                <a:cubicBezTo>
                  <a:pt x="360339" y="85104"/>
                  <a:pt x="362576" y="84014"/>
                  <a:pt x="363847" y="82082"/>
                </a:cubicBezTo>
                <a:cubicBezTo>
                  <a:pt x="367662" y="77018"/>
                  <a:pt x="376257" y="60158"/>
                  <a:pt x="383207" y="59807"/>
                </a:cubicBezTo>
                <a:cubicBezTo>
                  <a:pt x="386583" y="59676"/>
                  <a:pt x="394958" y="66582"/>
                  <a:pt x="397545" y="68336"/>
                </a:cubicBezTo>
                <a:cubicBezTo>
                  <a:pt x="404693" y="73269"/>
                  <a:pt x="411424" y="78792"/>
                  <a:pt x="417650" y="84845"/>
                </a:cubicBezTo>
                <a:cubicBezTo>
                  <a:pt x="422693" y="89800"/>
                  <a:pt x="424381" y="90567"/>
                  <a:pt x="420259" y="96947"/>
                </a:cubicBezTo>
                <a:cubicBezTo>
                  <a:pt x="414647" y="105717"/>
                  <a:pt x="407324" y="113588"/>
                  <a:pt x="400988" y="121744"/>
                </a:cubicBezTo>
                <a:cubicBezTo>
                  <a:pt x="398357" y="124978"/>
                  <a:pt x="398861" y="129727"/>
                  <a:pt x="402084" y="132353"/>
                </a:cubicBezTo>
                <a:cubicBezTo>
                  <a:pt x="402917" y="133037"/>
                  <a:pt x="403904" y="133531"/>
                  <a:pt x="404956" y="133802"/>
                </a:cubicBezTo>
                <a:cubicBezTo>
                  <a:pt x="412980" y="146576"/>
                  <a:pt x="416817" y="161539"/>
                  <a:pt x="415918" y="176599"/>
                </a:cubicBezTo>
                <a:cubicBezTo>
                  <a:pt x="415458" y="179594"/>
                  <a:pt x="417497" y="182398"/>
                  <a:pt x="420501" y="182870"/>
                </a:cubicBezTo>
                <a:cubicBezTo>
                  <a:pt x="421882" y="184446"/>
                  <a:pt x="423899" y="185336"/>
                  <a:pt x="426003" y="185303"/>
                </a:cubicBezTo>
                <a:cubicBezTo>
                  <a:pt x="439772" y="185720"/>
                  <a:pt x="453475" y="185632"/>
                  <a:pt x="467243" y="186005"/>
                </a:cubicBezTo>
                <a:cubicBezTo>
                  <a:pt x="466651" y="186005"/>
                  <a:pt x="467660" y="187649"/>
                  <a:pt x="467770" y="189315"/>
                </a:cubicBezTo>
                <a:cubicBezTo>
                  <a:pt x="468121" y="195498"/>
                  <a:pt x="468537" y="201505"/>
                  <a:pt x="468362" y="207644"/>
                </a:cubicBezTo>
                <a:close/>
                <a:moveTo>
                  <a:pt x="342734" y="248753"/>
                </a:moveTo>
                <a:cubicBezTo>
                  <a:pt x="340673" y="256992"/>
                  <a:pt x="336178" y="264409"/>
                  <a:pt x="329799" y="270020"/>
                </a:cubicBezTo>
                <a:cubicBezTo>
                  <a:pt x="327058" y="273034"/>
                  <a:pt x="327234" y="277691"/>
                  <a:pt x="330215" y="280478"/>
                </a:cubicBezTo>
                <a:cubicBezTo>
                  <a:pt x="333526" y="283438"/>
                  <a:pt x="337757" y="282078"/>
                  <a:pt x="340629" y="279447"/>
                </a:cubicBezTo>
                <a:cubicBezTo>
                  <a:pt x="348851" y="271859"/>
                  <a:pt x="354595" y="261987"/>
                  <a:pt x="357138" y="251099"/>
                </a:cubicBezTo>
                <a:cubicBezTo>
                  <a:pt x="359397" y="241540"/>
                  <a:pt x="344948" y="239632"/>
                  <a:pt x="342712" y="2487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88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6.87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6.87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91" y="2693690"/>
            <a:ext cx="6859249" cy="1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5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599"/>
            <a:ext cx="6426300" cy="40982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Внедрение новых признаков для данных</a:t>
            </a:r>
            <a:endParaRPr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" name="Google Shape;226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1000"/>
                  </a:spcBef>
                </a:pPr>
                <a:r>
                  <a:rPr lang="ru-RU" dirty="0" smtClean="0">
                    <a:latin typeface="+mn-lt"/>
                  </a:rPr>
                  <a:t>коэффициент </a:t>
                </a:r>
                <a:r>
                  <a:rPr lang="ru-RU" dirty="0">
                    <a:latin typeface="+mn-lt"/>
                  </a:rPr>
                  <a:t>ликвидности абсолютной</a:t>
                </a:r>
                <a:r>
                  <a:rPr lang="ru-RU" dirty="0" smtClean="0">
                    <a:latin typeface="+mn-lt"/>
                  </a:rPr>
                  <a:t>: </a:t>
                </a:r>
                <a:endParaRPr lang="ru-RU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КЛабс = </m:t>
                    </m:r>
                    <m:f>
                      <m:fPr>
                        <m:ctrlPr>
                          <a:rPr lang="ru-RU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 + КрКредЗад + ПрОбяз</m:t>
                        </m:r>
                      </m:den>
                    </m:f>
                  </m:oMath>
                </a14:m>
                <a:endParaRPr lang="ru-RU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latin typeface="+mn-lt"/>
                  </a:rPr>
                  <a:t>коэффициент </a:t>
                </a:r>
                <a:r>
                  <a:rPr lang="ru-RU" dirty="0" smtClean="0">
                    <a:latin typeface="+mn-lt"/>
                  </a:rPr>
                  <a:t>ликвидности срочной</a:t>
                </a:r>
                <a:r>
                  <a:rPr lang="ru-RU" dirty="0" smtClean="0"/>
                  <a:t>: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К</m:t>
                    </m:r>
                    <m:r>
                      <m:rPr>
                        <m:nor/>
                      </m:rP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Лср</m:t>
                    </m:r>
                    <m:r>
                      <m:rPr>
                        <m:nor/>
                      </m:rP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ru-RU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ДенСр + КрФинВл + КрДебЗад</m:t>
                        </m:r>
                      </m:num>
                      <m:den>
                        <m:r>
                          <m:rPr>
                            <m:nor/>
                          </m:rPr>
                          <a:rPr lang="ru-RU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КрКред + КрКредЗад + ПрОбяз</m:t>
                        </m:r>
                      </m:den>
                    </m:f>
                  </m:oMath>
                </a14:m>
                <a:endParaRPr lang="ru-RU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ru-RU" dirty="0"/>
              </a:p>
              <a:p>
                <a:pPr lvl="0">
                  <a:spcBef>
                    <a:spcPts val="1000"/>
                  </a:spcBef>
                </a:pPr>
                <a:endParaRPr lang="ru-RU" dirty="0">
                  <a:latin typeface="+mn-lt"/>
                </a:endParaRPr>
              </a:p>
            </p:txBody>
          </p:sp>
        </mc:Choice>
        <mc:Fallback xmlns="">
          <p:sp>
            <p:nvSpPr>
              <p:cNvPr id="226" name="Google Shape;226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8175" y="1374987"/>
                <a:ext cx="6426300" cy="2971763"/>
              </a:xfrm>
              <a:prstGeom prst="rect">
                <a:avLst/>
              </a:prstGeom>
              <a:blipFill rotWithShape="0">
                <a:blip r:embed="rId3"/>
                <a:stretch>
                  <a:fillRect l="-1613" b="-51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58;p23"/>
          <p:cNvSpPr/>
          <p:nvPr/>
        </p:nvSpPr>
        <p:spPr>
          <a:xfrm rot="864908">
            <a:off x="7894513" y="3753336"/>
            <a:ext cx="788952" cy="998941"/>
          </a:xfrm>
          <a:custGeom>
            <a:avLst/>
            <a:gdLst/>
            <a:ahLst/>
            <a:cxnLst/>
            <a:rect l="l" t="t" r="r" b="b"/>
            <a:pathLst>
              <a:path w="374107" h="473680" extrusionOk="0">
                <a:moveTo>
                  <a:pt x="176658" y="66970"/>
                </a:moveTo>
                <a:cubicBezTo>
                  <a:pt x="153572" y="67387"/>
                  <a:pt x="129367" y="75192"/>
                  <a:pt x="123381" y="100186"/>
                </a:cubicBezTo>
                <a:cubicBezTo>
                  <a:pt x="121189" y="109526"/>
                  <a:pt x="136185" y="110644"/>
                  <a:pt x="138312" y="101743"/>
                </a:cubicBezTo>
                <a:cubicBezTo>
                  <a:pt x="142170" y="85650"/>
                  <a:pt x="160236" y="81660"/>
                  <a:pt x="174400" y="81397"/>
                </a:cubicBezTo>
                <a:cubicBezTo>
                  <a:pt x="183652" y="81221"/>
                  <a:pt x="186458" y="66795"/>
                  <a:pt x="176658" y="66970"/>
                </a:cubicBezTo>
                <a:close/>
                <a:moveTo>
                  <a:pt x="82580" y="302418"/>
                </a:moveTo>
                <a:cubicBezTo>
                  <a:pt x="67276" y="334412"/>
                  <a:pt x="51513" y="366168"/>
                  <a:pt x="35288" y="397680"/>
                </a:cubicBezTo>
                <a:cubicBezTo>
                  <a:pt x="30903" y="406450"/>
                  <a:pt x="44935" y="411054"/>
                  <a:pt x="49167" y="402832"/>
                </a:cubicBezTo>
                <a:cubicBezTo>
                  <a:pt x="65390" y="371320"/>
                  <a:pt x="81155" y="339573"/>
                  <a:pt x="96458" y="307592"/>
                </a:cubicBezTo>
                <a:cubicBezTo>
                  <a:pt x="100689" y="298778"/>
                  <a:pt x="86592" y="294130"/>
                  <a:pt x="82580" y="302418"/>
                </a:cubicBezTo>
                <a:close/>
                <a:moveTo>
                  <a:pt x="245501" y="19218"/>
                </a:moveTo>
                <a:cubicBezTo>
                  <a:pt x="245369" y="19161"/>
                  <a:pt x="245238" y="19118"/>
                  <a:pt x="245085" y="19087"/>
                </a:cubicBezTo>
                <a:cubicBezTo>
                  <a:pt x="245085" y="16399"/>
                  <a:pt x="243549" y="13943"/>
                  <a:pt x="241138" y="12773"/>
                </a:cubicBezTo>
                <a:cubicBezTo>
                  <a:pt x="166156" y="-26692"/>
                  <a:pt x="69008" y="30444"/>
                  <a:pt x="51381" y="113626"/>
                </a:cubicBezTo>
                <a:cubicBezTo>
                  <a:pt x="42304" y="163022"/>
                  <a:pt x="74380" y="208230"/>
                  <a:pt x="111038" y="236951"/>
                </a:cubicBezTo>
                <a:lnTo>
                  <a:pt x="97883" y="263699"/>
                </a:lnTo>
                <a:cubicBezTo>
                  <a:pt x="94836" y="262449"/>
                  <a:pt x="91021" y="259797"/>
                  <a:pt x="87819" y="261266"/>
                </a:cubicBezTo>
                <a:cubicBezTo>
                  <a:pt x="84136" y="260213"/>
                  <a:pt x="80211" y="261805"/>
                  <a:pt x="78304" y="265124"/>
                </a:cubicBezTo>
                <a:cubicBezTo>
                  <a:pt x="50109" y="316165"/>
                  <a:pt x="22046" y="367424"/>
                  <a:pt x="2117" y="422367"/>
                </a:cubicBezTo>
                <a:cubicBezTo>
                  <a:pt x="78" y="424297"/>
                  <a:pt x="-558" y="427291"/>
                  <a:pt x="516" y="429887"/>
                </a:cubicBezTo>
                <a:cubicBezTo>
                  <a:pt x="9724" y="453233"/>
                  <a:pt x="31188" y="469492"/>
                  <a:pt x="56160" y="472048"/>
                </a:cubicBezTo>
                <a:cubicBezTo>
                  <a:pt x="58068" y="472278"/>
                  <a:pt x="59975" y="471759"/>
                  <a:pt x="61510" y="470601"/>
                </a:cubicBezTo>
                <a:cubicBezTo>
                  <a:pt x="64229" y="474085"/>
                  <a:pt x="69249" y="474705"/>
                  <a:pt x="72735" y="471985"/>
                </a:cubicBezTo>
                <a:cubicBezTo>
                  <a:pt x="73678" y="471255"/>
                  <a:pt x="74446" y="470325"/>
                  <a:pt x="74972" y="469264"/>
                </a:cubicBezTo>
                <a:cubicBezTo>
                  <a:pt x="101413" y="411953"/>
                  <a:pt x="127832" y="354649"/>
                  <a:pt x="154251" y="297353"/>
                </a:cubicBezTo>
                <a:cubicBezTo>
                  <a:pt x="155106" y="295702"/>
                  <a:pt x="155216" y="293753"/>
                  <a:pt x="154514" y="292026"/>
                </a:cubicBezTo>
                <a:cubicBezTo>
                  <a:pt x="155785" y="285711"/>
                  <a:pt x="148748" y="284462"/>
                  <a:pt x="143968" y="282620"/>
                </a:cubicBezTo>
                <a:lnTo>
                  <a:pt x="156224" y="259862"/>
                </a:lnTo>
                <a:cubicBezTo>
                  <a:pt x="223357" y="279594"/>
                  <a:pt x="292157" y="231360"/>
                  <a:pt x="310551" y="162934"/>
                </a:cubicBezTo>
                <a:cubicBezTo>
                  <a:pt x="327367" y="101633"/>
                  <a:pt x="298010" y="40661"/>
                  <a:pt x="245501" y="19218"/>
                </a:cubicBezTo>
                <a:close/>
                <a:moveTo>
                  <a:pt x="63089" y="459902"/>
                </a:moveTo>
                <a:cubicBezTo>
                  <a:pt x="61883" y="458595"/>
                  <a:pt x="60239" y="457808"/>
                  <a:pt x="58463" y="457710"/>
                </a:cubicBezTo>
                <a:cubicBezTo>
                  <a:pt x="39980" y="455815"/>
                  <a:pt x="23887" y="444325"/>
                  <a:pt x="16082" y="427476"/>
                </a:cubicBezTo>
                <a:cubicBezTo>
                  <a:pt x="35266" y="374615"/>
                  <a:pt x="61993" y="325154"/>
                  <a:pt x="89091" y="276043"/>
                </a:cubicBezTo>
                <a:cubicBezTo>
                  <a:pt x="105294" y="283512"/>
                  <a:pt x="121781" y="290309"/>
                  <a:pt x="138509" y="296433"/>
                </a:cubicBezTo>
                <a:cubicBezTo>
                  <a:pt x="113296" y="350834"/>
                  <a:pt x="88148" y="405288"/>
                  <a:pt x="63089" y="459792"/>
                </a:cubicBezTo>
                <a:close/>
                <a:moveTo>
                  <a:pt x="130178" y="277380"/>
                </a:moveTo>
                <a:cubicBezTo>
                  <a:pt x="123886" y="274909"/>
                  <a:pt x="117637" y="272337"/>
                  <a:pt x="111410" y="269663"/>
                </a:cubicBezTo>
                <a:lnTo>
                  <a:pt x="123359" y="245304"/>
                </a:lnTo>
                <a:cubicBezTo>
                  <a:pt x="129411" y="248983"/>
                  <a:pt x="135725" y="252202"/>
                  <a:pt x="142258" y="254929"/>
                </a:cubicBezTo>
                <a:close/>
                <a:moveTo>
                  <a:pt x="299106" y="143640"/>
                </a:moveTo>
                <a:cubicBezTo>
                  <a:pt x="279813" y="255587"/>
                  <a:pt x="162692" y="284221"/>
                  <a:pt x="93016" y="196106"/>
                </a:cubicBezTo>
                <a:cubicBezTo>
                  <a:pt x="78787" y="178917"/>
                  <a:pt x="66816" y="157299"/>
                  <a:pt x="65150" y="133204"/>
                </a:cubicBezTo>
                <a:cubicBezTo>
                  <a:pt x="63417" y="108473"/>
                  <a:pt x="76901" y="82252"/>
                  <a:pt x="92226" y="63046"/>
                </a:cubicBezTo>
                <a:cubicBezTo>
                  <a:pt x="128841" y="17267"/>
                  <a:pt x="187861" y="4222"/>
                  <a:pt x="234605" y="27966"/>
                </a:cubicBezTo>
                <a:cubicBezTo>
                  <a:pt x="234451" y="30773"/>
                  <a:pt x="236139" y="33353"/>
                  <a:pt x="238770" y="34325"/>
                </a:cubicBezTo>
                <a:cubicBezTo>
                  <a:pt x="279308" y="50768"/>
                  <a:pt x="305333" y="95384"/>
                  <a:pt x="299106" y="143487"/>
                </a:cubicBezTo>
                <a:close/>
                <a:moveTo>
                  <a:pt x="224147" y="44191"/>
                </a:moveTo>
                <a:cubicBezTo>
                  <a:pt x="223576" y="44070"/>
                  <a:pt x="223006" y="44011"/>
                  <a:pt x="222414" y="44015"/>
                </a:cubicBezTo>
                <a:cubicBezTo>
                  <a:pt x="167844" y="19043"/>
                  <a:pt x="97751" y="45791"/>
                  <a:pt x="88543" y="108736"/>
                </a:cubicBezTo>
                <a:cubicBezTo>
                  <a:pt x="85780" y="129433"/>
                  <a:pt x="93103" y="149538"/>
                  <a:pt x="100865" y="168393"/>
                </a:cubicBezTo>
                <a:cubicBezTo>
                  <a:pt x="117067" y="207704"/>
                  <a:pt x="153790" y="235307"/>
                  <a:pt x="197771" y="227831"/>
                </a:cubicBezTo>
                <a:cubicBezTo>
                  <a:pt x="282904" y="214194"/>
                  <a:pt x="321360" y="69535"/>
                  <a:pt x="224147" y="44191"/>
                </a:cubicBezTo>
                <a:close/>
                <a:moveTo>
                  <a:pt x="265803" y="134936"/>
                </a:moveTo>
                <a:cubicBezTo>
                  <a:pt x="252013" y="214588"/>
                  <a:pt x="159666" y="248944"/>
                  <a:pt x="117966" y="169555"/>
                </a:cubicBezTo>
                <a:cubicBezTo>
                  <a:pt x="103386" y="138181"/>
                  <a:pt x="95011" y="104395"/>
                  <a:pt x="119106" y="75280"/>
                </a:cubicBezTo>
                <a:cubicBezTo>
                  <a:pt x="143530" y="45857"/>
                  <a:pt x="185318" y="43270"/>
                  <a:pt x="218336" y="58310"/>
                </a:cubicBezTo>
                <a:cubicBezTo>
                  <a:pt x="219762" y="58996"/>
                  <a:pt x="221406" y="59165"/>
                  <a:pt x="222941" y="58792"/>
                </a:cubicBezTo>
                <a:cubicBezTo>
                  <a:pt x="256354" y="66619"/>
                  <a:pt x="271218" y="103562"/>
                  <a:pt x="265803" y="134871"/>
                </a:cubicBezTo>
                <a:close/>
                <a:moveTo>
                  <a:pt x="205927" y="69535"/>
                </a:moveTo>
                <a:cubicBezTo>
                  <a:pt x="197574" y="65435"/>
                  <a:pt x="191238" y="78809"/>
                  <a:pt x="199964" y="83085"/>
                </a:cubicBezTo>
                <a:cubicBezTo>
                  <a:pt x="208251" y="87163"/>
                  <a:pt x="214697" y="73811"/>
                  <a:pt x="205927" y="69535"/>
                </a:cubicBezTo>
                <a:close/>
                <a:moveTo>
                  <a:pt x="315550" y="67628"/>
                </a:moveTo>
                <a:cubicBezTo>
                  <a:pt x="336050" y="108495"/>
                  <a:pt x="341662" y="159996"/>
                  <a:pt x="309586" y="196676"/>
                </a:cubicBezTo>
                <a:cubicBezTo>
                  <a:pt x="303185" y="203999"/>
                  <a:pt x="313971" y="213448"/>
                  <a:pt x="320439" y="206103"/>
                </a:cubicBezTo>
                <a:cubicBezTo>
                  <a:pt x="357141" y="164118"/>
                  <a:pt x="351594" y="105974"/>
                  <a:pt x="328069" y="59055"/>
                </a:cubicBezTo>
                <a:cubicBezTo>
                  <a:pt x="323815" y="50614"/>
                  <a:pt x="311428" y="59538"/>
                  <a:pt x="315550" y="67628"/>
                </a:cubicBezTo>
                <a:close/>
                <a:moveTo>
                  <a:pt x="370953" y="127986"/>
                </a:moveTo>
                <a:cubicBezTo>
                  <a:pt x="368169" y="118756"/>
                  <a:pt x="354181" y="124347"/>
                  <a:pt x="356856" y="133138"/>
                </a:cubicBezTo>
                <a:cubicBezTo>
                  <a:pt x="362030" y="149417"/>
                  <a:pt x="359531" y="167165"/>
                  <a:pt x="350037" y="181372"/>
                </a:cubicBezTo>
                <a:cubicBezTo>
                  <a:pt x="344666" y="189331"/>
                  <a:pt x="355409" y="198912"/>
                  <a:pt x="360999" y="190800"/>
                </a:cubicBezTo>
                <a:cubicBezTo>
                  <a:pt x="373804" y="172506"/>
                  <a:pt x="377465" y="149336"/>
                  <a:pt x="370931" y="1279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11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dirty="0" err="1" smtClean="0">
                <a:latin typeface="+mn-lt"/>
              </a:rPr>
              <a:t>LightGBM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RMSE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6.97</a:t>
            </a:r>
            <a:r>
              <a:rPr lang="ru-RU" b="1" dirty="0" smtClean="0">
                <a:latin typeface="+mn-lt"/>
              </a:rPr>
              <a:t> </a:t>
            </a:r>
            <a:r>
              <a:rPr lang="en-US" b="1" dirty="0" smtClean="0">
                <a:latin typeface="+mn-lt"/>
              </a:rPr>
              <a:t>days of PDZ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RMSE of test prediction is: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6.75 (0.12 better)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days of PDZ</a:t>
            </a: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60" y="2598145"/>
            <a:ext cx="7185093" cy="1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9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title"/>
          </p:nvPr>
        </p:nvSpPr>
        <p:spPr>
          <a:xfrm>
            <a:off x="883375" y="683600"/>
            <a:ext cx="64263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+mj-lt"/>
              </a:rPr>
              <a:t>Качество предсказания с новыми признаками </a:t>
            </a:r>
            <a:endParaRPr dirty="0">
              <a:latin typeface="+mj-lt"/>
            </a:endParaRPr>
          </a:p>
        </p:txBody>
      </p:sp>
      <p:sp>
        <p:nvSpPr>
          <p:cNvPr id="226" name="Google Shape;226;p20"/>
          <p:cNvSpPr txBox="1">
            <a:spLocks noGrp="1"/>
          </p:cNvSpPr>
          <p:nvPr>
            <p:ph type="body" idx="1"/>
          </p:nvPr>
        </p:nvSpPr>
        <p:spPr>
          <a:xfrm>
            <a:off x="883375" y="1517228"/>
            <a:ext cx="7521000" cy="282952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ru-RU" b="1" dirty="0">
                <a:latin typeface="+mn-lt"/>
              </a:rPr>
              <a:t>Подсчитываем точность по классификации ПДЗ [0, 1-30, 31-90, 91-365</a:t>
            </a:r>
            <a:r>
              <a:rPr lang="ru-RU" b="1" dirty="0" smtClean="0">
                <a:latin typeface="+mn-lt"/>
              </a:rPr>
              <a:t>]</a:t>
            </a:r>
            <a:r>
              <a:rPr lang="en-US" dirty="0" smtClean="0">
                <a:latin typeface="+mn-lt"/>
              </a:rPr>
              <a:t>: 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+mn-lt"/>
              </a:rPr>
              <a:t>Accuracy </a:t>
            </a:r>
            <a:r>
              <a:rPr lang="en-US" dirty="0">
                <a:latin typeface="+mn-lt"/>
              </a:rPr>
              <a:t>of </a:t>
            </a:r>
            <a:r>
              <a:rPr lang="en-US" dirty="0" smtClean="0">
                <a:latin typeface="+mn-lt"/>
              </a:rPr>
              <a:t>train </a:t>
            </a:r>
            <a:r>
              <a:rPr lang="en-US" dirty="0">
                <a:latin typeface="+mn-lt"/>
              </a:rPr>
              <a:t>prediction is</a:t>
            </a:r>
            <a:r>
              <a:rPr lang="en-US" dirty="0" smtClean="0">
                <a:latin typeface="+mn-lt"/>
              </a:rPr>
              <a:t>: </a:t>
            </a:r>
            <a:r>
              <a:rPr lang="en-US" b="1" dirty="0" smtClean="0">
                <a:latin typeface="+mn-lt"/>
              </a:rPr>
              <a:t>93.798%</a:t>
            </a: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test prediction is: 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89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147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 smtClean="0">
              <a:latin typeface="+mn-lt"/>
            </a:endParaRPr>
          </a:p>
          <a:p>
            <a:pPr lvl="0">
              <a:spcBef>
                <a:spcPts val="1000"/>
              </a:spcBef>
            </a:pPr>
            <a:endParaRPr lang="en-US" b="1" dirty="0">
              <a:latin typeface="+mn-lt"/>
            </a:endParaRPr>
          </a:p>
        </p:txBody>
      </p:sp>
      <p:sp>
        <p:nvSpPr>
          <p:cNvPr id="227" name="Google Shape;227;p20"/>
          <p:cNvSpPr txBox="1">
            <a:spLocks noGrp="1"/>
          </p:cNvSpPr>
          <p:nvPr>
            <p:ph type="sldNum" idx="12"/>
          </p:nvPr>
        </p:nvSpPr>
        <p:spPr>
          <a:xfrm>
            <a:off x="8404375" y="4693376"/>
            <a:ext cx="548700" cy="30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8" name="Google Shape;228;p20"/>
          <p:cNvSpPr/>
          <p:nvPr/>
        </p:nvSpPr>
        <p:spPr>
          <a:xfrm>
            <a:off x="7648493" y="3814898"/>
            <a:ext cx="937597" cy="835429"/>
          </a:xfrm>
          <a:custGeom>
            <a:avLst/>
            <a:gdLst/>
            <a:ahLst/>
            <a:cxnLst/>
            <a:rect l="l" t="t" r="r" b="b"/>
            <a:pathLst>
              <a:path w="444359" h="395938" extrusionOk="0">
                <a:moveTo>
                  <a:pt x="135136" y="205311"/>
                </a:moveTo>
                <a:lnTo>
                  <a:pt x="101482" y="200356"/>
                </a:lnTo>
                <a:cubicBezTo>
                  <a:pt x="92405" y="199041"/>
                  <a:pt x="88788" y="213642"/>
                  <a:pt x="98347" y="215046"/>
                </a:cubicBezTo>
                <a:lnTo>
                  <a:pt x="132067" y="220001"/>
                </a:lnTo>
                <a:cubicBezTo>
                  <a:pt x="141056" y="221316"/>
                  <a:pt x="144673" y="206714"/>
                  <a:pt x="135136" y="205311"/>
                </a:cubicBezTo>
                <a:close/>
                <a:moveTo>
                  <a:pt x="293388" y="291650"/>
                </a:moveTo>
                <a:cubicBezTo>
                  <a:pt x="292554" y="295482"/>
                  <a:pt x="294966" y="299271"/>
                  <a:pt x="298803" y="300115"/>
                </a:cubicBezTo>
                <a:cubicBezTo>
                  <a:pt x="298869" y="300130"/>
                  <a:pt x="298935" y="300144"/>
                  <a:pt x="299001" y="300157"/>
                </a:cubicBezTo>
                <a:cubicBezTo>
                  <a:pt x="299373" y="300157"/>
                  <a:pt x="300711" y="300157"/>
                  <a:pt x="300930" y="300551"/>
                </a:cubicBezTo>
                <a:cubicBezTo>
                  <a:pt x="299921" y="300222"/>
                  <a:pt x="299790" y="300201"/>
                  <a:pt x="300535" y="300551"/>
                </a:cubicBezTo>
                <a:cubicBezTo>
                  <a:pt x="301280" y="300902"/>
                  <a:pt x="301456" y="300924"/>
                  <a:pt x="302267" y="301297"/>
                </a:cubicBezTo>
                <a:lnTo>
                  <a:pt x="302377" y="301297"/>
                </a:lnTo>
                <a:cubicBezTo>
                  <a:pt x="309919" y="308335"/>
                  <a:pt x="320267" y="297416"/>
                  <a:pt x="313142" y="290335"/>
                </a:cubicBezTo>
                <a:cubicBezTo>
                  <a:pt x="307573" y="285621"/>
                  <a:pt x="295756" y="281894"/>
                  <a:pt x="293388" y="291650"/>
                </a:cubicBezTo>
                <a:close/>
                <a:moveTo>
                  <a:pt x="285999" y="274110"/>
                </a:moveTo>
                <a:cubicBezTo>
                  <a:pt x="269973" y="263589"/>
                  <a:pt x="253310" y="254069"/>
                  <a:pt x="236099" y="245608"/>
                </a:cubicBezTo>
                <a:cubicBezTo>
                  <a:pt x="227833" y="241530"/>
                  <a:pt x="220752" y="255014"/>
                  <a:pt x="229346" y="259180"/>
                </a:cubicBezTo>
                <a:cubicBezTo>
                  <a:pt x="245439" y="267053"/>
                  <a:pt x="261027" y="275919"/>
                  <a:pt x="276002" y="285730"/>
                </a:cubicBezTo>
                <a:cubicBezTo>
                  <a:pt x="283697" y="290576"/>
                  <a:pt x="293738" y="279109"/>
                  <a:pt x="285999" y="274023"/>
                </a:cubicBezTo>
                <a:close/>
                <a:moveTo>
                  <a:pt x="433354" y="1544"/>
                </a:moveTo>
                <a:cubicBezTo>
                  <a:pt x="431162" y="3057"/>
                  <a:pt x="428970" y="4482"/>
                  <a:pt x="426908" y="5929"/>
                </a:cubicBezTo>
                <a:cubicBezTo>
                  <a:pt x="425220" y="5833"/>
                  <a:pt x="423554" y="6381"/>
                  <a:pt x="422239" y="7464"/>
                </a:cubicBezTo>
                <a:cubicBezTo>
                  <a:pt x="417854" y="10840"/>
                  <a:pt x="413469" y="14261"/>
                  <a:pt x="408952" y="17659"/>
                </a:cubicBezTo>
                <a:cubicBezTo>
                  <a:pt x="315904" y="75803"/>
                  <a:pt x="209197" y="106563"/>
                  <a:pt x="111195" y="154928"/>
                </a:cubicBezTo>
                <a:cubicBezTo>
                  <a:pt x="93853" y="163501"/>
                  <a:pt x="76773" y="172622"/>
                  <a:pt x="60089" y="182400"/>
                </a:cubicBezTo>
                <a:cubicBezTo>
                  <a:pt x="42549" y="192748"/>
                  <a:pt x="25141" y="203184"/>
                  <a:pt x="5146" y="208249"/>
                </a:cubicBezTo>
                <a:cubicBezTo>
                  <a:pt x="-1804" y="210003"/>
                  <a:pt x="-1147" y="218532"/>
                  <a:pt x="3743" y="221404"/>
                </a:cubicBezTo>
                <a:cubicBezTo>
                  <a:pt x="4707" y="222430"/>
                  <a:pt x="5979" y="223140"/>
                  <a:pt x="7360" y="223443"/>
                </a:cubicBezTo>
                <a:cubicBezTo>
                  <a:pt x="52371" y="234230"/>
                  <a:pt x="97777" y="242999"/>
                  <a:pt x="143621" y="249752"/>
                </a:cubicBezTo>
                <a:lnTo>
                  <a:pt x="143117" y="384961"/>
                </a:lnTo>
                <a:cubicBezTo>
                  <a:pt x="142854" y="387829"/>
                  <a:pt x="144717" y="390464"/>
                  <a:pt x="147502" y="391166"/>
                </a:cubicBezTo>
                <a:cubicBezTo>
                  <a:pt x="148620" y="393251"/>
                  <a:pt x="150615" y="394717"/>
                  <a:pt x="152939" y="395156"/>
                </a:cubicBezTo>
                <a:cubicBezTo>
                  <a:pt x="155855" y="396721"/>
                  <a:pt x="159473" y="395875"/>
                  <a:pt x="161402" y="393183"/>
                </a:cubicBezTo>
                <a:cubicBezTo>
                  <a:pt x="187777" y="361278"/>
                  <a:pt x="215797" y="330777"/>
                  <a:pt x="245351" y="301801"/>
                </a:cubicBezTo>
                <a:cubicBezTo>
                  <a:pt x="266464" y="313914"/>
                  <a:pt x="286394" y="328001"/>
                  <a:pt x="304854" y="343874"/>
                </a:cubicBezTo>
                <a:cubicBezTo>
                  <a:pt x="316496" y="353850"/>
                  <a:pt x="331712" y="356854"/>
                  <a:pt x="343266" y="366413"/>
                </a:cubicBezTo>
                <a:cubicBezTo>
                  <a:pt x="346533" y="371170"/>
                  <a:pt x="355500" y="370798"/>
                  <a:pt x="356553" y="363519"/>
                </a:cubicBezTo>
                <a:cubicBezTo>
                  <a:pt x="373083" y="243175"/>
                  <a:pt x="405510" y="125528"/>
                  <a:pt x="443593" y="10753"/>
                </a:cubicBezTo>
                <a:cubicBezTo>
                  <a:pt x="446618" y="4679"/>
                  <a:pt x="440173" y="-3323"/>
                  <a:pt x="433354" y="1457"/>
                </a:cubicBezTo>
                <a:close/>
                <a:moveTo>
                  <a:pt x="144959" y="232695"/>
                </a:moveTo>
                <a:cubicBezTo>
                  <a:pt x="144345" y="233234"/>
                  <a:pt x="143819" y="233863"/>
                  <a:pt x="143380" y="234558"/>
                </a:cubicBezTo>
                <a:cubicBezTo>
                  <a:pt x="106218" y="229033"/>
                  <a:pt x="69319" y="222164"/>
                  <a:pt x="32639" y="213949"/>
                </a:cubicBezTo>
                <a:cubicBezTo>
                  <a:pt x="52744" y="204895"/>
                  <a:pt x="71358" y="192134"/>
                  <a:pt x="90652" y="181720"/>
                </a:cubicBezTo>
                <a:cubicBezTo>
                  <a:pt x="170610" y="138682"/>
                  <a:pt x="257497" y="110816"/>
                  <a:pt x="339320" y="71856"/>
                </a:cubicBezTo>
                <a:cubicBezTo>
                  <a:pt x="273370" y="123978"/>
                  <a:pt x="208584" y="177592"/>
                  <a:pt x="144959" y="232695"/>
                </a:cubicBezTo>
                <a:close/>
                <a:moveTo>
                  <a:pt x="157938" y="358827"/>
                </a:moveTo>
                <a:lnTo>
                  <a:pt x="158376" y="242429"/>
                </a:lnTo>
                <a:cubicBezTo>
                  <a:pt x="158376" y="241688"/>
                  <a:pt x="158267" y="240949"/>
                  <a:pt x="158070" y="240237"/>
                </a:cubicBezTo>
                <a:cubicBezTo>
                  <a:pt x="232788" y="175691"/>
                  <a:pt x="309152" y="113147"/>
                  <a:pt x="387181" y="52607"/>
                </a:cubicBezTo>
                <a:lnTo>
                  <a:pt x="297159" y="137213"/>
                </a:lnTo>
                <a:cubicBezTo>
                  <a:pt x="259098" y="172972"/>
                  <a:pt x="217024" y="207372"/>
                  <a:pt x="189531" y="252405"/>
                </a:cubicBezTo>
                <a:cubicBezTo>
                  <a:pt x="188216" y="254240"/>
                  <a:pt x="188018" y="256658"/>
                  <a:pt x="189049" y="258675"/>
                </a:cubicBezTo>
                <a:cubicBezTo>
                  <a:pt x="189356" y="259691"/>
                  <a:pt x="189882" y="260620"/>
                  <a:pt x="190605" y="261394"/>
                </a:cubicBezTo>
                <a:cubicBezTo>
                  <a:pt x="181222" y="294369"/>
                  <a:pt x="170325" y="326817"/>
                  <a:pt x="157938" y="358739"/>
                </a:cubicBezTo>
                <a:close/>
                <a:moveTo>
                  <a:pt x="174535" y="355801"/>
                </a:moveTo>
                <a:cubicBezTo>
                  <a:pt x="184927" y="328323"/>
                  <a:pt x="194267" y="300479"/>
                  <a:pt x="202533" y="272269"/>
                </a:cubicBezTo>
                <a:cubicBezTo>
                  <a:pt x="212223" y="280124"/>
                  <a:pt x="222396" y="287379"/>
                  <a:pt x="232964" y="293996"/>
                </a:cubicBezTo>
                <a:cubicBezTo>
                  <a:pt x="212749" y="313844"/>
                  <a:pt x="193281" y="334418"/>
                  <a:pt x="174535" y="355713"/>
                </a:cubicBezTo>
                <a:close/>
                <a:moveTo>
                  <a:pt x="344143" y="348807"/>
                </a:moveTo>
                <a:cubicBezTo>
                  <a:pt x="334847" y="343743"/>
                  <a:pt x="324608" y="340432"/>
                  <a:pt x="316255" y="333460"/>
                </a:cubicBezTo>
                <a:cubicBezTo>
                  <a:pt x="304394" y="323193"/>
                  <a:pt x="291962" y="313631"/>
                  <a:pt x="278983" y="304827"/>
                </a:cubicBezTo>
                <a:cubicBezTo>
                  <a:pt x="253946" y="288581"/>
                  <a:pt x="227351" y="274637"/>
                  <a:pt x="205273" y="254400"/>
                </a:cubicBezTo>
                <a:cubicBezTo>
                  <a:pt x="232701" y="211538"/>
                  <a:pt x="274533" y="178125"/>
                  <a:pt x="311212" y="143637"/>
                </a:cubicBezTo>
                <a:cubicBezTo>
                  <a:pt x="346993" y="110020"/>
                  <a:pt x="382796" y="76401"/>
                  <a:pt x="418643" y="42784"/>
                </a:cubicBezTo>
                <a:cubicBezTo>
                  <a:pt x="385098" y="142442"/>
                  <a:pt x="360170" y="244797"/>
                  <a:pt x="344143" y="348720"/>
                </a:cubicBezTo>
                <a:close/>
                <a:moveTo>
                  <a:pt x="55923" y="163172"/>
                </a:moveTo>
                <a:cubicBezTo>
                  <a:pt x="76620" y="147430"/>
                  <a:pt x="101087" y="137608"/>
                  <a:pt x="124481" y="126668"/>
                </a:cubicBezTo>
                <a:lnTo>
                  <a:pt x="197797" y="92378"/>
                </a:lnTo>
                <a:cubicBezTo>
                  <a:pt x="206238" y="88431"/>
                  <a:pt x="202379" y="74268"/>
                  <a:pt x="193412" y="78434"/>
                </a:cubicBezTo>
                <a:lnTo>
                  <a:pt x="116237" y="114478"/>
                </a:lnTo>
                <a:cubicBezTo>
                  <a:pt x="92954" y="125440"/>
                  <a:pt x="68661" y="135306"/>
                  <a:pt x="48052" y="150960"/>
                </a:cubicBezTo>
                <a:cubicBezTo>
                  <a:pt x="40532" y="156704"/>
                  <a:pt x="48096" y="169114"/>
                  <a:pt x="55923" y="163084"/>
                </a:cubicBezTo>
                <a:close/>
                <a:moveTo>
                  <a:pt x="41760" y="133684"/>
                </a:moveTo>
                <a:cubicBezTo>
                  <a:pt x="60198" y="122794"/>
                  <a:pt x="79119" y="112805"/>
                  <a:pt x="98479" y="103713"/>
                </a:cubicBezTo>
                <a:cubicBezTo>
                  <a:pt x="106919" y="99766"/>
                  <a:pt x="103061" y="85603"/>
                  <a:pt x="94094" y="89791"/>
                </a:cubicBezTo>
                <a:cubicBezTo>
                  <a:pt x="73528" y="99409"/>
                  <a:pt x="53467" y="109990"/>
                  <a:pt x="33889" y="121537"/>
                </a:cubicBezTo>
                <a:cubicBezTo>
                  <a:pt x="25689" y="126339"/>
                  <a:pt x="33341" y="138573"/>
                  <a:pt x="41760" y="1335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" y="2886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13130"/>
      </p:ext>
    </p:extLst>
  </p:cSld>
  <p:clrMapOvr>
    <a:masterClrMapping/>
  </p:clrMapOvr>
</p:sld>
</file>

<file path=ppt/theme/theme1.xml><?xml version="1.0" encoding="utf-8"?>
<a:theme xmlns:a="http://schemas.openxmlformats.org/drawingml/2006/main" name="Curio template">
  <a:themeElements>
    <a:clrScheme name="Custom 347">
      <a:dk1>
        <a:srgbClr val="2B3547"/>
      </a:dk1>
      <a:lt1>
        <a:srgbClr val="FFFFFF"/>
      </a:lt1>
      <a:dk2>
        <a:srgbClr val="7F8B91"/>
      </a:dk2>
      <a:lt2>
        <a:srgbClr val="EDF0EB"/>
      </a:lt2>
      <a:accent1>
        <a:srgbClr val="AEE25A"/>
      </a:accent1>
      <a:accent2>
        <a:srgbClr val="51C026"/>
      </a:accent2>
      <a:accent3>
        <a:srgbClr val="5DDBA7"/>
      </a:accent3>
      <a:accent4>
        <a:srgbClr val="29AFA2"/>
      </a:accent4>
      <a:accent5>
        <a:srgbClr val="809DC2"/>
      </a:accent5>
      <a:accent6>
        <a:srgbClr val="596885"/>
      </a:accent6>
      <a:hlink>
        <a:srgbClr val="52AC00"/>
      </a:hlink>
      <a:folHlink>
        <a:srgbClr val="6611C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346</Words>
  <Application>Microsoft Office PowerPoint</Application>
  <PresentationFormat>Экран (16:9)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Calibri</vt:lpstr>
      <vt:lpstr>Amatic SC</vt:lpstr>
      <vt:lpstr>Calibri Light</vt:lpstr>
      <vt:lpstr>Nunito</vt:lpstr>
      <vt:lpstr>Curio template</vt:lpstr>
      <vt:lpstr>Прогнозирование просрочки по контрагенту</vt:lpstr>
      <vt:lpstr>Постановка задачи</vt:lpstr>
      <vt:lpstr>Предобработка / чистка данных</vt:lpstr>
      <vt:lpstr>Корреляция между столбцами</vt:lpstr>
      <vt:lpstr>Модели машинного обучения</vt:lpstr>
      <vt:lpstr>Качество предсказания </vt:lpstr>
      <vt:lpstr>Внедрение новых признаков для данных</vt:lpstr>
      <vt:lpstr>Качество предсказания с новыми признаками </vt:lpstr>
      <vt:lpstr>Качество предсказания с новыми признаками </vt:lpstr>
      <vt:lpstr>Кластеризация компаний</vt:lpstr>
      <vt:lpstr>Презентация PowerPoint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F.R.I.E.N.D.S.</dc:title>
  <dc:creator>13</dc:creator>
  <cp:lastModifiedBy>13</cp:lastModifiedBy>
  <cp:revision>49</cp:revision>
  <dcterms:modified xsi:type="dcterms:W3CDTF">2022-03-08T19:21:05Z</dcterms:modified>
</cp:coreProperties>
</file>