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3" r:id="rId2"/>
    <p:sldId id="447" r:id="rId3"/>
    <p:sldId id="468" r:id="rId4"/>
    <p:sldId id="469" r:id="rId5"/>
    <p:sldId id="470" r:id="rId6"/>
    <p:sldId id="471" r:id="rId7"/>
    <p:sldId id="472" r:id="rId8"/>
    <p:sldId id="473" r:id="rId9"/>
    <p:sldId id="467" r:id="rId10"/>
    <p:sldId id="486" r:id="rId11"/>
    <p:sldId id="487" r:id="rId12"/>
    <p:sldId id="488" r:id="rId13"/>
    <p:sldId id="489" r:id="rId14"/>
    <p:sldId id="388" r:id="rId15"/>
    <p:sldId id="484" r:id="rId16"/>
    <p:sldId id="485" r:id="rId17"/>
    <p:sldId id="483" r:id="rId18"/>
    <p:sldId id="448" r:id="rId19"/>
    <p:sldId id="449" r:id="rId20"/>
    <p:sldId id="450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</p:sldIdLst>
  <p:sldSz cx="10693400" cy="7562850"/>
  <p:notesSz cx="10693400" cy="75628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8" autoAdjust="0"/>
    <p:restoredTop sz="94662" autoAdjust="0"/>
  </p:normalViewPr>
  <p:slideViewPr>
    <p:cSldViewPr>
      <p:cViewPr varScale="1">
        <p:scale>
          <a:sx n="83" d="100"/>
          <a:sy n="83" d="100"/>
        </p:scale>
        <p:origin x="121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9062F-EF68-446A-9B52-9C9313BEC4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8229AE7-4B81-42A4-8768-8C702D550374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Imprescindible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B485430F-D323-46D3-AFFC-3F61B6A071BD}" type="parTrans" cxnId="{9FFCC240-4F51-487F-910A-AF6864C51F17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DB7E2FAF-2EB2-46E6-A674-DE39DB99A752}" type="sibTrans" cxnId="{9FFCC240-4F51-487F-910A-AF6864C51F17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F553B39C-8C6C-4FB3-A2A8-72E1628BF1BF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Adecuado funcionamiento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1B0F8A92-6F96-4CB2-B728-F1FA196E7C12}" type="parTrans" cxnId="{D960CF37-7CD2-460B-B63B-12ABC7FC5A49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AFC4D07A-F2FC-4646-8C05-B7FCD80256D5}" type="sibTrans" cxnId="{D960CF37-7CD2-460B-B63B-12ABC7FC5A49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96E655B5-6676-4F7F-9C3C-62DB695EB1C3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Simplificación</a:t>
          </a:r>
        </a:p>
        <a:p>
          <a:r>
            <a:rPr lang="es-MX" dirty="0" smtClean="0">
              <a:latin typeface="Arial" pitchFamily="34" charset="0"/>
              <a:cs typeface="Arial" pitchFamily="34" charset="0"/>
            </a:rPr>
            <a:t>de trabajo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56567CF0-F248-4C41-85FB-DF6FFD6A3134}" type="parTrans" cxnId="{E0838C6A-07BB-4F06-9507-773AAC32D53E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977EB864-F1E9-46A6-A4BA-220D4855827A}" type="sibTrans" cxnId="{E0838C6A-07BB-4F06-9507-773AAC32D53E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AF18AB21-FEE9-483A-A00D-153644861C55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Principios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8965E487-6B87-4157-9EB0-16E651503535}" type="parTrans" cxnId="{B9C1A92D-5D21-49F5-BF4A-D49E02F27503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7D290B91-31B7-466A-9487-E24EBB5AA292}" type="sibTrans" cxnId="{B9C1A92D-5D21-49F5-BF4A-D49E02F27503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4C489DBF-54A8-4488-B64F-2668F8358290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Productividad y eficiencia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572DC9B7-DFAE-450C-9BE4-1BECE4EE2B88}" type="parTrans" cxnId="{E986ECB3-91E1-452A-A4FF-26A6F10C7B9F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9414E997-E6A1-414D-A0F7-86A449D1F59A}" type="sibTrans" cxnId="{E986ECB3-91E1-452A-A4FF-26A6F10C7B9F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7C6A05C9-FB2C-4AFC-835C-74B70D712F1A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Buena administración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025A5DBA-3CD4-4604-B298-DF903148F66F}" type="parTrans" cxnId="{099781B7-C12B-49D1-B1A8-DB274044F553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F2902AD4-C7E7-4413-A0A5-79E1B6AFFBA4}" type="sibTrans" cxnId="{099781B7-C12B-49D1-B1A8-DB274044F553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CF253A72-6CB4-4595-82B6-455101F70CF6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Organismo social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18ACF16C-ECB5-4EAF-8D1A-357A53E51C1A}" type="parTrans" cxnId="{9EDD5D59-1B93-4864-AA75-2329C6BE062C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DC3F1463-DC8E-4F23-9E4C-774375E3A78A}" type="sibTrans" cxnId="{9EDD5D59-1B93-4864-AA75-2329C6BE062C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9CC5918E-57D7-41CF-9254-CD7BFE3BC30D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Metas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B2061965-7BBA-46E4-99E7-71B134F321D5}" type="parTrans" cxnId="{ED0D4136-42B2-4323-AF87-6D1EB257CE8E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E03BB85C-63E8-4220-A221-BC4D0A5FA754}" type="sibTrans" cxnId="{ED0D4136-42B2-4323-AF87-6D1EB257CE8E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02EAD024-D0ED-4AB6-A793-BB814DCBB15C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Procedimientos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8B587CBE-B64D-4331-A8A6-E91FA0331E7F}" type="parTrans" cxnId="{A692A89F-365F-409B-9F3E-975FB307A06F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DE8B177B-3197-4657-8271-A73DB344F57D}" type="sibTrans" cxnId="{A692A89F-365F-409B-9F3E-975FB307A06F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2D35A6C4-3E59-4707-8D38-F05FB10335F1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Bienestar de la comunidad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62DC91CB-11EB-4B76-B6B7-BC8D65751E45}" type="parTrans" cxnId="{A1C42739-E439-4EB3-9F51-F23F36ADA314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2BAFCEFF-E04D-403B-8432-1B6861CDE40E}" type="sibTrans" cxnId="{A1C42739-E439-4EB3-9F51-F23F36ADA314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8F28F804-1979-48C0-850B-134752021D8B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Lineamientos de optimización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AEB5115C-CAFE-4CAB-844D-03C7ED3059BE}" type="parTrans" cxnId="{687F69F8-4230-46E2-8877-E4419ADC50A6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D1175F6A-0157-4324-9CEE-34FF5FF3AF74}" type="sibTrans" cxnId="{687F69F8-4230-46E2-8877-E4419ADC50A6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4CCD2BF8-E08E-45BA-BEA4-86BF680F5126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Mejorar las relaciones humanas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F0B25DF8-B096-4FD7-A7FE-7F1763811981}" type="parTrans" cxnId="{B6410AB6-F2B6-4174-B71F-F7BC5D5AC9E6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CFAB9EB5-9764-42D5-BB7A-D16586CEA63C}" type="sibTrans" cxnId="{B6410AB6-F2B6-4174-B71F-F7BC5D5AC9E6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A9EDDAF6-CADD-47F5-9FEB-6509B6EBF4DF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Generar empleos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E3D7A6D5-B945-499D-9FF6-2624A401093A}" type="parTrans" cxnId="{EDC56221-20EE-4B73-85C3-C14AD75CED7A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3BACC557-6B4B-4407-A29A-C73A5919FB6F}" type="sibTrans" cxnId="{EDC56221-20EE-4B73-85C3-C14AD75CED7A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ECEDA639-B3F5-45A4-A091-A86A022B9C8B}" type="pres">
      <dgm:prSet presAssocID="{AAD9062F-EF68-446A-9B52-9C9313BEC4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CF173E5-CEE4-4E74-AEAB-82F86C752A72}" type="pres">
      <dgm:prSet presAssocID="{88229AE7-4B81-42A4-8768-8C702D550374}" presName="composite" presStyleCnt="0"/>
      <dgm:spPr/>
    </dgm:pt>
    <dgm:pt modelId="{4BB9864C-CAEF-4533-814B-60309C410274}" type="pres">
      <dgm:prSet presAssocID="{88229AE7-4B81-42A4-8768-8C702D55037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460F70B-3449-45CF-976C-88B770F236F9}" type="pres">
      <dgm:prSet presAssocID="{88229AE7-4B81-42A4-8768-8C702D55037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DB23638-E07A-4721-9604-EC0B7DECBA99}" type="pres">
      <dgm:prSet presAssocID="{DB7E2FAF-2EB2-46E6-A674-DE39DB99A752}" presName="space" presStyleCnt="0"/>
      <dgm:spPr/>
    </dgm:pt>
    <dgm:pt modelId="{7E063256-C814-485E-BFB1-5F703F3A3FAE}" type="pres">
      <dgm:prSet presAssocID="{96E655B5-6676-4F7F-9C3C-62DB695EB1C3}" presName="composite" presStyleCnt="0"/>
      <dgm:spPr/>
    </dgm:pt>
    <dgm:pt modelId="{2E8E05DF-D894-4EB7-BDF4-B0202826A08A}" type="pres">
      <dgm:prSet presAssocID="{96E655B5-6676-4F7F-9C3C-62DB695EB1C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3BE18ED-9DCA-45D8-B030-8489C618C66F}" type="pres">
      <dgm:prSet presAssocID="{96E655B5-6676-4F7F-9C3C-62DB695EB1C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53511C1-FD14-465B-9251-3A1073854ABB}" type="pres">
      <dgm:prSet presAssocID="{977EB864-F1E9-46A6-A4BA-220D4855827A}" presName="space" presStyleCnt="0"/>
      <dgm:spPr/>
    </dgm:pt>
    <dgm:pt modelId="{B4D4C988-E439-4125-B9C0-2C078B7A8F07}" type="pres">
      <dgm:prSet presAssocID="{4C489DBF-54A8-4488-B64F-2668F8358290}" presName="composite" presStyleCnt="0"/>
      <dgm:spPr/>
    </dgm:pt>
    <dgm:pt modelId="{0107DA26-E0F7-47C7-83BF-440350A5532F}" type="pres">
      <dgm:prSet presAssocID="{4C489DBF-54A8-4488-B64F-2668F835829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3B3A470-EECE-4192-B56C-096B84A4CF70}" type="pres">
      <dgm:prSet presAssocID="{4C489DBF-54A8-4488-B64F-2668F835829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C7968B-BE2F-419C-B607-968DEE314CB1}" type="pres">
      <dgm:prSet presAssocID="{9414E997-E6A1-414D-A0F7-86A449D1F59A}" presName="space" presStyleCnt="0"/>
      <dgm:spPr/>
    </dgm:pt>
    <dgm:pt modelId="{856E12D4-D669-4916-87A7-5897BFAA2B2F}" type="pres">
      <dgm:prSet presAssocID="{2D35A6C4-3E59-4707-8D38-F05FB10335F1}" presName="composite" presStyleCnt="0"/>
      <dgm:spPr/>
    </dgm:pt>
    <dgm:pt modelId="{A318613B-55D1-4BBF-9683-9B0CC4ECE441}" type="pres">
      <dgm:prSet presAssocID="{2D35A6C4-3E59-4707-8D38-F05FB10335F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165B895-BB9D-4DDE-A250-29BA6E9698F6}" type="pres">
      <dgm:prSet presAssocID="{2D35A6C4-3E59-4707-8D38-F05FB10335F1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E149A118-32B4-40F1-8AC2-FE05A619D3E3}" type="presOf" srcId="{7C6A05C9-FB2C-4AFC-835C-74B70D712F1A}" destId="{E3B3A470-EECE-4192-B56C-096B84A4CF70}" srcOrd="0" destOrd="0" presId="urn:microsoft.com/office/officeart/2005/8/layout/hList1"/>
    <dgm:cxn modelId="{ABD8EF25-1228-4FCA-9611-2309213B51E1}" type="presOf" srcId="{4CCD2BF8-E08E-45BA-BEA4-86BF680F5126}" destId="{C165B895-BB9D-4DDE-A250-29BA6E9698F6}" srcOrd="0" destOrd="1" presId="urn:microsoft.com/office/officeart/2005/8/layout/hList1"/>
    <dgm:cxn modelId="{A7E37EFC-0A2C-4850-B8CD-01A57463B217}" type="presOf" srcId="{2D35A6C4-3E59-4707-8D38-F05FB10335F1}" destId="{A318613B-55D1-4BBF-9683-9B0CC4ECE441}" srcOrd="0" destOrd="0" presId="urn:microsoft.com/office/officeart/2005/8/layout/hList1"/>
    <dgm:cxn modelId="{CD2E2271-6C6C-4858-A69F-4CFACE65A6B3}" type="presOf" srcId="{A9EDDAF6-CADD-47F5-9FEB-6509B6EBF4DF}" destId="{C165B895-BB9D-4DDE-A250-29BA6E9698F6}" srcOrd="0" destOrd="2" presId="urn:microsoft.com/office/officeart/2005/8/layout/hList1"/>
    <dgm:cxn modelId="{D960CF37-7CD2-460B-B63B-12ABC7FC5A49}" srcId="{88229AE7-4B81-42A4-8768-8C702D550374}" destId="{F553B39C-8C6C-4FB3-A2A8-72E1628BF1BF}" srcOrd="0" destOrd="0" parTransId="{1B0F8A92-6F96-4CB2-B728-F1FA196E7C12}" sibTransId="{AFC4D07A-F2FC-4646-8C05-B7FCD80256D5}"/>
    <dgm:cxn modelId="{6278B373-FD31-43DC-977A-7800D293FA08}" type="presOf" srcId="{4C489DBF-54A8-4488-B64F-2668F8358290}" destId="{0107DA26-E0F7-47C7-83BF-440350A5532F}" srcOrd="0" destOrd="0" presId="urn:microsoft.com/office/officeart/2005/8/layout/hList1"/>
    <dgm:cxn modelId="{E986ECB3-91E1-452A-A4FF-26A6F10C7B9F}" srcId="{AAD9062F-EF68-446A-9B52-9C9313BEC408}" destId="{4C489DBF-54A8-4488-B64F-2668F8358290}" srcOrd="2" destOrd="0" parTransId="{572DC9B7-DFAE-450C-9BE4-1BECE4EE2B88}" sibTransId="{9414E997-E6A1-414D-A0F7-86A449D1F59A}"/>
    <dgm:cxn modelId="{5FAE9040-8044-4990-A885-E628937306A0}" type="presOf" srcId="{88229AE7-4B81-42A4-8768-8C702D550374}" destId="{4BB9864C-CAEF-4533-814B-60309C410274}" srcOrd="0" destOrd="0" presId="urn:microsoft.com/office/officeart/2005/8/layout/hList1"/>
    <dgm:cxn modelId="{9FFCC240-4F51-487F-910A-AF6864C51F17}" srcId="{AAD9062F-EF68-446A-9B52-9C9313BEC408}" destId="{88229AE7-4B81-42A4-8768-8C702D550374}" srcOrd="0" destOrd="0" parTransId="{B485430F-D323-46D3-AFFC-3F61B6A071BD}" sibTransId="{DB7E2FAF-2EB2-46E6-A674-DE39DB99A752}"/>
    <dgm:cxn modelId="{ED0D4136-42B2-4323-AF87-6D1EB257CE8E}" srcId="{96E655B5-6676-4F7F-9C3C-62DB695EB1C3}" destId="{9CC5918E-57D7-41CF-9254-CD7BFE3BC30D}" srcOrd="1" destOrd="0" parTransId="{B2061965-7BBA-46E4-99E7-71B134F321D5}" sibTransId="{E03BB85C-63E8-4220-A221-BC4D0A5FA754}"/>
    <dgm:cxn modelId="{687F69F8-4230-46E2-8877-E4419ADC50A6}" srcId="{2D35A6C4-3E59-4707-8D38-F05FB10335F1}" destId="{8F28F804-1979-48C0-850B-134752021D8B}" srcOrd="0" destOrd="0" parTransId="{AEB5115C-CAFE-4CAB-844D-03C7ED3059BE}" sibTransId="{D1175F6A-0157-4324-9CEE-34FF5FF3AF74}"/>
    <dgm:cxn modelId="{94688BCB-EA4D-4596-9C05-C752A917120E}" type="presOf" srcId="{9CC5918E-57D7-41CF-9254-CD7BFE3BC30D}" destId="{E3BE18ED-9DCA-45D8-B030-8489C618C66F}" srcOrd="0" destOrd="1" presId="urn:microsoft.com/office/officeart/2005/8/layout/hList1"/>
    <dgm:cxn modelId="{EDC56221-20EE-4B73-85C3-C14AD75CED7A}" srcId="{2D35A6C4-3E59-4707-8D38-F05FB10335F1}" destId="{A9EDDAF6-CADD-47F5-9FEB-6509B6EBF4DF}" srcOrd="2" destOrd="0" parTransId="{E3D7A6D5-B945-499D-9FF6-2624A401093A}" sibTransId="{3BACC557-6B4B-4407-A29A-C73A5919FB6F}"/>
    <dgm:cxn modelId="{1B8E9259-F597-43DF-88C6-30ADBBA844FA}" type="presOf" srcId="{AAD9062F-EF68-446A-9B52-9C9313BEC408}" destId="{ECEDA639-B3F5-45A4-A091-A86A022B9C8B}" srcOrd="0" destOrd="0" presId="urn:microsoft.com/office/officeart/2005/8/layout/hList1"/>
    <dgm:cxn modelId="{E0838C6A-07BB-4F06-9507-773AAC32D53E}" srcId="{AAD9062F-EF68-446A-9B52-9C9313BEC408}" destId="{96E655B5-6676-4F7F-9C3C-62DB695EB1C3}" srcOrd="1" destOrd="0" parTransId="{56567CF0-F248-4C41-85FB-DF6FFD6A3134}" sibTransId="{977EB864-F1E9-46A6-A4BA-220D4855827A}"/>
    <dgm:cxn modelId="{E0572DDF-7103-4039-A360-32D127D42CD1}" type="presOf" srcId="{F553B39C-8C6C-4FB3-A2A8-72E1628BF1BF}" destId="{7460F70B-3449-45CF-976C-88B770F236F9}" srcOrd="0" destOrd="0" presId="urn:microsoft.com/office/officeart/2005/8/layout/hList1"/>
    <dgm:cxn modelId="{F4A486FE-7EAB-46C3-A011-74D7E22759F1}" type="presOf" srcId="{AF18AB21-FEE9-483A-A00D-153644861C55}" destId="{E3BE18ED-9DCA-45D8-B030-8489C618C66F}" srcOrd="0" destOrd="0" presId="urn:microsoft.com/office/officeart/2005/8/layout/hList1"/>
    <dgm:cxn modelId="{12D1EB66-CD34-426A-80C2-36769DCFC6F9}" type="presOf" srcId="{8F28F804-1979-48C0-850B-134752021D8B}" destId="{C165B895-BB9D-4DDE-A250-29BA6E9698F6}" srcOrd="0" destOrd="0" presId="urn:microsoft.com/office/officeart/2005/8/layout/hList1"/>
    <dgm:cxn modelId="{A692A89F-365F-409B-9F3E-975FB307A06F}" srcId="{96E655B5-6676-4F7F-9C3C-62DB695EB1C3}" destId="{02EAD024-D0ED-4AB6-A793-BB814DCBB15C}" srcOrd="2" destOrd="0" parTransId="{8B587CBE-B64D-4331-A8A6-E91FA0331E7F}" sibTransId="{DE8B177B-3197-4657-8271-A73DB344F57D}"/>
    <dgm:cxn modelId="{099781B7-C12B-49D1-B1A8-DB274044F553}" srcId="{4C489DBF-54A8-4488-B64F-2668F8358290}" destId="{7C6A05C9-FB2C-4AFC-835C-74B70D712F1A}" srcOrd="0" destOrd="0" parTransId="{025A5DBA-3CD4-4604-B298-DF903148F66F}" sibTransId="{F2902AD4-C7E7-4413-A0A5-79E1B6AFFBA4}"/>
    <dgm:cxn modelId="{B9C1A92D-5D21-49F5-BF4A-D49E02F27503}" srcId="{96E655B5-6676-4F7F-9C3C-62DB695EB1C3}" destId="{AF18AB21-FEE9-483A-A00D-153644861C55}" srcOrd="0" destOrd="0" parTransId="{8965E487-6B87-4157-9EB0-16E651503535}" sibTransId="{7D290B91-31B7-466A-9487-E24EBB5AA292}"/>
    <dgm:cxn modelId="{A1C42739-E439-4EB3-9F51-F23F36ADA314}" srcId="{AAD9062F-EF68-446A-9B52-9C9313BEC408}" destId="{2D35A6C4-3E59-4707-8D38-F05FB10335F1}" srcOrd="3" destOrd="0" parTransId="{62DC91CB-11EB-4B76-B6B7-BC8D65751E45}" sibTransId="{2BAFCEFF-E04D-403B-8432-1B6861CDE40E}"/>
    <dgm:cxn modelId="{C659CD51-2F5B-4D7B-937A-67F817BDE9B0}" type="presOf" srcId="{CF253A72-6CB4-4595-82B6-455101F70CF6}" destId="{7460F70B-3449-45CF-976C-88B770F236F9}" srcOrd="0" destOrd="1" presId="urn:microsoft.com/office/officeart/2005/8/layout/hList1"/>
    <dgm:cxn modelId="{AF99C895-F6A9-4FE6-9A47-89CA619BC83E}" type="presOf" srcId="{96E655B5-6676-4F7F-9C3C-62DB695EB1C3}" destId="{2E8E05DF-D894-4EB7-BDF4-B0202826A08A}" srcOrd="0" destOrd="0" presId="urn:microsoft.com/office/officeart/2005/8/layout/hList1"/>
    <dgm:cxn modelId="{9EDD5D59-1B93-4864-AA75-2329C6BE062C}" srcId="{88229AE7-4B81-42A4-8768-8C702D550374}" destId="{CF253A72-6CB4-4595-82B6-455101F70CF6}" srcOrd="1" destOrd="0" parTransId="{18ACF16C-ECB5-4EAF-8D1A-357A53E51C1A}" sibTransId="{DC3F1463-DC8E-4F23-9E4C-774375E3A78A}"/>
    <dgm:cxn modelId="{B6410AB6-F2B6-4174-B71F-F7BC5D5AC9E6}" srcId="{2D35A6C4-3E59-4707-8D38-F05FB10335F1}" destId="{4CCD2BF8-E08E-45BA-BEA4-86BF680F5126}" srcOrd="1" destOrd="0" parTransId="{F0B25DF8-B096-4FD7-A7FE-7F1763811981}" sibTransId="{CFAB9EB5-9764-42D5-BB7A-D16586CEA63C}"/>
    <dgm:cxn modelId="{79FA93AE-78DA-4FB4-A39D-AD082651F25C}" type="presOf" srcId="{02EAD024-D0ED-4AB6-A793-BB814DCBB15C}" destId="{E3BE18ED-9DCA-45D8-B030-8489C618C66F}" srcOrd="0" destOrd="2" presId="urn:microsoft.com/office/officeart/2005/8/layout/hList1"/>
    <dgm:cxn modelId="{817CE5CA-43B2-4768-B74B-AC9235CB80AA}" type="presParOf" srcId="{ECEDA639-B3F5-45A4-A091-A86A022B9C8B}" destId="{3CF173E5-CEE4-4E74-AEAB-82F86C752A72}" srcOrd="0" destOrd="0" presId="urn:microsoft.com/office/officeart/2005/8/layout/hList1"/>
    <dgm:cxn modelId="{A00E7A18-C36B-4A30-A709-307AC857D4D3}" type="presParOf" srcId="{3CF173E5-CEE4-4E74-AEAB-82F86C752A72}" destId="{4BB9864C-CAEF-4533-814B-60309C410274}" srcOrd="0" destOrd="0" presId="urn:microsoft.com/office/officeart/2005/8/layout/hList1"/>
    <dgm:cxn modelId="{B2A5CD3F-844C-4722-ACD1-2FCBC3AD00DB}" type="presParOf" srcId="{3CF173E5-CEE4-4E74-AEAB-82F86C752A72}" destId="{7460F70B-3449-45CF-976C-88B770F236F9}" srcOrd="1" destOrd="0" presId="urn:microsoft.com/office/officeart/2005/8/layout/hList1"/>
    <dgm:cxn modelId="{8F204711-66CD-45B8-A213-F2E61506F46A}" type="presParOf" srcId="{ECEDA639-B3F5-45A4-A091-A86A022B9C8B}" destId="{5DB23638-E07A-4721-9604-EC0B7DECBA99}" srcOrd="1" destOrd="0" presId="urn:microsoft.com/office/officeart/2005/8/layout/hList1"/>
    <dgm:cxn modelId="{F8908765-32DB-4247-9C97-EF3163F5FD58}" type="presParOf" srcId="{ECEDA639-B3F5-45A4-A091-A86A022B9C8B}" destId="{7E063256-C814-485E-BFB1-5F703F3A3FAE}" srcOrd="2" destOrd="0" presId="urn:microsoft.com/office/officeart/2005/8/layout/hList1"/>
    <dgm:cxn modelId="{19144C9D-02FD-46B5-940C-62861AB695C6}" type="presParOf" srcId="{7E063256-C814-485E-BFB1-5F703F3A3FAE}" destId="{2E8E05DF-D894-4EB7-BDF4-B0202826A08A}" srcOrd="0" destOrd="0" presId="urn:microsoft.com/office/officeart/2005/8/layout/hList1"/>
    <dgm:cxn modelId="{5B8853F9-9A95-4F16-8C92-77EC591BD8FE}" type="presParOf" srcId="{7E063256-C814-485E-BFB1-5F703F3A3FAE}" destId="{E3BE18ED-9DCA-45D8-B030-8489C618C66F}" srcOrd="1" destOrd="0" presId="urn:microsoft.com/office/officeart/2005/8/layout/hList1"/>
    <dgm:cxn modelId="{FAF41772-30ED-45C8-8A23-E9536AB0D568}" type="presParOf" srcId="{ECEDA639-B3F5-45A4-A091-A86A022B9C8B}" destId="{B53511C1-FD14-465B-9251-3A1073854ABB}" srcOrd="3" destOrd="0" presId="urn:microsoft.com/office/officeart/2005/8/layout/hList1"/>
    <dgm:cxn modelId="{0EA96348-0E7F-45D6-80ED-6D7F7D907253}" type="presParOf" srcId="{ECEDA639-B3F5-45A4-A091-A86A022B9C8B}" destId="{B4D4C988-E439-4125-B9C0-2C078B7A8F07}" srcOrd="4" destOrd="0" presId="urn:microsoft.com/office/officeart/2005/8/layout/hList1"/>
    <dgm:cxn modelId="{04FF75D4-D016-44BC-8DEC-4B8B499988BB}" type="presParOf" srcId="{B4D4C988-E439-4125-B9C0-2C078B7A8F07}" destId="{0107DA26-E0F7-47C7-83BF-440350A5532F}" srcOrd="0" destOrd="0" presId="urn:microsoft.com/office/officeart/2005/8/layout/hList1"/>
    <dgm:cxn modelId="{1AD92F92-E225-47B0-A342-E3130AB3B491}" type="presParOf" srcId="{B4D4C988-E439-4125-B9C0-2C078B7A8F07}" destId="{E3B3A470-EECE-4192-B56C-096B84A4CF70}" srcOrd="1" destOrd="0" presId="urn:microsoft.com/office/officeart/2005/8/layout/hList1"/>
    <dgm:cxn modelId="{B18B8734-9435-4CA6-8E7C-BF93EA3FBAE9}" type="presParOf" srcId="{ECEDA639-B3F5-45A4-A091-A86A022B9C8B}" destId="{D5C7968B-BE2F-419C-B607-968DEE314CB1}" srcOrd="5" destOrd="0" presId="urn:microsoft.com/office/officeart/2005/8/layout/hList1"/>
    <dgm:cxn modelId="{145FCF71-B7D6-4E42-BCB0-33DF3A4F577D}" type="presParOf" srcId="{ECEDA639-B3F5-45A4-A091-A86A022B9C8B}" destId="{856E12D4-D669-4916-87A7-5897BFAA2B2F}" srcOrd="6" destOrd="0" presId="urn:microsoft.com/office/officeart/2005/8/layout/hList1"/>
    <dgm:cxn modelId="{848FB85D-0A88-46A0-9E4C-FBA049016C57}" type="presParOf" srcId="{856E12D4-D669-4916-87A7-5897BFAA2B2F}" destId="{A318613B-55D1-4BBF-9683-9B0CC4ECE441}" srcOrd="0" destOrd="0" presId="urn:microsoft.com/office/officeart/2005/8/layout/hList1"/>
    <dgm:cxn modelId="{C24A53F8-C5E6-45C6-89B9-C58629DCC101}" type="presParOf" srcId="{856E12D4-D669-4916-87A7-5897BFAA2B2F}" destId="{C165B895-BB9D-4DDE-A250-29BA6E9698F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B21D0-F2F8-4D20-8BDE-2E2B663C22E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01C8516F-8203-454D-B063-B08FB413E26D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sz="1700" b="1" dirty="0" smtClean="0">
              <a:latin typeface="Arial" pitchFamily="34" charset="0"/>
              <a:cs typeface="Arial" pitchFamily="34" charset="0"/>
            </a:rPr>
            <a:t>Universalidad</a:t>
          </a:r>
          <a:endParaRPr lang="es-MX" sz="1700" b="1" dirty="0">
            <a:latin typeface="Arial" pitchFamily="34" charset="0"/>
            <a:cs typeface="Arial" pitchFamily="34" charset="0"/>
          </a:endParaRPr>
        </a:p>
      </dgm:t>
    </dgm:pt>
    <dgm:pt modelId="{071A4255-82EF-431F-98E1-B9EF5ABB6BE7}" type="parTrans" cxnId="{8E12F720-2A03-4449-855D-21F430B12EEA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020DB0F8-1929-4FD1-B462-4FB4DAA23458}" type="sibTrans" cxnId="{8E12F720-2A03-4449-855D-21F430B12EEA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0FB1EC6E-E91C-4388-9604-50C330DC2BE6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sz="1700" b="1" dirty="0" smtClean="0">
              <a:latin typeface="Arial" pitchFamily="34" charset="0"/>
              <a:cs typeface="Arial" pitchFamily="34" charset="0"/>
            </a:rPr>
            <a:t>Valor instrumental</a:t>
          </a:r>
          <a:endParaRPr lang="es-MX" sz="1700" b="1" dirty="0">
            <a:latin typeface="Arial" pitchFamily="34" charset="0"/>
            <a:cs typeface="Arial" pitchFamily="34" charset="0"/>
          </a:endParaRPr>
        </a:p>
      </dgm:t>
    </dgm:pt>
    <dgm:pt modelId="{45EFE9CA-D44E-4B8C-9C26-1190B72DFAEC}" type="parTrans" cxnId="{F562A579-3523-4F77-9291-E0A25ECAEF54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DFC087FE-5F6A-4CE3-A01D-B278D904AC04}" type="sibTrans" cxnId="{F562A579-3523-4F77-9291-E0A25ECAEF54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F7B50376-0BDA-4B1E-AF26-3F8FF71F517E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sz="1700" b="1" dirty="0" smtClean="0">
              <a:latin typeface="Arial" pitchFamily="34" charset="0"/>
              <a:cs typeface="Arial" pitchFamily="34" charset="0"/>
            </a:rPr>
            <a:t>Unidad temporal</a:t>
          </a:r>
          <a:endParaRPr lang="es-MX" sz="1700" b="1" dirty="0">
            <a:latin typeface="Arial" pitchFamily="34" charset="0"/>
            <a:cs typeface="Arial" pitchFamily="34" charset="0"/>
          </a:endParaRPr>
        </a:p>
      </dgm:t>
    </dgm:pt>
    <dgm:pt modelId="{3E629A8C-9B7F-42EF-9C54-DEB12258089B}" type="parTrans" cxnId="{5CC2E23C-BC90-4141-B065-FB3434D7E557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EB66D804-A5ED-47EF-ACFC-5592958038F0}" type="sibTrans" cxnId="{5CC2E23C-BC90-4141-B065-FB3434D7E557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EFAF8CC7-192B-4397-BCC8-DCF5A582743C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sz="1700" b="1" dirty="0" smtClean="0">
              <a:latin typeface="Arial" pitchFamily="34" charset="0"/>
              <a:cs typeface="Arial" pitchFamily="34" charset="0"/>
            </a:rPr>
            <a:t>Amplitud de ejercicio</a:t>
          </a:r>
          <a:endParaRPr lang="es-MX" sz="1700" b="1" dirty="0">
            <a:latin typeface="Arial" pitchFamily="34" charset="0"/>
            <a:cs typeface="Arial" pitchFamily="34" charset="0"/>
          </a:endParaRPr>
        </a:p>
      </dgm:t>
    </dgm:pt>
    <dgm:pt modelId="{F9FD9674-594E-4117-AE2D-A272B31479CD}" type="parTrans" cxnId="{094B50DB-708F-417E-8E55-37EEE7B86FC1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A00B479B-1967-4D7F-9105-28A4280ADFC3}" type="sibTrans" cxnId="{094B50DB-708F-417E-8E55-37EEE7B86FC1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F4483DB7-EDB3-4AFA-8F79-D2C59C04F893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sz="1700" b="1" dirty="0" smtClean="0">
              <a:latin typeface="Arial" pitchFamily="34" charset="0"/>
              <a:cs typeface="Arial" pitchFamily="34" charset="0"/>
            </a:rPr>
            <a:t>Especificidad</a:t>
          </a:r>
          <a:endParaRPr lang="es-MX" sz="1700" b="1" dirty="0">
            <a:latin typeface="Arial" pitchFamily="34" charset="0"/>
            <a:cs typeface="Arial" pitchFamily="34" charset="0"/>
          </a:endParaRPr>
        </a:p>
      </dgm:t>
    </dgm:pt>
    <dgm:pt modelId="{994D36E6-91E0-4175-8AAF-10EC48E0CC4C}" type="parTrans" cxnId="{71960D56-D793-4E60-8D42-E620D11087C2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9BE64E12-3871-41AC-8F01-5A287B88DD41}" type="sibTrans" cxnId="{71960D56-D793-4E60-8D42-E620D11087C2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69622864-1987-4C32-925B-C59CFD029C15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sz="1700" b="1" dirty="0" smtClean="0">
              <a:latin typeface="Arial" pitchFamily="34" charset="0"/>
              <a:cs typeface="Arial" pitchFamily="34" charset="0"/>
            </a:rPr>
            <a:t>Interdisciplinariedad</a:t>
          </a:r>
          <a:endParaRPr lang="es-MX" sz="1700" b="1" dirty="0">
            <a:latin typeface="Arial" pitchFamily="34" charset="0"/>
            <a:cs typeface="Arial" pitchFamily="34" charset="0"/>
          </a:endParaRPr>
        </a:p>
      </dgm:t>
    </dgm:pt>
    <dgm:pt modelId="{460F0B27-993F-4E40-BE58-0062FFA20118}" type="parTrans" cxnId="{4C7B43D9-8A32-48B1-87B5-61CF94EA6AF9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7E489947-AC66-426B-9FC4-35CC07C27511}" type="sibTrans" cxnId="{4C7B43D9-8A32-48B1-87B5-61CF94EA6AF9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AE5A51D4-C8B5-4786-925E-E3B99A377CF2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MX" sz="1700" b="1" dirty="0" smtClean="0">
              <a:latin typeface="Arial" pitchFamily="34" charset="0"/>
              <a:cs typeface="Arial" pitchFamily="34" charset="0"/>
            </a:rPr>
            <a:t>Flexibilidad</a:t>
          </a:r>
          <a:endParaRPr lang="es-MX" sz="1700" b="1" dirty="0">
            <a:latin typeface="Arial" pitchFamily="34" charset="0"/>
            <a:cs typeface="Arial" pitchFamily="34" charset="0"/>
          </a:endParaRPr>
        </a:p>
      </dgm:t>
    </dgm:pt>
    <dgm:pt modelId="{25C4DDFC-89FC-47C8-98C3-E04B97391AF5}" type="parTrans" cxnId="{CD10FF83-32DC-42F3-8418-57BD1AF54784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0AAF8EAF-C00B-469B-8B34-79CBC23EA68A}" type="sibTrans" cxnId="{CD10FF83-32DC-42F3-8418-57BD1AF54784}">
      <dgm:prSet/>
      <dgm:spPr/>
      <dgm:t>
        <a:bodyPr/>
        <a:lstStyle/>
        <a:p>
          <a:endParaRPr lang="es-MX" sz="1700">
            <a:latin typeface="Arial" pitchFamily="34" charset="0"/>
            <a:cs typeface="Arial" pitchFamily="34" charset="0"/>
          </a:endParaRPr>
        </a:p>
      </dgm:t>
    </dgm:pt>
    <dgm:pt modelId="{84760D00-C4FA-4C71-B1E2-FEF19468704C}" type="pres">
      <dgm:prSet presAssocID="{620B21D0-F2F8-4D20-8BDE-2E2B663C22E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29B2267-9769-45C6-909E-896D9E3858FF}" type="pres">
      <dgm:prSet presAssocID="{01C8516F-8203-454D-B063-B08FB413E26D}" presName="parentLin" presStyleCnt="0"/>
      <dgm:spPr/>
    </dgm:pt>
    <dgm:pt modelId="{ECF6CF5C-7CB8-470B-BB50-5A524EA7F432}" type="pres">
      <dgm:prSet presAssocID="{01C8516F-8203-454D-B063-B08FB413E26D}" presName="parentLeftMargin" presStyleLbl="node1" presStyleIdx="0" presStyleCnt="7"/>
      <dgm:spPr/>
      <dgm:t>
        <a:bodyPr/>
        <a:lstStyle/>
        <a:p>
          <a:endParaRPr lang="es-MX"/>
        </a:p>
      </dgm:t>
    </dgm:pt>
    <dgm:pt modelId="{26741A11-3CBD-46A8-AA6C-23F854B258DF}" type="pres">
      <dgm:prSet presAssocID="{01C8516F-8203-454D-B063-B08FB413E26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A63CA5F-1D4C-4261-8861-69B4E4D88C53}" type="pres">
      <dgm:prSet presAssocID="{01C8516F-8203-454D-B063-B08FB413E26D}" presName="negativeSpace" presStyleCnt="0"/>
      <dgm:spPr/>
    </dgm:pt>
    <dgm:pt modelId="{7844D235-5B0F-48A0-9DAC-F8DF01ED0EEC}" type="pres">
      <dgm:prSet presAssocID="{01C8516F-8203-454D-B063-B08FB413E26D}" presName="childText" presStyleLbl="conFgAcc1" presStyleIdx="0" presStyleCnt="7">
        <dgm:presLayoutVars>
          <dgm:bulletEnabled val="1"/>
        </dgm:presLayoutVars>
      </dgm:prSet>
      <dgm:spPr/>
    </dgm:pt>
    <dgm:pt modelId="{CE793475-1359-49D6-9F71-1670240CF33F}" type="pres">
      <dgm:prSet presAssocID="{020DB0F8-1929-4FD1-B462-4FB4DAA23458}" presName="spaceBetweenRectangles" presStyleCnt="0"/>
      <dgm:spPr/>
    </dgm:pt>
    <dgm:pt modelId="{16CC6610-0E45-4C89-9365-F9D4824364B1}" type="pres">
      <dgm:prSet presAssocID="{0FB1EC6E-E91C-4388-9604-50C330DC2BE6}" presName="parentLin" presStyleCnt="0"/>
      <dgm:spPr/>
    </dgm:pt>
    <dgm:pt modelId="{E68BECFC-000A-4430-AD36-41A07AF7FD52}" type="pres">
      <dgm:prSet presAssocID="{0FB1EC6E-E91C-4388-9604-50C330DC2BE6}" presName="parentLeftMargin" presStyleLbl="node1" presStyleIdx="0" presStyleCnt="7"/>
      <dgm:spPr/>
      <dgm:t>
        <a:bodyPr/>
        <a:lstStyle/>
        <a:p>
          <a:endParaRPr lang="es-MX"/>
        </a:p>
      </dgm:t>
    </dgm:pt>
    <dgm:pt modelId="{22B63FEA-9434-4772-8C11-F09D142A41F1}" type="pres">
      <dgm:prSet presAssocID="{0FB1EC6E-E91C-4388-9604-50C330DC2BE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3C135D4-AAB7-46C8-BAED-D353A116EC0A}" type="pres">
      <dgm:prSet presAssocID="{0FB1EC6E-E91C-4388-9604-50C330DC2BE6}" presName="negativeSpace" presStyleCnt="0"/>
      <dgm:spPr/>
    </dgm:pt>
    <dgm:pt modelId="{12D4151B-0D93-47C1-89A1-D2748AE789EB}" type="pres">
      <dgm:prSet presAssocID="{0FB1EC6E-E91C-4388-9604-50C330DC2BE6}" presName="childText" presStyleLbl="conFgAcc1" presStyleIdx="1" presStyleCnt="7">
        <dgm:presLayoutVars>
          <dgm:bulletEnabled val="1"/>
        </dgm:presLayoutVars>
      </dgm:prSet>
      <dgm:spPr/>
    </dgm:pt>
    <dgm:pt modelId="{3CF6948E-2955-43CA-8612-561E2C368795}" type="pres">
      <dgm:prSet presAssocID="{DFC087FE-5F6A-4CE3-A01D-B278D904AC04}" presName="spaceBetweenRectangles" presStyleCnt="0"/>
      <dgm:spPr/>
    </dgm:pt>
    <dgm:pt modelId="{6A83B3BE-3E2D-4492-AECD-E737FE4E7BF0}" type="pres">
      <dgm:prSet presAssocID="{F7B50376-0BDA-4B1E-AF26-3F8FF71F517E}" presName="parentLin" presStyleCnt="0"/>
      <dgm:spPr/>
    </dgm:pt>
    <dgm:pt modelId="{023383AA-029F-4D7E-B617-C718D5F2795F}" type="pres">
      <dgm:prSet presAssocID="{F7B50376-0BDA-4B1E-AF26-3F8FF71F517E}" presName="parentLeftMargin" presStyleLbl="node1" presStyleIdx="1" presStyleCnt="7"/>
      <dgm:spPr/>
      <dgm:t>
        <a:bodyPr/>
        <a:lstStyle/>
        <a:p>
          <a:endParaRPr lang="es-MX"/>
        </a:p>
      </dgm:t>
    </dgm:pt>
    <dgm:pt modelId="{96E94567-5C94-48A6-A698-B385B1D7FDC8}" type="pres">
      <dgm:prSet presAssocID="{F7B50376-0BDA-4B1E-AF26-3F8FF71F517E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382B922-0500-4F84-84D1-7F5BEF5EDB3D}" type="pres">
      <dgm:prSet presAssocID="{F7B50376-0BDA-4B1E-AF26-3F8FF71F517E}" presName="negativeSpace" presStyleCnt="0"/>
      <dgm:spPr/>
    </dgm:pt>
    <dgm:pt modelId="{F3C52ADA-9610-42C9-BD39-11F881E4C71D}" type="pres">
      <dgm:prSet presAssocID="{F7B50376-0BDA-4B1E-AF26-3F8FF71F517E}" presName="childText" presStyleLbl="conFgAcc1" presStyleIdx="2" presStyleCnt="7">
        <dgm:presLayoutVars>
          <dgm:bulletEnabled val="1"/>
        </dgm:presLayoutVars>
      </dgm:prSet>
      <dgm:spPr/>
    </dgm:pt>
    <dgm:pt modelId="{2E4D9EDD-AB36-4898-9BF1-987E9EB54858}" type="pres">
      <dgm:prSet presAssocID="{EB66D804-A5ED-47EF-ACFC-5592958038F0}" presName="spaceBetweenRectangles" presStyleCnt="0"/>
      <dgm:spPr/>
    </dgm:pt>
    <dgm:pt modelId="{FA362FE0-3EF6-47C5-B488-E392335640CC}" type="pres">
      <dgm:prSet presAssocID="{EFAF8CC7-192B-4397-BCC8-DCF5A582743C}" presName="parentLin" presStyleCnt="0"/>
      <dgm:spPr/>
    </dgm:pt>
    <dgm:pt modelId="{9318ADA5-0E0C-4EDA-9137-87ED3E83FAF3}" type="pres">
      <dgm:prSet presAssocID="{EFAF8CC7-192B-4397-BCC8-DCF5A582743C}" presName="parentLeftMargin" presStyleLbl="node1" presStyleIdx="2" presStyleCnt="7"/>
      <dgm:spPr/>
      <dgm:t>
        <a:bodyPr/>
        <a:lstStyle/>
        <a:p>
          <a:endParaRPr lang="es-MX"/>
        </a:p>
      </dgm:t>
    </dgm:pt>
    <dgm:pt modelId="{5320F255-05CD-413E-A459-DE2A743BF880}" type="pres">
      <dgm:prSet presAssocID="{EFAF8CC7-192B-4397-BCC8-DCF5A582743C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767D7B9-CB4E-4350-9D2E-64F3080F60DA}" type="pres">
      <dgm:prSet presAssocID="{EFAF8CC7-192B-4397-BCC8-DCF5A582743C}" presName="negativeSpace" presStyleCnt="0"/>
      <dgm:spPr/>
    </dgm:pt>
    <dgm:pt modelId="{C6B92D4E-D6A3-401D-BAD9-CDE7BC09193B}" type="pres">
      <dgm:prSet presAssocID="{EFAF8CC7-192B-4397-BCC8-DCF5A582743C}" presName="childText" presStyleLbl="conFgAcc1" presStyleIdx="3" presStyleCnt="7">
        <dgm:presLayoutVars>
          <dgm:bulletEnabled val="1"/>
        </dgm:presLayoutVars>
      </dgm:prSet>
      <dgm:spPr/>
    </dgm:pt>
    <dgm:pt modelId="{1B45DB47-C57A-4637-8BA6-F5B2199ABE89}" type="pres">
      <dgm:prSet presAssocID="{A00B479B-1967-4D7F-9105-28A4280ADFC3}" presName="spaceBetweenRectangles" presStyleCnt="0"/>
      <dgm:spPr/>
    </dgm:pt>
    <dgm:pt modelId="{A1627281-CB67-45BE-9593-B630C22275A9}" type="pres">
      <dgm:prSet presAssocID="{F4483DB7-EDB3-4AFA-8F79-D2C59C04F893}" presName="parentLin" presStyleCnt="0"/>
      <dgm:spPr/>
    </dgm:pt>
    <dgm:pt modelId="{A49F5F1E-C1DA-40B6-B62A-EC03F0EE573D}" type="pres">
      <dgm:prSet presAssocID="{F4483DB7-EDB3-4AFA-8F79-D2C59C04F893}" presName="parentLeftMargin" presStyleLbl="node1" presStyleIdx="3" presStyleCnt="7"/>
      <dgm:spPr/>
      <dgm:t>
        <a:bodyPr/>
        <a:lstStyle/>
        <a:p>
          <a:endParaRPr lang="es-MX"/>
        </a:p>
      </dgm:t>
    </dgm:pt>
    <dgm:pt modelId="{6BE4C665-3145-458F-8D89-6690B0FBA407}" type="pres">
      <dgm:prSet presAssocID="{F4483DB7-EDB3-4AFA-8F79-D2C59C04F89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DBAEBFD-F24B-4ECA-A98C-EB716BD2B6C5}" type="pres">
      <dgm:prSet presAssocID="{F4483DB7-EDB3-4AFA-8F79-D2C59C04F893}" presName="negativeSpace" presStyleCnt="0"/>
      <dgm:spPr/>
    </dgm:pt>
    <dgm:pt modelId="{2A4DD6C6-419B-49FD-A38A-D5B02CCE7F81}" type="pres">
      <dgm:prSet presAssocID="{F4483DB7-EDB3-4AFA-8F79-D2C59C04F893}" presName="childText" presStyleLbl="conFgAcc1" presStyleIdx="4" presStyleCnt="7">
        <dgm:presLayoutVars>
          <dgm:bulletEnabled val="1"/>
        </dgm:presLayoutVars>
      </dgm:prSet>
      <dgm:spPr/>
    </dgm:pt>
    <dgm:pt modelId="{4EA2962D-5B84-4AD1-80DD-3D94758A46AA}" type="pres">
      <dgm:prSet presAssocID="{9BE64E12-3871-41AC-8F01-5A287B88DD41}" presName="spaceBetweenRectangles" presStyleCnt="0"/>
      <dgm:spPr/>
    </dgm:pt>
    <dgm:pt modelId="{346199A7-FA1A-4557-8EE7-020B58B15E1E}" type="pres">
      <dgm:prSet presAssocID="{69622864-1987-4C32-925B-C59CFD029C15}" presName="parentLin" presStyleCnt="0"/>
      <dgm:spPr/>
    </dgm:pt>
    <dgm:pt modelId="{74F5998D-77A4-4483-BB4E-AE39FD0B888D}" type="pres">
      <dgm:prSet presAssocID="{69622864-1987-4C32-925B-C59CFD029C15}" presName="parentLeftMargin" presStyleLbl="node1" presStyleIdx="4" presStyleCnt="7"/>
      <dgm:spPr/>
      <dgm:t>
        <a:bodyPr/>
        <a:lstStyle/>
        <a:p>
          <a:endParaRPr lang="es-MX"/>
        </a:p>
      </dgm:t>
    </dgm:pt>
    <dgm:pt modelId="{E2637B2C-09D9-45C5-BE65-7911CBE4F89D}" type="pres">
      <dgm:prSet presAssocID="{69622864-1987-4C32-925B-C59CFD029C1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F8D5EB9-7A92-4480-AE8C-BE05852BDA30}" type="pres">
      <dgm:prSet presAssocID="{69622864-1987-4C32-925B-C59CFD029C15}" presName="negativeSpace" presStyleCnt="0"/>
      <dgm:spPr/>
    </dgm:pt>
    <dgm:pt modelId="{FA5EC28C-2463-4F52-A2CC-CFFEA15B7CF9}" type="pres">
      <dgm:prSet presAssocID="{69622864-1987-4C32-925B-C59CFD029C15}" presName="childText" presStyleLbl="conFgAcc1" presStyleIdx="5" presStyleCnt="7">
        <dgm:presLayoutVars>
          <dgm:bulletEnabled val="1"/>
        </dgm:presLayoutVars>
      </dgm:prSet>
      <dgm:spPr/>
    </dgm:pt>
    <dgm:pt modelId="{A2856FE9-E3CB-4AD3-BDCE-320ACE32FDF5}" type="pres">
      <dgm:prSet presAssocID="{7E489947-AC66-426B-9FC4-35CC07C27511}" presName="spaceBetweenRectangles" presStyleCnt="0"/>
      <dgm:spPr/>
    </dgm:pt>
    <dgm:pt modelId="{A0A27E97-6FE4-4DEB-B11C-FC1BD00C93C0}" type="pres">
      <dgm:prSet presAssocID="{AE5A51D4-C8B5-4786-925E-E3B99A377CF2}" presName="parentLin" presStyleCnt="0"/>
      <dgm:spPr/>
    </dgm:pt>
    <dgm:pt modelId="{2B9A531B-3F5D-4E17-AF5E-807A311BAD3B}" type="pres">
      <dgm:prSet presAssocID="{AE5A51D4-C8B5-4786-925E-E3B99A377CF2}" presName="parentLeftMargin" presStyleLbl="node1" presStyleIdx="5" presStyleCnt="7"/>
      <dgm:spPr/>
      <dgm:t>
        <a:bodyPr/>
        <a:lstStyle/>
        <a:p>
          <a:endParaRPr lang="es-MX"/>
        </a:p>
      </dgm:t>
    </dgm:pt>
    <dgm:pt modelId="{0E970A7E-6F9C-45BC-844D-4E90E31B1166}" type="pres">
      <dgm:prSet presAssocID="{AE5A51D4-C8B5-4786-925E-E3B99A377CF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73462AB-81C6-47DA-8B6B-AA11BA9C3967}" type="pres">
      <dgm:prSet presAssocID="{AE5A51D4-C8B5-4786-925E-E3B99A377CF2}" presName="negativeSpace" presStyleCnt="0"/>
      <dgm:spPr/>
    </dgm:pt>
    <dgm:pt modelId="{EA96E837-2A3A-4B89-9C27-CD157B969263}" type="pres">
      <dgm:prSet presAssocID="{AE5A51D4-C8B5-4786-925E-E3B99A377CF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A9146B0-6B3A-4AEC-A7A3-C7205202B170}" type="presOf" srcId="{01C8516F-8203-454D-B063-B08FB413E26D}" destId="{ECF6CF5C-7CB8-470B-BB50-5A524EA7F432}" srcOrd="0" destOrd="0" presId="urn:microsoft.com/office/officeart/2005/8/layout/list1"/>
    <dgm:cxn modelId="{094B50DB-708F-417E-8E55-37EEE7B86FC1}" srcId="{620B21D0-F2F8-4D20-8BDE-2E2B663C22E7}" destId="{EFAF8CC7-192B-4397-BCC8-DCF5A582743C}" srcOrd="3" destOrd="0" parTransId="{F9FD9674-594E-4117-AE2D-A272B31479CD}" sibTransId="{A00B479B-1967-4D7F-9105-28A4280ADFC3}"/>
    <dgm:cxn modelId="{5CC2E23C-BC90-4141-B065-FB3434D7E557}" srcId="{620B21D0-F2F8-4D20-8BDE-2E2B663C22E7}" destId="{F7B50376-0BDA-4B1E-AF26-3F8FF71F517E}" srcOrd="2" destOrd="0" parTransId="{3E629A8C-9B7F-42EF-9C54-DEB12258089B}" sibTransId="{EB66D804-A5ED-47EF-ACFC-5592958038F0}"/>
    <dgm:cxn modelId="{7189D30F-7039-47C9-9849-DB15A266ABD5}" type="presOf" srcId="{AE5A51D4-C8B5-4786-925E-E3B99A377CF2}" destId="{2B9A531B-3F5D-4E17-AF5E-807A311BAD3B}" srcOrd="0" destOrd="0" presId="urn:microsoft.com/office/officeart/2005/8/layout/list1"/>
    <dgm:cxn modelId="{1E572D79-83FE-4D81-B19C-B7891CBDD141}" type="presOf" srcId="{F4483DB7-EDB3-4AFA-8F79-D2C59C04F893}" destId="{A49F5F1E-C1DA-40B6-B62A-EC03F0EE573D}" srcOrd="0" destOrd="0" presId="urn:microsoft.com/office/officeart/2005/8/layout/list1"/>
    <dgm:cxn modelId="{06C913A1-C8FF-43A2-B711-B57282449308}" type="presOf" srcId="{69622864-1987-4C32-925B-C59CFD029C15}" destId="{74F5998D-77A4-4483-BB4E-AE39FD0B888D}" srcOrd="0" destOrd="0" presId="urn:microsoft.com/office/officeart/2005/8/layout/list1"/>
    <dgm:cxn modelId="{32241F0B-317C-46E6-9CF8-37CB5D7C2A63}" type="presOf" srcId="{01C8516F-8203-454D-B063-B08FB413E26D}" destId="{26741A11-3CBD-46A8-AA6C-23F854B258DF}" srcOrd="1" destOrd="0" presId="urn:microsoft.com/office/officeart/2005/8/layout/list1"/>
    <dgm:cxn modelId="{5F41DB17-8EFA-426F-91DC-8847A73647B3}" type="presOf" srcId="{EFAF8CC7-192B-4397-BCC8-DCF5A582743C}" destId="{5320F255-05CD-413E-A459-DE2A743BF880}" srcOrd="1" destOrd="0" presId="urn:microsoft.com/office/officeart/2005/8/layout/list1"/>
    <dgm:cxn modelId="{A9101C76-6660-494D-B212-AAA0ABCD838C}" type="presOf" srcId="{F4483DB7-EDB3-4AFA-8F79-D2C59C04F893}" destId="{6BE4C665-3145-458F-8D89-6690B0FBA407}" srcOrd="1" destOrd="0" presId="urn:microsoft.com/office/officeart/2005/8/layout/list1"/>
    <dgm:cxn modelId="{CD10FF83-32DC-42F3-8418-57BD1AF54784}" srcId="{620B21D0-F2F8-4D20-8BDE-2E2B663C22E7}" destId="{AE5A51D4-C8B5-4786-925E-E3B99A377CF2}" srcOrd="6" destOrd="0" parTransId="{25C4DDFC-89FC-47C8-98C3-E04B97391AF5}" sibTransId="{0AAF8EAF-C00B-469B-8B34-79CBC23EA68A}"/>
    <dgm:cxn modelId="{C0EB4B14-D4EB-4435-8419-B40ACA4C34E4}" type="presOf" srcId="{F7B50376-0BDA-4B1E-AF26-3F8FF71F517E}" destId="{96E94567-5C94-48A6-A698-B385B1D7FDC8}" srcOrd="1" destOrd="0" presId="urn:microsoft.com/office/officeart/2005/8/layout/list1"/>
    <dgm:cxn modelId="{99BB0D7B-62AE-4752-AC91-85D6F797C7FA}" type="presOf" srcId="{0FB1EC6E-E91C-4388-9604-50C330DC2BE6}" destId="{E68BECFC-000A-4430-AD36-41A07AF7FD52}" srcOrd="0" destOrd="0" presId="urn:microsoft.com/office/officeart/2005/8/layout/list1"/>
    <dgm:cxn modelId="{3F0C39D9-E707-4C13-B527-457C7F273F81}" type="presOf" srcId="{AE5A51D4-C8B5-4786-925E-E3B99A377CF2}" destId="{0E970A7E-6F9C-45BC-844D-4E90E31B1166}" srcOrd="1" destOrd="0" presId="urn:microsoft.com/office/officeart/2005/8/layout/list1"/>
    <dgm:cxn modelId="{BC832974-ED4E-4956-B4D2-2641F41A1256}" type="presOf" srcId="{620B21D0-F2F8-4D20-8BDE-2E2B663C22E7}" destId="{84760D00-C4FA-4C71-B1E2-FEF19468704C}" srcOrd="0" destOrd="0" presId="urn:microsoft.com/office/officeart/2005/8/layout/list1"/>
    <dgm:cxn modelId="{9E1B0257-C298-4798-8DC3-9160DF2C114F}" type="presOf" srcId="{69622864-1987-4C32-925B-C59CFD029C15}" destId="{E2637B2C-09D9-45C5-BE65-7911CBE4F89D}" srcOrd="1" destOrd="0" presId="urn:microsoft.com/office/officeart/2005/8/layout/list1"/>
    <dgm:cxn modelId="{2DC080E9-7DC7-4933-B9DC-70AEE51A3111}" type="presOf" srcId="{F7B50376-0BDA-4B1E-AF26-3F8FF71F517E}" destId="{023383AA-029F-4D7E-B617-C718D5F2795F}" srcOrd="0" destOrd="0" presId="urn:microsoft.com/office/officeart/2005/8/layout/list1"/>
    <dgm:cxn modelId="{09616E74-EA82-46D9-B8F2-8A35720B1A7E}" type="presOf" srcId="{0FB1EC6E-E91C-4388-9604-50C330DC2BE6}" destId="{22B63FEA-9434-4772-8C11-F09D142A41F1}" srcOrd="1" destOrd="0" presId="urn:microsoft.com/office/officeart/2005/8/layout/list1"/>
    <dgm:cxn modelId="{71960D56-D793-4E60-8D42-E620D11087C2}" srcId="{620B21D0-F2F8-4D20-8BDE-2E2B663C22E7}" destId="{F4483DB7-EDB3-4AFA-8F79-D2C59C04F893}" srcOrd="4" destOrd="0" parTransId="{994D36E6-91E0-4175-8AAF-10EC48E0CC4C}" sibTransId="{9BE64E12-3871-41AC-8F01-5A287B88DD41}"/>
    <dgm:cxn modelId="{8E12F720-2A03-4449-855D-21F430B12EEA}" srcId="{620B21D0-F2F8-4D20-8BDE-2E2B663C22E7}" destId="{01C8516F-8203-454D-B063-B08FB413E26D}" srcOrd="0" destOrd="0" parTransId="{071A4255-82EF-431F-98E1-B9EF5ABB6BE7}" sibTransId="{020DB0F8-1929-4FD1-B462-4FB4DAA23458}"/>
    <dgm:cxn modelId="{CCAB506E-B8A9-4CAD-86DB-44AAFD94D730}" type="presOf" srcId="{EFAF8CC7-192B-4397-BCC8-DCF5A582743C}" destId="{9318ADA5-0E0C-4EDA-9137-87ED3E83FAF3}" srcOrd="0" destOrd="0" presId="urn:microsoft.com/office/officeart/2005/8/layout/list1"/>
    <dgm:cxn modelId="{4C7B43D9-8A32-48B1-87B5-61CF94EA6AF9}" srcId="{620B21D0-F2F8-4D20-8BDE-2E2B663C22E7}" destId="{69622864-1987-4C32-925B-C59CFD029C15}" srcOrd="5" destOrd="0" parTransId="{460F0B27-993F-4E40-BE58-0062FFA20118}" sibTransId="{7E489947-AC66-426B-9FC4-35CC07C27511}"/>
    <dgm:cxn modelId="{F562A579-3523-4F77-9291-E0A25ECAEF54}" srcId="{620B21D0-F2F8-4D20-8BDE-2E2B663C22E7}" destId="{0FB1EC6E-E91C-4388-9604-50C330DC2BE6}" srcOrd="1" destOrd="0" parTransId="{45EFE9CA-D44E-4B8C-9C26-1190B72DFAEC}" sibTransId="{DFC087FE-5F6A-4CE3-A01D-B278D904AC04}"/>
    <dgm:cxn modelId="{867CCE46-00F4-4EC3-B38B-D94137A5C220}" type="presParOf" srcId="{84760D00-C4FA-4C71-B1E2-FEF19468704C}" destId="{029B2267-9769-45C6-909E-896D9E3858FF}" srcOrd="0" destOrd="0" presId="urn:microsoft.com/office/officeart/2005/8/layout/list1"/>
    <dgm:cxn modelId="{FF5EABD9-288A-4368-BEFB-1CA367478D54}" type="presParOf" srcId="{029B2267-9769-45C6-909E-896D9E3858FF}" destId="{ECF6CF5C-7CB8-470B-BB50-5A524EA7F432}" srcOrd="0" destOrd="0" presId="urn:microsoft.com/office/officeart/2005/8/layout/list1"/>
    <dgm:cxn modelId="{1E242120-922D-4C95-8B1E-EBD24CDB223B}" type="presParOf" srcId="{029B2267-9769-45C6-909E-896D9E3858FF}" destId="{26741A11-3CBD-46A8-AA6C-23F854B258DF}" srcOrd="1" destOrd="0" presId="urn:microsoft.com/office/officeart/2005/8/layout/list1"/>
    <dgm:cxn modelId="{EDBC373B-2EAE-4740-B79B-7686EFE029A0}" type="presParOf" srcId="{84760D00-C4FA-4C71-B1E2-FEF19468704C}" destId="{0A63CA5F-1D4C-4261-8861-69B4E4D88C53}" srcOrd="1" destOrd="0" presId="urn:microsoft.com/office/officeart/2005/8/layout/list1"/>
    <dgm:cxn modelId="{BF077EE1-A2EE-4998-94D8-AA8E425CCD40}" type="presParOf" srcId="{84760D00-C4FA-4C71-B1E2-FEF19468704C}" destId="{7844D235-5B0F-48A0-9DAC-F8DF01ED0EEC}" srcOrd="2" destOrd="0" presId="urn:microsoft.com/office/officeart/2005/8/layout/list1"/>
    <dgm:cxn modelId="{5D2D4D8E-80C6-4149-9CE0-18002CB70F73}" type="presParOf" srcId="{84760D00-C4FA-4C71-B1E2-FEF19468704C}" destId="{CE793475-1359-49D6-9F71-1670240CF33F}" srcOrd="3" destOrd="0" presId="urn:microsoft.com/office/officeart/2005/8/layout/list1"/>
    <dgm:cxn modelId="{3B66F7D1-19B3-47AE-BF4B-519AFC0A264F}" type="presParOf" srcId="{84760D00-C4FA-4C71-B1E2-FEF19468704C}" destId="{16CC6610-0E45-4C89-9365-F9D4824364B1}" srcOrd="4" destOrd="0" presId="urn:microsoft.com/office/officeart/2005/8/layout/list1"/>
    <dgm:cxn modelId="{DCF04696-A37E-40F3-81D3-6B0F166C8746}" type="presParOf" srcId="{16CC6610-0E45-4C89-9365-F9D4824364B1}" destId="{E68BECFC-000A-4430-AD36-41A07AF7FD52}" srcOrd="0" destOrd="0" presId="urn:microsoft.com/office/officeart/2005/8/layout/list1"/>
    <dgm:cxn modelId="{74EDA7FA-75BF-49E0-9B44-F188E83D745A}" type="presParOf" srcId="{16CC6610-0E45-4C89-9365-F9D4824364B1}" destId="{22B63FEA-9434-4772-8C11-F09D142A41F1}" srcOrd="1" destOrd="0" presId="urn:microsoft.com/office/officeart/2005/8/layout/list1"/>
    <dgm:cxn modelId="{562C70A5-0C2B-4181-B2D8-030964481D4C}" type="presParOf" srcId="{84760D00-C4FA-4C71-B1E2-FEF19468704C}" destId="{23C135D4-AAB7-46C8-BAED-D353A116EC0A}" srcOrd="5" destOrd="0" presId="urn:microsoft.com/office/officeart/2005/8/layout/list1"/>
    <dgm:cxn modelId="{6886C57F-6E2A-4C50-AE0F-50BF74C2AFD9}" type="presParOf" srcId="{84760D00-C4FA-4C71-B1E2-FEF19468704C}" destId="{12D4151B-0D93-47C1-89A1-D2748AE789EB}" srcOrd="6" destOrd="0" presId="urn:microsoft.com/office/officeart/2005/8/layout/list1"/>
    <dgm:cxn modelId="{51260AC8-7FCF-44F7-9C1C-E3D8D0FC4657}" type="presParOf" srcId="{84760D00-C4FA-4C71-B1E2-FEF19468704C}" destId="{3CF6948E-2955-43CA-8612-561E2C368795}" srcOrd="7" destOrd="0" presId="urn:microsoft.com/office/officeart/2005/8/layout/list1"/>
    <dgm:cxn modelId="{261AB6E8-ECAB-42C2-8DC1-E95EA9134925}" type="presParOf" srcId="{84760D00-C4FA-4C71-B1E2-FEF19468704C}" destId="{6A83B3BE-3E2D-4492-AECD-E737FE4E7BF0}" srcOrd="8" destOrd="0" presId="urn:microsoft.com/office/officeart/2005/8/layout/list1"/>
    <dgm:cxn modelId="{E31F596D-0D06-4FA0-BF26-CB35CD359C25}" type="presParOf" srcId="{6A83B3BE-3E2D-4492-AECD-E737FE4E7BF0}" destId="{023383AA-029F-4D7E-B617-C718D5F2795F}" srcOrd="0" destOrd="0" presId="urn:microsoft.com/office/officeart/2005/8/layout/list1"/>
    <dgm:cxn modelId="{23267AA2-745D-4CB4-9778-404C5218A046}" type="presParOf" srcId="{6A83B3BE-3E2D-4492-AECD-E737FE4E7BF0}" destId="{96E94567-5C94-48A6-A698-B385B1D7FDC8}" srcOrd="1" destOrd="0" presId="urn:microsoft.com/office/officeart/2005/8/layout/list1"/>
    <dgm:cxn modelId="{75AFC4C2-5EEE-4E39-AB52-718EF6D864A3}" type="presParOf" srcId="{84760D00-C4FA-4C71-B1E2-FEF19468704C}" destId="{7382B922-0500-4F84-84D1-7F5BEF5EDB3D}" srcOrd="9" destOrd="0" presId="urn:microsoft.com/office/officeart/2005/8/layout/list1"/>
    <dgm:cxn modelId="{6FAD62E2-CF71-4E21-9311-A66FE09FEFC8}" type="presParOf" srcId="{84760D00-C4FA-4C71-B1E2-FEF19468704C}" destId="{F3C52ADA-9610-42C9-BD39-11F881E4C71D}" srcOrd="10" destOrd="0" presId="urn:microsoft.com/office/officeart/2005/8/layout/list1"/>
    <dgm:cxn modelId="{CF0D367E-22A9-4C41-9204-F9AA39D429A4}" type="presParOf" srcId="{84760D00-C4FA-4C71-B1E2-FEF19468704C}" destId="{2E4D9EDD-AB36-4898-9BF1-987E9EB54858}" srcOrd="11" destOrd="0" presId="urn:microsoft.com/office/officeart/2005/8/layout/list1"/>
    <dgm:cxn modelId="{BC11F1D5-FFD3-4AA5-89E2-44677326AB5B}" type="presParOf" srcId="{84760D00-C4FA-4C71-B1E2-FEF19468704C}" destId="{FA362FE0-3EF6-47C5-B488-E392335640CC}" srcOrd="12" destOrd="0" presId="urn:microsoft.com/office/officeart/2005/8/layout/list1"/>
    <dgm:cxn modelId="{47E0DDC4-AFEB-407F-9187-1558508D0D77}" type="presParOf" srcId="{FA362FE0-3EF6-47C5-B488-E392335640CC}" destId="{9318ADA5-0E0C-4EDA-9137-87ED3E83FAF3}" srcOrd="0" destOrd="0" presId="urn:microsoft.com/office/officeart/2005/8/layout/list1"/>
    <dgm:cxn modelId="{DC4142D2-D78D-4761-80A6-BB293E039CF4}" type="presParOf" srcId="{FA362FE0-3EF6-47C5-B488-E392335640CC}" destId="{5320F255-05CD-413E-A459-DE2A743BF880}" srcOrd="1" destOrd="0" presId="urn:microsoft.com/office/officeart/2005/8/layout/list1"/>
    <dgm:cxn modelId="{A5BEE977-A214-4ED8-ADC9-19DF18043451}" type="presParOf" srcId="{84760D00-C4FA-4C71-B1E2-FEF19468704C}" destId="{C767D7B9-CB4E-4350-9D2E-64F3080F60DA}" srcOrd="13" destOrd="0" presId="urn:microsoft.com/office/officeart/2005/8/layout/list1"/>
    <dgm:cxn modelId="{08ADEE20-4E99-4944-B7FA-7727D9A1BC6C}" type="presParOf" srcId="{84760D00-C4FA-4C71-B1E2-FEF19468704C}" destId="{C6B92D4E-D6A3-401D-BAD9-CDE7BC09193B}" srcOrd="14" destOrd="0" presId="urn:microsoft.com/office/officeart/2005/8/layout/list1"/>
    <dgm:cxn modelId="{DD181527-8438-4F84-A5A4-CEE6F030A989}" type="presParOf" srcId="{84760D00-C4FA-4C71-B1E2-FEF19468704C}" destId="{1B45DB47-C57A-4637-8BA6-F5B2199ABE89}" srcOrd="15" destOrd="0" presId="urn:microsoft.com/office/officeart/2005/8/layout/list1"/>
    <dgm:cxn modelId="{0D78FA42-859B-497B-95FD-4E93E86D8F3A}" type="presParOf" srcId="{84760D00-C4FA-4C71-B1E2-FEF19468704C}" destId="{A1627281-CB67-45BE-9593-B630C22275A9}" srcOrd="16" destOrd="0" presId="urn:microsoft.com/office/officeart/2005/8/layout/list1"/>
    <dgm:cxn modelId="{0158C13C-82C3-4A21-85C1-F8E5C76347C7}" type="presParOf" srcId="{A1627281-CB67-45BE-9593-B630C22275A9}" destId="{A49F5F1E-C1DA-40B6-B62A-EC03F0EE573D}" srcOrd="0" destOrd="0" presId="urn:microsoft.com/office/officeart/2005/8/layout/list1"/>
    <dgm:cxn modelId="{CC94DFBC-7400-4019-B265-7635714A1C22}" type="presParOf" srcId="{A1627281-CB67-45BE-9593-B630C22275A9}" destId="{6BE4C665-3145-458F-8D89-6690B0FBA407}" srcOrd="1" destOrd="0" presId="urn:microsoft.com/office/officeart/2005/8/layout/list1"/>
    <dgm:cxn modelId="{3F0C06DB-FB26-4B1D-AB9D-88156EF6ED5B}" type="presParOf" srcId="{84760D00-C4FA-4C71-B1E2-FEF19468704C}" destId="{FDBAEBFD-F24B-4ECA-A98C-EB716BD2B6C5}" srcOrd="17" destOrd="0" presId="urn:microsoft.com/office/officeart/2005/8/layout/list1"/>
    <dgm:cxn modelId="{BA99E794-442A-4CF6-97D3-353E9E968D33}" type="presParOf" srcId="{84760D00-C4FA-4C71-B1E2-FEF19468704C}" destId="{2A4DD6C6-419B-49FD-A38A-D5B02CCE7F81}" srcOrd="18" destOrd="0" presId="urn:microsoft.com/office/officeart/2005/8/layout/list1"/>
    <dgm:cxn modelId="{091D2825-7C25-4890-9F5B-1ABEBA7CF083}" type="presParOf" srcId="{84760D00-C4FA-4C71-B1E2-FEF19468704C}" destId="{4EA2962D-5B84-4AD1-80DD-3D94758A46AA}" srcOrd="19" destOrd="0" presId="urn:microsoft.com/office/officeart/2005/8/layout/list1"/>
    <dgm:cxn modelId="{FD87EC4A-7379-426C-AC4E-2B93400F14E0}" type="presParOf" srcId="{84760D00-C4FA-4C71-B1E2-FEF19468704C}" destId="{346199A7-FA1A-4557-8EE7-020B58B15E1E}" srcOrd="20" destOrd="0" presId="urn:microsoft.com/office/officeart/2005/8/layout/list1"/>
    <dgm:cxn modelId="{761CF21B-3A3E-472F-8915-1D03A3CD078C}" type="presParOf" srcId="{346199A7-FA1A-4557-8EE7-020B58B15E1E}" destId="{74F5998D-77A4-4483-BB4E-AE39FD0B888D}" srcOrd="0" destOrd="0" presId="urn:microsoft.com/office/officeart/2005/8/layout/list1"/>
    <dgm:cxn modelId="{326C05E3-AE7D-4684-91B9-233E33975930}" type="presParOf" srcId="{346199A7-FA1A-4557-8EE7-020B58B15E1E}" destId="{E2637B2C-09D9-45C5-BE65-7911CBE4F89D}" srcOrd="1" destOrd="0" presId="urn:microsoft.com/office/officeart/2005/8/layout/list1"/>
    <dgm:cxn modelId="{53A69737-3C69-401C-A1B6-8F662609D774}" type="presParOf" srcId="{84760D00-C4FA-4C71-B1E2-FEF19468704C}" destId="{1F8D5EB9-7A92-4480-AE8C-BE05852BDA30}" srcOrd="21" destOrd="0" presId="urn:microsoft.com/office/officeart/2005/8/layout/list1"/>
    <dgm:cxn modelId="{DEFCA936-2657-404D-8A5D-DE1E57199287}" type="presParOf" srcId="{84760D00-C4FA-4C71-B1E2-FEF19468704C}" destId="{FA5EC28C-2463-4F52-A2CC-CFFEA15B7CF9}" srcOrd="22" destOrd="0" presId="urn:microsoft.com/office/officeart/2005/8/layout/list1"/>
    <dgm:cxn modelId="{D5FE8BE0-66F9-40C1-8182-A20BF9EBE823}" type="presParOf" srcId="{84760D00-C4FA-4C71-B1E2-FEF19468704C}" destId="{A2856FE9-E3CB-4AD3-BDCE-320ACE32FDF5}" srcOrd="23" destOrd="0" presId="urn:microsoft.com/office/officeart/2005/8/layout/list1"/>
    <dgm:cxn modelId="{7DDA25D1-5BEE-41C5-9606-24EDD077C5F0}" type="presParOf" srcId="{84760D00-C4FA-4C71-B1E2-FEF19468704C}" destId="{A0A27E97-6FE4-4DEB-B11C-FC1BD00C93C0}" srcOrd="24" destOrd="0" presId="urn:microsoft.com/office/officeart/2005/8/layout/list1"/>
    <dgm:cxn modelId="{8ECF259F-F1FE-4653-A4CA-6CE26E40917A}" type="presParOf" srcId="{A0A27E97-6FE4-4DEB-B11C-FC1BD00C93C0}" destId="{2B9A531B-3F5D-4E17-AF5E-807A311BAD3B}" srcOrd="0" destOrd="0" presId="urn:microsoft.com/office/officeart/2005/8/layout/list1"/>
    <dgm:cxn modelId="{7D53059B-C00B-4BD9-9399-9913A2ACBB31}" type="presParOf" srcId="{A0A27E97-6FE4-4DEB-B11C-FC1BD00C93C0}" destId="{0E970A7E-6F9C-45BC-844D-4E90E31B1166}" srcOrd="1" destOrd="0" presId="urn:microsoft.com/office/officeart/2005/8/layout/list1"/>
    <dgm:cxn modelId="{548588F9-9775-4E6C-B49A-B05D43AB2268}" type="presParOf" srcId="{84760D00-C4FA-4C71-B1E2-FEF19468704C}" destId="{C73462AB-81C6-47DA-8B6B-AA11BA9C3967}" srcOrd="25" destOrd="0" presId="urn:microsoft.com/office/officeart/2005/8/layout/list1"/>
    <dgm:cxn modelId="{D6F40213-5B69-4439-AC30-A2789074E4D2}" type="presParOf" srcId="{84760D00-C4FA-4C71-B1E2-FEF19468704C}" destId="{EA96E837-2A3A-4B89-9C27-CD157B969263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764F2A-0CB5-4769-A4C6-EE51AD934F2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8D1DCE0-1A2C-4A64-92AB-254202685CB0}">
      <dgm:prSet phldrT="[Texto]" custT="1"/>
      <dgm:spPr/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Ciencias sociales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371CE395-D89A-4BE0-BDCB-5C810E7B37FF}" type="parTrans" cxnId="{2F7566CF-939A-40B9-BF94-E78B88A4AA77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5BE8F751-2F85-459A-ACB5-792E20F06DAA}" type="sibTrans" cxnId="{2F7566CF-939A-40B9-BF94-E78B88A4AA77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F6D050FA-2F97-42E4-B31F-73FA21A61D56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Sociología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F137F306-F912-4689-B200-439948E1D414}" type="parTrans" cxnId="{04CF13EE-45DF-437F-9C2A-74DC60A61470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A9301B94-191C-4EA4-8477-1F8105825261}" type="sibTrans" cxnId="{04CF13EE-45DF-437F-9C2A-74DC60A61470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6DA6B68E-C18E-4042-A0EE-CF48C76E492E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Psicología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172DE4E2-5CFA-4975-B46D-8A3D72AAC9C0}" type="parTrans" cxnId="{DAF8346C-405A-4664-A210-13AF4AB26DB0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09832BF1-F908-4AA2-85DC-FA05986755B2}" type="sibTrans" cxnId="{DAF8346C-405A-4664-A210-13AF4AB26DB0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05CC8FF4-8E8D-4644-B9EB-D1B6EE4E0910}">
      <dgm:prSet phldrT="[Texto]" custT="1"/>
      <dgm:spPr/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Ciencias exactas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90FF2CF6-CAB6-4B98-A711-B295746AA564}" type="parTrans" cxnId="{F0601331-F189-4027-A7A3-112D38976F3A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E425A9E6-C0F0-4EB3-859A-F75B2CB1F1DA}" type="sibTrans" cxnId="{F0601331-F189-4027-A7A3-112D38976F3A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E545218A-6E46-4A7A-AC1C-0BE167033EAD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Matemáticas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DC5DA160-796F-4E85-8249-AC900E6A6601}" type="parTrans" cxnId="{379D7EB9-6EAE-4584-A0B4-1A42696349F4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D63A8578-9B18-4C02-A757-EC5FFA8A0C8E}" type="sibTrans" cxnId="{379D7EB9-6EAE-4584-A0B4-1A42696349F4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59DB08AD-F822-49ED-A17A-9E0E30BADBA6}">
      <dgm:prSet phldrT="[Texto]" custT="1"/>
      <dgm:spPr/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Disciplinas técnicas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E2C438D1-4C3E-4EF9-9F60-52F316641C20}" type="parTrans" cxnId="{01EDF1C1-2AE5-4BD2-AD54-B3727AE17854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F749B41A-97E9-4EB1-B1AB-8A5EE6ADC1C4}" type="sibTrans" cxnId="{01EDF1C1-2AE5-4BD2-AD54-B3727AE17854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255B6747-31AB-4FB6-81AB-F8476289BA4E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Ingeniería industrial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98C998A6-F9BF-4123-8C44-260471925BB4}" type="parTrans" cxnId="{B4E7F59A-6F58-436C-9BAF-2F084EAA2140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4944328F-4891-49EC-98DE-C6D6528426EA}" type="sibTrans" cxnId="{B4E7F59A-6F58-436C-9BAF-2F084EAA2140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C3DE16F1-DBF8-419D-B2C2-5815E35B28D7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Contabilidad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0A5C16D4-4A88-4C28-8E9E-DF12C1FCFA37}" type="parTrans" cxnId="{6FC4E4F6-4974-4136-82D4-1E890303FAED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6B973A08-062C-4944-9C41-B8F63ED075CD}" type="sibTrans" cxnId="{6FC4E4F6-4974-4136-82D4-1E890303FAED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8AE9BAB8-3B56-4000-BF9D-EBD97B2A15FF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Derecho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71BBD753-692E-4EF4-8629-5226F8C6864E}" type="parTrans" cxnId="{9B7A9334-FC89-46A8-BC1B-124AFE197A87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1DCFAD4E-1B83-4163-B055-371388F87D72}" type="sibTrans" cxnId="{9B7A9334-FC89-46A8-BC1B-124AFE197A87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E46F0E42-71BD-43C4-A6D6-D1A133224DB5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Economía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671CF180-BA8D-4E46-9E8C-F69B75FB6536}" type="parTrans" cxnId="{06265F29-D710-461D-A12F-719C797C045E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78DF4469-513E-4B53-A27C-FD1991721E9D}" type="sibTrans" cxnId="{06265F29-D710-461D-A12F-719C797C045E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CB023797-B943-4F47-9E26-E39EAE0CA877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Antropología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CF7C4B30-9717-46CB-B7A3-3283FAF74DFC}" type="parTrans" cxnId="{7F9EBB77-E493-4DD4-B705-B4DF3D83CBBA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60D00E37-C5BE-42CD-95E2-1AC8BDAD957A}" type="sibTrans" cxnId="{7F9EBB77-E493-4DD4-B705-B4DF3D83CBBA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38C619D3-4269-49CA-B2B7-AADF3A04ABE9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Cibernética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2C6FE820-8B74-42C8-953E-03D51E2AD7C9}" type="parTrans" cxnId="{76B390B7-A8CE-4B36-9BC2-D679EB39D8E6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8C1DCDD9-C379-4861-B13D-E72206E06ED5}" type="sibTrans" cxnId="{76B390B7-A8CE-4B36-9BC2-D679EB39D8E6}">
      <dgm:prSet/>
      <dgm:spPr/>
      <dgm:t>
        <a:bodyPr/>
        <a:lstStyle/>
        <a:p>
          <a:endParaRPr lang="es-MX" sz="1500">
            <a:latin typeface="Arial" pitchFamily="34" charset="0"/>
            <a:cs typeface="Arial" pitchFamily="34" charset="0"/>
          </a:endParaRPr>
        </a:p>
      </dgm:t>
    </dgm:pt>
    <dgm:pt modelId="{63439475-CF14-4CE0-8395-326BC35BFBB9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Ciencias naturales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6B37CBB5-F12A-4432-B00F-DC8F5491501C}" type="parTrans" cxnId="{F994C146-ADDD-4AFF-861C-000BB5D32C45}">
      <dgm:prSet/>
      <dgm:spPr/>
      <dgm:t>
        <a:bodyPr/>
        <a:lstStyle/>
        <a:p>
          <a:endParaRPr lang="es-ES"/>
        </a:p>
      </dgm:t>
    </dgm:pt>
    <dgm:pt modelId="{F32FA677-64B0-41C5-BB44-5A38DE753930}" type="sibTrans" cxnId="{F994C146-ADDD-4AFF-861C-000BB5D32C45}">
      <dgm:prSet/>
      <dgm:spPr/>
      <dgm:t>
        <a:bodyPr/>
        <a:lstStyle/>
        <a:p>
          <a:endParaRPr lang="es-ES"/>
        </a:p>
      </dgm:t>
    </dgm:pt>
    <dgm:pt modelId="{A5D690A8-DC6A-4CBA-8924-E24E51214B76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BBF25D5C-2300-407D-882D-2510445FC148}" type="parTrans" cxnId="{522194BB-790E-48C8-AFC5-DA9FBFA41308}">
      <dgm:prSet/>
      <dgm:spPr/>
      <dgm:t>
        <a:bodyPr/>
        <a:lstStyle/>
        <a:p>
          <a:endParaRPr lang="es-ES"/>
        </a:p>
      </dgm:t>
    </dgm:pt>
    <dgm:pt modelId="{3494C567-537F-40D4-B0A2-C0293E68BAE4}" type="sibTrans" cxnId="{522194BB-790E-48C8-AFC5-DA9FBFA41308}">
      <dgm:prSet/>
      <dgm:spPr/>
      <dgm:t>
        <a:bodyPr/>
        <a:lstStyle/>
        <a:p>
          <a:endParaRPr lang="es-ES"/>
        </a:p>
      </dgm:t>
    </dgm:pt>
    <dgm:pt modelId="{294D8C4B-77FE-4220-A9C4-E5273092062C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err="1" smtClean="0">
              <a:latin typeface="Arial" pitchFamily="34" charset="0"/>
              <a:cs typeface="Arial" pitchFamily="34" charset="0"/>
            </a:rPr>
            <a:t>Ing.Software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2E92BBA0-FBCB-40B4-B4E7-A60DA0FD1922}" type="parTrans" cxnId="{4C2826B1-D5A8-4467-AB00-E564E69E0E4D}">
      <dgm:prSet/>
      <dgm:spPr/>
      <dgm:t>
        <a:bodyPr/>
        <a:lstStyle/>
        <a:p>
          <a:endParaRPr lang="es-ES"/>
        </a:p>
      </dgm:t>
    </dgm:pt>
    <dgm:pt modelId="{0258A71E-C232-4C6A-BFBF-BC557E40E98B}" type="sibTrans" cxnId="{4C2826B1-D5A8-4467-AB00-E564E69E0E4D}">
      <dgm:prSet/>
      <dgm:spPr/>
      <dgm:t>
        <a:bodyPr/>
        <a:lstStyle/>
        <a:p>
          <a:endParaRPr lang="es-ES"/>
        </a:p>
      </dgm:t>
    </dgm:pt>
    <dgm:pt modelId="{C5EAFD92-7919-4F8D-BA8C-4574C7610EEC}">
      <dgm:prSet phldrT="[Texto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MX" sz="1500" dirty="0" smtClean="0">
              <a:latin typeface="Arial" pitchFamily="34" charset="0"/>
              <a:cs typeface="Arial" pitchFamily="34" charset="0"/>
            </a:rPr>
            <a:t>Ergonomía</a:t>
          </a:r>
          <a:endParaRPr lang="es-MX" sz="1500" dirty="0">
            <a:latin typeface="Arial" pitchFamily="34" charset="0"/>
            <a:cs typeface="Arial" pitchFamily="34" charset="0"/>
          </a:endParaRPr>
        </a:p>
      </dgm:t>
    </dgm:pt>
    <dgm:pt modelId="{5F55E86B-793A-4037-9B85-E0B8980127A4}" type="parTrans" cxnId="{3E7F4EA1-0AB6-4B2E-A634-94403D5A3796}">
      <dgm:prSet/>
      <dgm:spPr/>
      <dgm:t>
        <a:bodyPr/>
        <a:lstStyle/>
        <a:p>
          <a:endParaRPr lang="es-ES"/>
        </a:p>
      </dgm:t>
    </dgm:pt>
    <dgm:pt modelId="{633F007B-E01C-4E55-B778-0EDFC1AACDC5}" type="sibTrans" cxnId="{3E7F4EA1-0AB6-4B2E-A634-94403D5A3796}">
      <dgm:prSet/>
      <dgm:spPr/>
      <dgm:t>
        <a:bodyPr/>
        <a:lstStyle/>
        <a:p>
          <a:endParaRPr lang="es-ES"/>
        </a:p>
      </dgm:t>
    </dgm:pt>
    <dgm:pt modelId="{877C6738-93EB-48A2-B824-1FA10A094B32}" type="pres">
      <dgm:prSet presAssocID="{ED764F2A-0CB5-4769-A4C6-EE51AD934F2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06BE9AFD-4BAE-4B47-A762-A83139CAE22D}" type="pres">
      <dgm:prSet presAssocID="{ED764F2A-0CB5-4769-A4C6-EE51AD934F2E}" presName="cycle" presStyleCnt="0"/>
      <dgm:spPr/>
    </dgm:pt>
    <dgm:pt modelId="{765F3623-C670-4BB0-B673-8CC3F9F7C568}" type="pres">
      <dgm:prSet presAssocID="{ED764F2A-0CB5-4769-A4C6-EE51AD934F2E}" presName="centerShape" presStyleCnt="0"/>
      <dgm:spPr/>
    </dgm:pt>
    <dgm:pt modelId="{68BA2B2D-E30A-44EC-B5AE-1323973F927D}" type="pres">
      <dgm:prSet presAssocID="{ED764F2A-0CB5-4769-A4C6-EE51AD934F2E}" presName="connSite" presStyleLbl="node1" presStyleIdx="0" presStyleCnt="4"/>
      <dgm:spPr/>
    </dgm:pt>
    <dgm:pt modelId="{9D5E97C3-C3FA-4FD8-B517-885465829576}" type="pres">
      <dgm:prSet presAssocID="{ED764F2A-0CB5-4769-A4C6-EE51AD934F2E}" presName="visible" presStyleLbl="node1" presStyleIdx="0" presStyleCnt="4"/>
      <dgm:spPr/>
    </dgm:pt>
    <dgm:pt modelId="{92B01BE3-D917-4B37-9D88-CEF052332C7A}" type="pres">
      <dgm:prSet presAssocID="{371CE395-D89A-4BE0-BDCB-5C810E7B37FF}" presName="Name25" presStyleLbl="parChTrans1D1" presStyleIdx="0" presStyleCnt="3"/>
      <dgm:spPr/>
      <dgm:t>
        <a:bodyPr/>
        <a:lstStyle/>
        <a:p>
          <a:endParaRPr lang="es-MX"/>
        </a:p>
      </dgm:t>
    </dgm:pt>
    <dgm:pt modelId="{599FB08E-396C-4715-A37C-9230A5FAB617}" type="pres">
      <dgm:prSet presAssocID="{98D1DCE0-1A2C-4A64-92AB-254202685CB0}" presName="node" presStyleCnt="0"/>
      <dgm:spPr/>
    </dgm:pt>
    <dgm:pt modelId="{CBD2E3CD-91DC-4041-B7DB-7968B2E27E62}" type="pres">
      <dgm:prSet presAssocID="{98D1DCE0-1A2C-4A64-92AB-254202685CB0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6885067-DE33-4D72-82C3-DD91FE2F5065}" type="pres">
      <dgm:prSet presAssocID="{98D1DCE0-1A2C-4A64-92AB-254202685CB0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32A89E4-E703-4DC1-A62E-909B48751A8E}" type="pres">
      <dgm:prSet presAssocID="{90FF2CF6-CAB6-4B98-A711-B295746AA564}" presName="Name25" presStyleLbl="parChTrans1D1" presStyleIdx="1" presStyleCnt="3"/>
      <dgm:spPr/>
      <dgm:t>
        <a:bodyPr/>
        <a:lstStyle/>
        <a:p>
          <a:endParaRPr lang="es-MX"/>
        </a:p>
      </dgm:t>
    </dgm:pt>
    <dgm:pt modelId="{3C3B2342-CE9E-4D9F-8851-B2C303E1BE2D}" type="pres">
      <dgm:prSet presAssocID="{05CC8FF4-8E8D-4644-B9EB-D1B6EE4E0910}" presName="node" presStyleCnt="0"/>
      <dgm:spPr/>
    </dgm:pt>
    <dgm:pt modelId="{5AA298BA-CA20-449B-BBBB-558B608179AD}" type="pres">
      <dgm:prSet presAssocID="{05CC8FF4-8E8D-4644-B9EB-D1B6EE4E0910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B7273BDC-51AA-4485-9625-AA371AE37787}" type="pres">
      <dgm:prSet presAssocID="{05CC8FF4-8E8D-4644-B9EB-D1B6EE4E0910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1C52EB2-8C24-427B-ADC0-55B5446A5DCD}" type="pres">
      <dgm:prSet presAssocID="{E2C438D1-4C3E-4EF9-9F60-52F316641C20}" presName="Name25" presStyleLbl="parChTrans1D1" presStyleIdx="2" presStyleCnt="3"/>
      <dgm:spPr/>
      <dgm:t>
        <a:bodyPr/>
        <a:lstStyle/>
        <a:p>
          <a:endParaRPr lang="es-MX"/>
        </a:p>
      </dgm:t>
    </dgm:pt>
    <dgm:pt modelId="{F0424161-F4CF-4CC6-961C-C926B16BBC34}" type="pres">
      <dgm:prSet presAssocID="{59DB08AD-F822-49ED-A17A-9E0E30BADBA6}" presName="node" presStyleCnt="0"/>
      <dgm:spPr/>
    </dgm:pt>
    <dgm:pt modelId="{30EBBBD2-64D6-4931-A307-4A4D500F2A75}" type="pres">
      <dgm:prSet presAssocID="{59DB08AD-F822-49ED-A17A-9E0E30BADBA6}" presName="parentNode" presStyleLbl="node1" presStyleIdx="3" presStyleCnt="4" custScaleX="117005" custLinFactNeighborX="13382" custLinFactNeighborY="6478">
        <dgm:presLayoutVars>
          <dgm:chMax val="1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7A530A6-6EFD-47D4-AFA7-12DD3A65E0BD}" type="pres">
      <dgm:prSet presAssocID="{59DB08AD-F822-49ED-A17A-9E0E30BADBA6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2F7566CF-939A-40B9-BF94-E78B88A4AA77}" srcId="{ED764F2A-0CB5-4769-A4C6-EE51AD934F2E}" destId="{98D1DCE0-1A2C-4A64-92AB-254202685CB0}" srcOrd="0" destOrd="0" parTransId="{371CE395-D89A-4BE0-BDCB-5C810E7B37FF}" sibTransId="{5BE8F751-2F85-459A-ACB5-792E20F06DAA}"/>
    <dgm:cxn modelId="{E9D12C9E-0A4E-460C-89B4-166EA336CB60}" type="presOf" srcId="{6DA6B68E-C18E-4042-A0EE-CF48C76E492E}" destId="{B6885067-DE33-4D72-82C3-DD91FE2F5065}" srcOrd="0" destOrd="1" presId="urn:microsoft.com/office/officeart/2005/8/layout/radial2"/>
    <dgm:cxn modelId="{3979FF49-50E7-4540-8D18-832979AD8240}" type="presOf" srcId="{294D8C4B-77FE-4220-A9C4-E5273092062C}" destId="{E7A530A6-6EFD-47D4-AFA7-12DD3A65E0BD}" srcOrd="0" destOrd="3" presId="urn:microsoft.com/office/officeart/2005/8/layout/radial2"/>
    <dgm:cxn modelId="{177B0558-4B45-4250-9451-20533C750E21}" type="presOf" srcId="{CB023797-B943-4F47-9E26-E39EAE0CA877}" destId="{B6885067-DE33-4D72-82C3-DD91FE2F5065}" srcOrd="0" destOrd="4" presId="urn:microsoft.com/office/officeart/2005/8/layout/radial2"/>
    <dgm:cxn modelId="{4C2826B1-D5A8-4467-AB00-E564E69E0E4D}" srcId="{59DB08AD-F822-49ED-A17A-9E0E30BADBA6}" destId="{294D8C4B-77FE-4220-A9C4-E5273092062C}" srcOrd="3" destOrd="0" parTransId="{2E92BBA0-FBCB-40B4-B4E7-A60DA0FD1922}" sibTransId="{0258A71E-C232-4C6A-BFBF-BC557E40E98B}"/>
    <dgm:cxn modelId="{F0601331-F189-4027-A7A3-112D38976F3A}" srcId="{ED764F2A-0CB5-4769-A4C6-EE51AD934F2E}" destId="{05CC8FF4-8E8D-4644-B9EB-D1B6EE4E0910}" srcOrd="1" destOrd="0" parTransId="{90FF2CF6-CAB6-4B98-A711-B295746AA564}" sibTransId="{E425A9E6-C0F0-4EB3-859A-F75B2CB1F1DA}"/>
    <dgm:cxn modelId="{FDC9DD17-C429-4230-99E0-6F76F88411C8}" type="presOf" srcId="{C3DE16F1-DBF8-419D-B2C2-5815E35B28D7}" destId="{E7A530A6-6EFD-47D4-AFA7-12DD3A65E0BD}" srcOrd="0" destOrd="1" presId="urn:microsoft.com/office/officeart/2005/8/layout/radial2"/>
    <dgm:cxn modelId="{7F9EBB77-E493-4DD4-B705-B4DF3D83CBBA}" srcId="{98D1DCE0-1A2C-4A64-92AB-254202685CB0}" destId="{CB023797-B943-4F47-9E26-E39EAE0CA877}" srcOrd="4" destOrd="0" parTransId="{CF7C4B30-9717-46CB-B7A3-3283FAF74DFC}" sibTransId="{60D00E37-C5BE-42CD-95E2-1AC8BDAD957A}"/>
    <dgm:cxn modelId="{B4E7F59A-6F58-436C-9BAF-2F084EAA2140}" srcId="{59DB08AD-F822-49ED-A17A-9E0E30BADBA6}" destId="{255B6747-31AB-4FB6-81AB-F8476289BA4E}" srcOrd="0" destOrd="0" parTransId="{98C998A6-F9BF-4123-8C44-260471925BB4}" sibTransId="{4944328F-4891-49EC-98DE-C6D6528426EA}"/>
    <dgm:cxn modelId="{52F8E7D5-5A9C-4E7F-809E-CB93BE6C66C6}" type="presOf" srcId="{E2C438D1-4C3E-4EF9-9F60-52F316641C20}" destId="{11C52EB2-8C24-427B-ADC0-55B5446A5DCD}" srcOrd="0" destOrd="0" presId="urn:microsoft.com/office/officeart/2005/8/layout/radial2"/>
    <dgm:cxn modelId="{4CC11C58-F638-43EF-84BF-5E4DD692D460}" type="presOf" srcId="{E545218A-6E46-4A7A-AC1C-0BE167033EAD}" destId="{B7273BDC-51AA-4485-9625-AA371AE37787}" srcOrd="0" destOrd="0" presId="urn:microsoft.com/office/officeart/2005/8/layout/radial2"/>
    <dgm:cxn modelId="{379D7EB9-6EAE-4584-A0B4-1A42696349F4}" srcId="{05CC8FF4-8E8D-4644-B9EB-D1B6EE4E0910}" destId="{E545218A-6E46-4A7A-AC1C-0BE167033EAD}" srcOrd="0" destOrd="0" parTransId="{DC5DA160-796F-4E85-8249-AC900E6A6601}" sibTransId="{D63A8578-9B18-4C02-A757-EC5FFA8A0C8E}"/>
    <dgm:cxn modelId="{000DD924-1A16-4DD6-8507-364A6F2333BE}" type="presOf" srcId="{371CE395-D89A-4BE0-BDCB-5C810E7B37FF}" destId="{92B01BE3-D917-4B37-9D88-CEF052332C7A}" srcOrd="0" destOrd="0" presId="urn:microsoft.com/office/officeart/2005/8/layout/radial2"/>
    <dgm:cxn modelId="{01EDF1C1-2AE5-4BD2-AD54-B3727AE17854}" srcId="{ED764F2A-0CB5-4769-A4C6-EE51AD934F2E}" destId="{59DB08AD-F822-49ED-A17A-9E0E30BADBA6}" srcOrd="2" destOrd="0" parTransId="{E2C438D1-4C3E-4EF9-9F60-52F316641C20}" sibTransId="{F749B41A-97E9-4EB1-B1AB-8A5EE6ADC1C4}"/>
    <dgm:cxn modelId="{6FC4E4F6-4974-4136-82D4-1E890303FAED}" srcId="{59DB08AD-F822-49ED-A17A-9E0E30BADBA6}" destId="{C3DE16F1-DBF8-419D-B2C2-5815E35B28D7}" srcOrd="1" destOrd="0" parTransId="{0A5C16D4-4A88-4C28-8E9E-DF12C1FCFA37}" sibTransId="{6B973A08-062C-4944-9C41-B8F63ED075CD}"/>
    <dgm:cxn modelId="{3E7F4EA1-0AB6-4B2E-A634-94403D5A3796}" srcId="{59DB08AD-F822-49ED-A17A-9E0E30BADBA6}" destId="{C5EAFD92-7919-4F8D-BA8C-4574C7610EEC}" srcOrd="4" destOrd="0" parTransId="{5F55E86B-793A-4037-9B85-E0B8980127A4}" sibTransId="{633F007B-E01C-4E55-B778-0EDFC1AACDC5}"/>
    <dgm:cxn modelId="{9B7A9334-FC89-46A8-BC1B-124AFE197A87}" srcId="{98D1DCE0-1A2C-4A64-92AB-254202685CB0}" destId="{8AE9BAB8-3B56-4000-BF9D-EBD97B2A15FF}" srcOrd="2" destOrd="0" parTransId="{71BBD753-692E-4EF4-8629-5226F8C6864E}" sibTransId="{1DCFAD4E-1B83-4163-B055-371388F87D72}"/>
    <dgm:cxn modelId="{F994C146-ADDD-4AFF-861C-000BB5D32C45}" srcId="{05CC8FF4-8E8D-4644-B9EB-D1B6EE4E0910}" destId="{63439475-CF14-4CE0-8395-326BC35BFBB9}" srcOrd="1" destOrd="0" parTransId="{6B37CBB5-F12A-4432-B00F-DC8F5491501C}" sibTransId="{F32FA677-64B0-41C5-BB44-5A38DE753930}"/>
    <dgm:cxn modelId="{DAF8346C-405A-4664-A210-13AF4AB26DB0}" srcId="{98D1DCE0-1A2C-4A64-92AB-254202685CB0}" destId="{6DA6B68E-C18E-4042-A0EE-CF48C76E492E}" srcOrd="1" destOrd="0" parTransId="{172DE4E2-5CFA-4975-B46D-8A3D72AAC9C0}" sibTransId="{09832BF1-F908-4AA2-85DC-FA05986755B2}"/>
    <dgm:cxn modelId="{06265F29-D710-461D-A12F-719C797C045E}" srcId="{98D1DCE0-1A2C-4A64-92AB-254202685CB0}" destId="{E46F0E42-71BD-43C4-A6D6-D1A133224DB5}" srcOrd="3" destOrd="0" parTransId="{671CF180-BA8D-4E46-9E8C-F69B75FB6536}" sibTransId="{78DF4469-513E-4B53-A27C-FD1991721E9D}"/>
    <dgm:cxn modelId="{522194BB-790E-48C8-AFC5-DA9FBFA41308}" srcId="{05CC8FF4-8E8D-4644-B9EB-D1B6EE4E0910}" destId="{A5D690A8-DC6A-4CBA-8924-E24E51214B76}" srcOrd="2" destOrd="0" parTransId="{BBF25D5C-2300-407D-882D-2510445FC148}" sibTransId="{3494C567-537F-40D4-B0A2-C0293E68BAE4}"/>
    <dgm:cxn modelId="{7152A58B-9DC6-45F5-91B0-3478F438F69A}" type="presOf" srcId="{05CC8FF4-8E8D-4644-B9EB-D1B6EE4E0910}" destId="{5AA298BA-CA20-449B-BBBB-558B608179AD}" srcOrd="0" destOrd="0" presId="urn:microsoft.com/office/officeart/2005/8/layout/radial2"/>
    <dgm:cxn modelId="{8467FBAF-8F2D-4EF2-80C6-F982A6BED4C9}" type="presOf" srcId="{63439475-CF14-4CE0-8395-326BC35BFBB9}" destId="{B7273BDC-51AA-4485-9625-AA371AE37787}" srcOrd="0" destOrd="1" presId="urn:microsoft.com/office/officeart/2005/8/layout/radial2"/>
    <dgm:cxn modelId="{689B1830-E985-4F02-9DD5-27F5470E1FAA}" type="presOf" srcId="{98D1DCE0-1A2C-4A64-92AB-254202685CB0}" destId="{CBD2E3CD-91DC-4041-B7DB-7968B2E27E62}" srcOrd="0" destOrd="0" presId="urn:microsoft.com/office/officeart/2005/8/layout/radial2"/>
    <dgm:cxn modelId="{3700E66A-90EF-4B98-8B1A-A266E021704A}" type="presOf" srcId="{8AE9BAB8-3B56-4000-BF9D-EBD97B2A15FF}" destId="{B6885067-DE33-4D72-82C3-DD91FE2F5065}" srcOrd="0" destOrd="2" presId="urn:microsoft.com/office/officeart/2005/8/layout/radial2"/>
    <dgm:cxn modelId="{ED1B622D-A725-49B8-9848-10A987218AD4}" type="presOf" srcId="{A5D690A8-DC6A-4CBA-8924-E24E51214B76}" destId="{B7273BDC-51AA-4485-9625-AA371AE37787}" srcOrd="0" destOrd="2" presId="urn:microsoft.com/office/officeart/2005/8/layout/radial2"/>
    <dgm:cxn modelId="{76B390B7-A8CE-4B36-9BC2-D679EB39D8E6}" srcId="{59DB08AD-F822-49ED-A17A-9E0E30BADBA6}" destId="{38C619D3-4269-49CA-B2B7-AADF3A04ABE9}" srcOrd="2" destOrd="0" parTransId="{2C6FE820-8B74-42C8-953E-03D51E2AD7C9}" sibTransId="{8C1DCDD9-C379-4861-B13D-E72206E06ED5}"/>
    <dgm:cxn modelId="{3322C0A8-6F25-4BA8-ADDB-261209DD234A}" type="presOf" srcId="{ED764F2A-0CB5-4769-A4C6-EE51AD934F2E}" destId="{877C6738-93EB-48A2-B824-1FA10A094B32}" srcOrd="0" destOrd="0" presId="urn:microsoft.com/office/officeart/2005/8/layout/radial2"/>
    <dgm:cxn modelId="{B116C61A-896B-462D-9689-9C8E0A500D17}" type="presOf" srcId="{38C619D3-4269-49CA-B2B7-AADF3A04ABE9}" destId="{E7A530A6-6EFD-47D4-AFA7-12DD3A65E0BD}" srcOrd="0" destOrd="2" presId="urn:microsoft.com/office/officeart/2005/8/layout/radial2"/>
    <dgm:cxn modelId="{D2274113-B3AB-4637-9B0E-9125512F1528}" type="presOf" srcId="{C5EAFD92-7919-4F8D-BA8C-4574C7610EEC}" destId="{E7A530A6-6EFD-47D4-AFA7-12DD3A65E0BD}" srcOrd="0" destOrd="4" presId="urn:microsoft.com/office/officeart/2005/8/layout/radial2"/>
    <dgm:cxn modelId="{E2371AE0-D1B3-4CD5-9095-00C3747F23AE}" type="presOf" srcId="{255B6747-31AB-4FB6-81AB-F8476289BA4E}" destId="{E7A530A6-6EFD-47D4-AFA7-12DD3A65E0BD}" srcOrd="0" destOrd="0" presId="urn:microsoft.com/office/officeart/2005/8/layout/radial2"/>
    <dgm:cxn modelId="{20D5A03A-189B-48FF-B8AF-C2BFCE1C7695}" type="presOf" srcId="{90FF2CF6-CAB6-4B98-A711-B295746AA564}" destId="{932A89E4-E703-4DC1-A62E-909B48751A8E}" srcOrd="0" destOrd="0" presId="urn:microsoft.com/office/officeart/2005/8/layout/radial2"/>
    <dgm:cxn modelId="{04CF13EE-45DF-437F-9C2A-74DC60A61470}" srcId="{98D1DCE0-1A2C-4A64-92AB-254202685CB0}" destId="{F6D050FA-2F97-42E4-B31F-73FA21A61D56}" srcOrd="0" destOrd="0" parTransId="{F137F306-F912-4689-B200-439948E1D414}" sibTransId="{A9301B94-191C-4EA4-8477-1F8105825261}"/>
    <dgm:cxn modelId="{CF070905-0706-4383-A85C-96787212EAF5}" type="presOf" srcId="{59DB08AD-F822-49ED-A17A-9E0E30BADBA6}" destId="{30EBBBD2-64D6-4931-A307-4A4D500F2A75}" srcOrd="0" destOrd="0" presId="urn:microsoft.com/office/officeart/2005/8/layout/radial2"/>
    <dgm:cxn modelId="{0B7EBA8C-7D31-4D18-8E38-EA37F1E87062}" type="presOf" srcId="{E46F0E42-71BD-43C4-A6D6-D1A133224DB5}" destId="{B6885067-DE33-4D72-82C3-DD91FE2F5065}" srcOrd="0" destOrd="3" presId="urn:microsoft.com/office/officeart/2005/8/layout/radial2"/>
    <dgm:cxn modelId="{DD64692D-0334-4BAE-B628-C55BC1479188}" type="presOf" srcId="{F6D050FA-2F97-42E4-B31F-73FA21A61D56}" destId="{B6885067-DE33-4D72-82C3-DD91FE2F5065}" srcOrd="0" destOrd="0" presId="urn:microsoft.com/office/officeart/2005/8/layout/radial2"/>
    <dgm:cxn modelId="{6E736E13-ECA3-44AF-82C5-96D61598304C}" type="presParOf" srcId="{877C6738-93EB-48A2-B824-1FA10A094B32}" destId="{06BE9AFD-4BAE-4B47-A762-A83139CAE22D}" srcOrd="0" destOrd="0" presId="urn:microsoft.com/office/officeart/2005/8/layout/radial2"/>
    <dgm:cxn modelId="{6F31ADB4-0E0A-42DA-98E7-878E98D9C798}" type="presParOf" srcId="{06BE9AFD-4BAE-4B47-A762-A83139CAE22D}" destId="{765F3623-C670-4BB0-B673-8CC3F9F7C568}" srcOrd="0" destOrd="0" presId="urn:microsoft.com/office/officeart/2005/8/layout/radial2"/>
    <dgm:cxn modelId="{5940DC0C-DD0D-401C-A8F5-C8E75E879ABD}" type="presParOf" srcId="{765F3623-C670-4BB0-B673-8CC3F9F7C568}" destId="{68BA2B2D-E30A-44EC-B5AE-1323973F927D}" srcOrd="0" destOrd="0" presId="urn:microsoft.com/office/officeart/2005/8/layout/radial2"/>
    <dgm:cxn modelId="{4F0A3590-9A67-48E4-A6BF-5BDAE1BA6F96}" type="presParOf" srcId="{765F3623-C670-4BB0-B673-8CC3F9F7C568}" destId="{9D5E97C3-C3FA-4FD8-B517-885465829576}" srcOrd="1" destOrd="0" presId="urn:microsoft.com/office/officeart/2005/8/layout/radial2"/>
    <dgm:cxn modelId="{C41B03B5-D22F-4991-A312-69F131E53785}" type="presParOf" srcId="{06BE9AFD-4BAE-4B47-A762-A83139CAE22D}" destId="{92B01BE3-D917-4B37-9D88-CEF052332C7A}" srcOrd="1" destOrd="0" presId="urn:microsoft.com/office/officeart/2005/8/layout/radial2"/>
    <dgm:cxn modelId="{E62C8299-E745-467C-A53A-266DB56611A2}" type="presParOf" srcId="{06BE9AFD-4BAE-4B47-A762-A83139CAE22D}" destId="{599FB08E-396C-4715-A37C-9230A5FAB617}" srcOrd="2" destOrd="0" presId="urn:microsoft.com/office/officeart/2005/8/layout/radial2"/>
    <dgm:cxn modelId="{A0067F3C-73C3-4250-864C-20A9F39C84AD}" type="presParOf" srcId="{599FB08E-396C-4715-A37C-9230A5FAB617}" destId="{CBD2E3CD-91DC-4041-B7DB-7968B2E27E62}" srcOrd="0" destOrd="0" presId="urn:microsoft.com/office/officeart/2005/8/layout/radial2"/>
    <dgm:cxn modelId="{DB2DEBB7-8B5D-41BA-AD4A-3559DA999CC1}" type="presParOf" srcId="{599FB08E-396C-4715-A37C-9230A5FAB617}" destId="{B6885067-DE33-4D72-82C3-DD91FE2F5065}" srcOrd="1" destOrd="0" presId="urn:microsoft.com/office/officeart/2005/8/layout/radial2"/>
    <dgm:cxn modelId="{606DFE6F-DB58-45E3-A9D0-994FDB9B40A3}" type="presParOf" srcId="{06BE9AFD-4BAE-4B47-A762-A83139CAE22D}" destId="{932A89E4-E703-4DC1-A62E-909B48751A8E}" srcOrd="3" destOrd="0" presId="urn:microsoft.com/office/officeart/2005/8/layout/radial2"/>
    <dgm:cxn modelId="{7B4BEDDD-5DE3-4DCC-B7DD-9DBE2042E564}" type="presParOf" srcId="{06BE9AFD-4BAE-4B47-A762-A83139CAE22D}" destId="{3C3B2342-CE9E-4D9F-8851-B2C303E1BE2D}" srcOrd="4" destOrd="0" presId="urn:microsoft.com/office/officeart/2005/8/layout/radial2"/>
    <dgm:cxn modelId="{C6CAFF88-9BDE-4A3F-B509-3D726BEBD54F}" type="presParOf" srcId="{3C3B2342-CE9E-4D9F-8851-B2C303E1BE2D}" destId="{5AA298BA-CA20-449B-BBBB-558B608179AD}" srcOrd="0" destOrd="0" presId="urn:microsoft.com/office/officeart/2005/8/layout/radial2"/>
    <dgm:cxn modelId="{8C374B75-7F78-4F2B-BDFD-DD2D90BF110A}" type="presParOf" srcId="{3C3B2342-CE9E-4D9F-8851-B2C303E1BE2D}" destId="{B7273BDC-51AA-4485-9625-AA371AE37787}" srcOrd="1" destOrd="0" presId="urn:microsoft.com/office/officeart/2005/8/layout/radial2"/>
    <dgm:cxn modelId="{CBC6052F-0B3D-4060-A192-15FEE9781A27}" type="presParOf" srcId="{06BE9AFD-4BAE-4B47-A762-A83139CAE22D}" destId="{11C52EB2-8C24-427B-ADC0-55B5446A5DCD}" srcOrd="5" destOrd="0" presId="urn:microsoft.com/office/officeart/2005/8/layout/radial2"/>
    <dgm:cxn modelId="{E7F8D103-51A1-4173-AE92-244AADCDF917}" type="presParOf" srcId="{06BE9AFD-4BAE-4B47-A762-A83139CAE22D}" destId="{F0424161-F4CF-4CC6-961C-C926B16BBC34}" srcOrd="6" destOrd="0" presId="urn:microsoft.com/office/officeart/2005/8/layout/radial2"/>
    <dgm:cxn modelId="{77F48B14-461C-470E-A24A-13E8C23AA1A5}" type="presParOf" srcId="{F0424161-F4CF-4CC6-961C-C926B16BBC34}" destId="{30EBBBD2-64D6-4931-A307-4A4D500F2A75}" srcOrd="0" destOrd="0" presId="urn:microsoft.com/office/officeart/2005/8/layout/radial2"/>
    <dgm:cxn modelId="{E6372160-D40A-4E3B-9ABF-08E063115A9D}" type="presParOf" srcId="{F0424161-F4CF-4CC6-961C-C926B16BBC34}" destId="{E7A530A6-6EFD-47D4-AFA7-12DD3A65E0B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D18588-05E2-452B-A1BE-483F6967F84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77370BD-2026-4644-B831-95845A9FC7C2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Periodo agrícola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5D0BA5E1-200B-405B-99A0-7C487954CE48}" type="parTrans" cxnId="{120ECB9E-35C0-42EF-8BA6-31B87CE573EF}">
      <dgm:prSet/>
      <dgm:spPr/>
      <dgm:t>
        <a:bodyPr/>
        <a:lstStyle/>
        <a:p>
          <a:endParaRPr lang="es-MX" sz="1600">
            <a:latin typeface="Arial" pitchFamily="34" charset="0"/>
            <a:cs typeface="Arial" pitchFamily="34" charset="0"/>
          </a:endParaRPr>
        </a:p>
      </dgm:t>
    </dgm:pt>
    <dgm:pt modelId="{29A59B29-966D-4400-9F3D-A741516BEB6B}" type="sibTrans" cxnId="{120ECB9E-35C0-42EF-8BA6-31B87CE573EF}">
      <dgm:prSet/>
      <dgm:spPr/>
      <dgm:t>
        <a:bodyPr/>
        <a:lstStyle/>
        <a:p>
          <a:endParaRPr lang="es-MX" sz="1600">
            <a:latin typeface="Arial" pitchFamily="34" charset="0"/>
            <a:cs typeface="Arial" pitchFamily="34" charset="0"/>
          </a:endParaRPr>
        </a:p>
      </dgm:t>
    </dgm:pt>
    <dgm:pt modelId="{5FF10A82-7F32-4F4C-8E07-E3DBAC8E7D90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Antigüedad grecolatina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D3ABF3F8-775B-42E3-9E79-CD1ACA612B4D}" type="parTrans" cxnId="{29C764B1-A6BF-4D66-B397-C3BD44091521}">
      <dgm:prSet/>
      <dgm:spPr/>
      <dgm:t>
        <a:bodyPr/>
        <a:lstStyle/>
        <a:p>
          <a:endParaRPr lang="es-MX" sz="1600">
            <a:latin typeface="Arial" pitchFamily="34" charset="0"/>
            <a:cs typeface="Arial" pitchFamily="34" charset="0"/>
          </a:endParaRPr>
        </a:p>
      </dgm:t>
    </dgm:pt>
    <dgm:pt modelId="{A3DF4652-06E4-460A-AC50-6F4BE2CA0040}" type="sibTrans" cxnId="{29C764B1-A6BF-4D66-B397-C3BD44091521}">
      <dgm:prSet/>
      <dgm:spPr/>
      <dgm:t>
        <a:bodyPr/>
        <a:lstStyle/>
        <a:p>
          <a:endParaRPr lang="es-MX" sz="1600">
            <a:latin typeface="Arial" pitchFamily="34" charset="0"/>
            <a:cs typeface="Arial" pitchFamily="34" charset="0"/>
          </a:endParaRPr>
        </a:p>
      </dgm:t>
    </dgm:pt>
    <dgm:pt modelId="{60F2DE92-DC9C-4B77-8898-50884A3D34D5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Revolución industrial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154EE637-6B5E-488B-9896-0623DBD1C24D}" type="parTrans" cxnId="{0B8A7340-6FAE-4F8B-B04F-2902BA85C973}">
      <dgm:prSet/>
      <dgm:spPr/>
      <dgm:t>
        <a:bodyPr/>
        <a:lstStyle/>
        <a:p>
          <a:endParaRPr lang="es-MX" sz="1600">
            <a:latin typeface="Arial" pitchFamily="34" charset="0"/>
            <a:cs typeface="Arial" pitchFamily="34" charset="0"/>
          </a:endParaRPr>
        </a:p>
      </dgm:t>
    </dgm:pt>
    <dgm:pt modelId="{72F94F13-44B0-4BDD-8BCC-6C48D6F38872}" type="sibTrans" cxnId="{0B8A7340-6FAE-4F8B-B04F-2902BA85C973}">
      <dgm:prSet/>
      <dgm:spPr/>
      <dgm:t>
        <a:bodyPr/>
        <a:lstStyle/>
        <a:p>
          <a:endParaRPr lang="es-MX" sz="1600">
            <a:latin typeface="Arial" pitchFamily="34" charset="0"/>
            <a:cs typeface="Arial" pitchFamily="34" charset="0"/>
          </a:endParaRPr>
        </a:p>
      </dgm:t>
    </dgm:pt>
    <dgm:pt modelId="{8FE3DEC4-E431-4B94-B0B0-3849EA133C70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Feudalismo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B1EE2E52-AF61-4E09-B366-E83000024768}" type="parTrans" cxnId="{4478C470-89E9-4694-8B6D-F1C9071622F3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767686C6-B95A-4AD0-B7AF-28241BF3FFE7}" type="sibTrans" cxnId="{4478C470-89E9-4694-8B6D-F1C9071622F3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264B36B5-5752-496A-8387-1B28E8B29001}">
      <dgm:prSet phldrT="[Texto]" custT="1"/>
      <dgm:spPr/>
      <dgm:t>
        <a:bodyPr/>
        <a:lstStyle/>
        <a:p>
          <a:endParaRPr lang="es-MX" dirty="0">
            <a:latin typeface="Arial" pitchFamily="34" charset="0"/>
            <a:cs typeface="Arial" pitchFamily="34" charset="0"/>
          </a:endParaRPr>
        </a:p>
      </dgm:t>
    </dgm:pt>
    <dgm:pt modelId="{4B49E751-A57E-4F92-BCAD-92CC059DB6F6}" type="parTrans" cxnId="{B1CDF696-DC98-4DAF-9B3B-24D750D2208C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B8D54FA8-6A56-41C9-BF2E-05D7081D5F04}" type="sibTrans" cxnId="{B1CDF696-DC98-4DAF-9B3B-24D750D2208C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14846C96-265E-4FB8-BC0F-E441410EEEA7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Época primitiva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FC498C33-C9D1-4493-BAA4-258A3B195835}" type="sibTrans" cxnId="{CCA98D37-EF9F-47DE-9839-4D3672C2020D}">
      <dgm:prSet/>
      <dgm:spPr/>
      <dgm:t>
        <a:bodyPr/>
        <a:lstStyle/>
        <a:p>
          <a:endParaRPr lang="es-MX" sz="1600">
            <a:latin typeface="Arial" pitchFamily="34" charset="0"/>
            <a:cs typeface="Arial" pitchFamily="34" charset="0"/>
          </a:endParaRPr>
        </a:p>
      </dgm:t>
    </dgm:pt>
    <dgm:pt modelId="{1568CF7D-658B-4D5B-9ADB-35AA936B8593}" type="parTrans" cxnId="{CCA98D37-EF9F-47DE-9839-4D3672C2020D}">
      <dgm:prSet/>
      <dgm:spPr/>
      <dgm:t>
        <a:bodyPr/>
        <a:lstStyle/>
        <a:p>
          <a:endParaRPr lang="es-MX" sz="1600">
            <a:latin typeface="Arial" pitchFamily="34" charset="0"/>
            <a:cs typeface="Arial" pitchFamily="34" charset="0"/>
          </a:endParaRPr>
        </a:p>
      </dgm:t>
    </dgm:pt>
    <dgm:pt modelId="{EC11AFE9-88F0-4346-A16B-76E09F0749A1}" type="pres">
      <dgm:prSet presAssocID="{22D18588-05E2-452B-A1BE-483F6967F841}" presName="arrowDiagram" presStyleCnt="0">
        <dgm:presLayoutVars>
          <dgm:chMax val="5"/>
          <dgm:dir/>
          <dgm:resizeHandles val="exact"/>
        </dgm:presLayoutVars>
      </dgm:prSet>
      <dgm:spPr/>
    </dgm:pt>
    <dgm:pt modelId="{8D4C881A-1E24-4DD5-A9F9-9BC175BD4CBF}" type="pres">
      <dgm:prSet presAssocID="{22D18588-05E2-452B-A1BE-483F6967F841}" presName="arrow" presStyleLbl="bgShp" presStyleIdx="0" presStyleCnt="1"/>
      <dgm:spPr/>
    </dgm:pt>
    <dgm:pt modelId="{613CD885-02EA-45A6-B2AD-F92CE122D05B}" type="pres">
      <dgm:prSet presAssocID="{22D18588-05E2-452B-A1BE-483F6967F841}" presName="arrowDiagram5" presStyleCnt="0"/>
      <dgm:spPr/>
    </dgm:pt>
    <dgm:pt modelId="{7C8ABD24-0D1E-4A64-B0CE-ABE5A4D8B0B5}" type="pres">
      <dgm:prSet presAssocID="{14846C96-265E-4FB8-BC0F-E441410EEEA7}" presName="bullet5a" presStyleLbl="node1" presStyleIdx="0" presStyleCnt="5"/>
      <dgm:spPr/>
    </dgm:pt>
    <dgm:pt modelId="{2E027EA0-C961-4CF9-982F-A186A1B0D94A}" type="pres">
      <dgm:prSet presAssocID="{14846C96-265E-4FB8-BC0F-E441410EEEA7}" presName="textBox5a" presStyleLbl="revTx" presStyleIdx="0" presStyleCnt="5" custScaleY="3900" custLinFactNeighborX="-30135" custLinFactNeighborY="-3405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E9D410F-C03E-4A19-864D-835635CA8C26}" type="pres">
      <dgm:prSet presAssocID="{677370BD-2026-4644-B831-95845A9FC7C2}" presName="bullet5b" presStyleLbl="node1" presStyleIdx="1" presStyleCnt="5"/>
      <dgm:spPr/>
    </dgm:pt>
    <dgm:pt modelId="{6060C3DF-B8F1-4DC3-9583-039C4EA0B9E6}" type="pres">
      <dgm:prSet presAssocID="{677370BD-2026-4644-B831-95845A9FC7C2}" presName="textBox5b" presStyleLbl="revTx" presStyleIdx="1" presStyleCnt="5" custScaleY="23234" custLinFactNeighborX="-26546" custLinFactNeighborY="-279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251670A-675C-4958-9C3F-0A5BEE793C40}" type="pres">
      <dgm:prSet presAssocID="{5FF10A82-7F32-4F4C-8E07-E3DBAC8E7D90}" presName="bullet5c" presStyleLbl="node1" presStyleIdx="2" presStyleCnt="5"/>
      <dgm:spPr/>
    </dgm:pt>
    <dgm:pt modelId="{424119D1-2B7C-4C03-959A-B2AA2F279E26}" type="pres">
      <dgm:prSet presAssocID="{5FF10A82-7F32-4F4C-8E07-E3DBAC8E7D90}" presName="textBox5c" presStyleLbl="revTx" presStyleIdx="2" presStyleCnt="5" custScaleY="27158" custLinFactNeighborX="-27567" custLinFactNeighborY="-2601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D4C743F-6AC7-437B-BFBF-9FF9C3BB2262}" type="pres">
      <dgm:prSet presAssocID="{8FE3DEC4-E431-4B94-B0B0-3849EA133C70}" presName="bullet5d" presStyleLbl="node1" presStyleIdx="3" presStyleCnt="5"/>
      <dgm:spPr/>
    </dgm:pt>
    <dgm:pt modelId="{F29875E6-82A0-42FD-9353-0ABA704ADA9A}" type="pres">
      <dgm:prSet presAssocID="{8FE3DEC4-E431-4B94-B0B0-3849EA133C70}" presName="textBox5d" presStyleLbl="revTx" presStyleIdx="3" presStyleCnt="5" custScaleY="30171" custLinFactNeighborX="-36293" custLinFactNeighborY="-2438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A153D0F-E88A-49A8-B1FA-6D76C9E771E7}" type="pres">
      <dgm:prSet presAssocID="{60F2DE92-DC9C-4B77-8898-50884A3D34D5}" presName="bullet5e" presStyleLbl="node1" presStyleIdx="4" presStyleCnt="5"/>
      <dgm:spPr/>
    </dgm:pt>
    <dgm:pt modelId="{631019DA-825C-456D-96DD-AAC7ED77ADEF}" type="pres">
      <dgm:prSet presAssocID="{60F2DE92-DC9C-4B77-8898-50884A3D34D5}" presName="textBox5e" presStyleLbl="revTx" presStyleIdx="4" presStyleCnt="5" custScaleY="24514" custLinFactNeighborX="-40346" custLinFactNeighborY="-2316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4478C470-89E9-4694-8B6D-F1C9071622F3}" srcId="{22D18588-05E2-452B-A1BE-483F6967F841}" destId="{8FE3DEC4-E431-4B94-B0B0-3849EA133C70}" srcOrd="3" destOrd="0" parTransId="{B1EE2E52-AF61-4E09-B366-E83000024768}" sibTransId="{767686C6-B95A-4AD0-B7AF-28241BF3FFE7}"/>
    <dgm:cxn modelId="{1A899AE6-76A6-4720-8BBD-96F0EFC28AF0}" type="presOf" srcId="{14846C96-265E-4FB8-BC0F-E441410EEEA7}" destId="{2E027EA0-C961-4CF9-982F-A186A1B0D94A}" srcOrd="0" destOrd="0" presId="urn:microsoft.com/office/officeart/2005/8/layout/arrow2"/>
    <dgm:cxn modelId="{3B545433-7773-44D0-8CAA-B9EBC1285F0F}" type="presOf" srcId="{60F2DE92-DC9C-4B77-8898-50884A3D34D5}" destId="{631019DA-825C-456D-96DD-AAC7ED77ADEF}" srcOrd="0" destOrd="0" presId="urn:microsoft.com/office/officeart/2005/8/layout/arrow2"/>
    <dgm:cxn modelId="{1765E472-0FF2-4ED1-8019-9F28763EB725}" type="presOf" srcId="{5FF10A82-7F32-4F4C-8E07-E3DBAC8E7D90}" destId="{424119D1-2B7C-4C03-959A-B2AA2F279E26}" srcOrd="0" destOrd="0" presId="urn:microsoft.com/office/officeart/2005/8/layout/arrow2"/>
    <dgm:cxn modelId="{B1CDF696-DC98-4DAF-9B3B-24D750D2208C}" srcId="{22D18588-05E2-452B-A1BE-483F6967F841}" destId="{264B36B5-5752-496A-8387-1B28E8B29001}" srcOrd="5" destOrd="0" parTransId="{4B49E751-A57E-4F92-BCAD-92CC059DB6F6}" sibTransId="{B8D54FA8-6A56-41C9-BF2E-05D7081D5F04}"/>
    <dgm:cxn modelId="{120ECB9E-35C0-42EF-8BA6-31B87CE573EF}" srcId="{22D18588-05E2-452B-A1BE-483F6967F841}" destId="{677370BD-2026-4644-B831-95845A9FC7C2}" srcOrd="1" destOrd="0" parTransId="{5D0BA5E1-200B-405B-99A0-7C487954CE48}" sibTransId="{29A59B29-966D-4400-9F3D-A741516BEB6B}"/>
    <dgm:cxn modelId="{ED3C0D66-8B18-4443-B003-CC5C935474BD}" type="presOf" srcId="{22D18588-05E2-452B-A1BE-483F6967F841}" destId="{EC11AFE9-88F0-4346-A16B-76E09F0749A1}" srcOrd="0" destOrd="0" presId="urn:microsoft.com/office/officeart/2005/8/layout/arrow2"/>
    <dgm:cxn modelId="{29C764B1-A6BF-4D66-B397-C3BD44091521}" srcId="{22D18588-05E2-452B-A1BE-483F6967F841}" destId="{5FF10A82-7F32-4F4C-8E07-E3DBAC8E7D90}" srcOrd="2" destOrd="0" parTransId="{D3ABF3F8-775B-42E3-9E79-CD1ACA612B4D}" sibTransId="{A3DF4652-06E4-460A-AC50-6F4BE2CA0040}"/>
    <dgm:cxn modelId="{CCA98D37-EF9F-47DE-9839-4D3672C2020D}" srcId="{22D18588-05E2-452B-A1BE-483F6967F841}" destId="{14846C96-265E-4FB8-BC0F-E441410EEEA7}" srcOrd="0" destOrd="0" parTransId="{1568CF7D-658B-4D5B-9ADB-35AA936B8593}" sibTransId="{FC498C33-C9D1-4493-BAA4-258A3B195835}"/>
    <dgm:cxn modelId="{22494B78-4803-4BDC-B815-89C60B0932D0}" type="presOf" srcId="{677370BD-2026-4644-B831-95845A9FC7C2}" destId="{6060C3DF-B8F1-4DC3-9583-039C4EA0B9E6}" srcOrd="0" destOrd="0" presId="urn:microsoft.com/office/officeart/2005/8/layout/arrow2"/>
    <dgm:cxn modelId="{56250BAB-3E54-46A2-93A3-43620DE8BF3F}" type="presOf" srcId="{8FE3DEC4-E431-4B94-B0B0-3849EA133C70}" destId="{F29875E6-82A0-42FD-9353-0ABA704ADA9A}" srcOrd="0" destOrd="0" presId="urn:microsoft.com/office/officeart/2005/8/layout/arrow2"/>
    <dgm:cxn modelId="{0B8A7340-6FAE-4F8B-B04F-2902BA85C973}" srcId="{22D18588-05E2-452B-A1BE-483F6967F841}" destId="{60F2DE92-DC9C-4B77-8898-50884A3D34D5}" srcOrd="4" destOrd="0" parTransId="{154EE637-6B5E-488B-9896-0623DBD1C24D}" sibTransId="{72F94F13-44B0-4BDD-8BCC-6C48D6F38872}"/>
    <dgm:cxn modelId="{7EEF1849-C9C3-4DE6-B8D6-6D5DA10E5095}" type="presParOf" srcId="{EC11AFE9-88F0-4346-A16B-76E09F0749A1}" destId="{8D4C881A-1E24-4DD5-A9F9-9BC175BD4CBF}" srcOrd="0" destOrd="0" presId="urn:microsoft.com/office/officeart/2005/8/layout/arrow2"/>
    <dgm:cxn modelId="{B0C3406C-CED5-46A3-979B-7BE3C9AD1095}" type="presParOf" srcId="{EC11AFE9-88F0-4346-A16B-76E09F0749A1}" destId="{613CD885-02EA-45A6-B2AD-F92CE122D05B}" srcOrd="1" destOrd="0" presId="urn:microsoft.com/office/officeart/2005/8/layout/arrow2"/>
    <dgm:cxn modelId="{DC6FFA4F-9BBF-4A5B-89D5-CEF7F11F1525}" type="presParOf" srcId="{613CD885-02EA-45A6-B2AD-F92CE122D05B}" destId="{7C8ABD24-0D1E-4A64-B0CE-ABE5A4D8B0B5}" srcOrd="0" destOrd="0" presId="urn:microsoft.com/office/officeart/2005/8/layout/arrow2"/>
    <dgm:cxn modelId="{3F4ECD91-E644-4788-9DF8-9F90FE0AB124}" type="presParOf" srcId="{613CD885-02EA-45A6-B2AD-F92CE122D05B}" destId="{2E027EA0-C961-4CF9-982F-A186A1B0D94A}" srcOrd="1" destOrd="0" presId="urn:microsoft.com/office/officeart/2005/8/layout/arrow2"/>
    <dgm:cxn modelId="{A6C6EBB1-C9E2-4102-8621-3DE8F3A96346}" type="presParOf" srcId="{613CD885-02EA-45A6-B2AD-F92CE122D05B}" destId="{9E9D410F-C03E-4A19-864D-835635CA8C26}" srcOrd="2" destOrd="0" presId="urn:microsoft.com/office/officeart/2005/8/layout/arrow2"/>
    <dgm:cxn modelId="{191E0911-B773-467E-83EE-B76DF9FDE194}" type="presParOf" srcId="{613CD885-02EA-45A6-B2AD-F92CE122D05B}" destId="{6060C3DF-B8F1-4DC3-9583-039C4EA0B9E6}" srcOrd="3" destOrd="0" presId="urn:microsoft.com/office/officeart/2005/8/layout/arrow2"/>
    <dgm:cxn modelId="{CAF31470-48AC-4A45-AEBB-9A437CDB5738}" type="presParOf" srcId="{613CD885-02EA-45A6-B2AD-F92CE122D05B}" destId="{F251670A-675C-4958-9C3F-0A5BEE793C40}" srcOrd="4" destOrd="0" presId="urn:microsoft.com/office/officeart/2005/8/layout/arrow2"/>
    <dgm:cxn modelId="{F53C0C0A-8E8A-43D2-9433-E6FD8C160008}" type="presParOf" srcId="{613CD885-02EA-45A6-B2AD-F92CE122D05B}" destId="{424119D1-2B7C-4C03-959A-B2AA2F279E26}" srcOrd="5" destOrd="0" presId="urn:microsoft.com/office/officeart/2005/8/layout/arrow2"/>
    <dgm:cxn modelId="{9E11EF50-4EE0-4BBD-839B-1020072A57A8}" type="presParOf" srcId="{613CD885-02EA-45A6-B2AD-F92CE122D05B}" destId="{4D4C743F-6AC7-437B-BFBF-9FF9C3BB2262}" srcOrd="6" destOrd="0" presId="urn:microsoft.com/office/officeart/2005/8/layout/arrow2"/>
    <dgm:cxn modelId="{2879EA9D-333F-490C-94A0-3CE39592B078}" type="presParOf" srcId="{613CD885-02EA-45A6-B2AD-F92CE122D05B}" destId="{F29875E6-82A0-42FD-9353-0ABA704ADA9A}" srcOrd="7" destOrd="0" presId="urn:microsoft.com/office/officeart/2005/8/layout/arrow2"/>
    <dgm:cxn modelId="{83DF4B6A-F440-4B0A-A4BE-45F8CEDD402A}" type="presParOf" srcId="{613CD885-02EA-45A6-B2AD-F92CE122D05B}" destId="{CA153D0F-E88A-49A8-B1FA-6D76C9E771E7}" srcOrd="8" destOrd="0" presId="urn:microsoft.com/office/officeart/2005/8/layout/arrow2"/>
    <dgm:cxn modelId="{651D5319-F72C-4AA7-AF7D-70BBCCEA810C}" type="presParOf" srcId="{613CD885-02EA-45A6-B2AD-F92CE122D05B}" destId="{631019DA-825C-456D-96DD-AAC7ED77ADE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D18588-05E2-452B-A1BE-483F6967F84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64B36B5-5752-496A-8387-1B28E8B29001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Época prehispánica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4B49E751-A57E-4F92-BCAD-92CC059DB6F6}" type="parTrans" cxnId="{B1CDF696-DC98-4DAF-9B3B-24D750D2208C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B8D54FA8-6A56-41C9-BF2E-05D7081D5F04}" type="sibTrans" cxnId="{B1CDF696-DC98-4DAF-9B3B-24D750D2208C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716FE654-706F-4792-9010-5460021699E8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Época colonial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850CFC59-80A6-4C06-A68C-B98F5ECCB7FB}" type="parTrans" cxnId="{1F1CB5DD-1E17-40F2-A8EF-A1BFAB671808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4F1FB9EB-20C0-4DFD-A90C-AB5A4162F758}" type="sibTrans" cxnId="{1F1CB5DD-1E17-40F2-A8EF-A1BFAB671808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85E3E00F-7429-41CE-8632-DF55339C9A40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Siglo XIX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E208A0BD-32C3-4452-822E-7B6F1B023789}" type="parTrans" cxnId="{2735CE4C-FEBA-4E01-BC22-D40AEF57B605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009C67E2-C4C4-4A4C-9D83-65576ECAE5D6}" type="sibTrans" cxnId="{2735CE4C-FEBA-4E01-BC22-D40AEF57B605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6B5439A6-09CE-467F-9124-8A11E587C7DC}">
      <dgm:prSet phldrT="[Texto]" custT="1"/>
      <dgm:spPr/>
      <dgm:t>
        <a:bodyPr/>
        <a:lstStyle/>
        <a:p>
          <a:r>
            <a:rPr lang="es-MX" sz="1600" dirty="0" smtClean="0">
              <a:latin typeface="Arial" pitchFamily="34" charset="0"/>
              <a:cs typeface="Arial" pitchFamily="34" charset="0"/>
            </a:rPr>
            <a:t>Siglo XX</a:t>
          </a:r>
          <a:endParaRPr lang="es-MX" sz="1600" dirty="0">
            <a:latin typeface="Arial" pitchFamily="34" charset="0"/>
            <a:cs typeface="Arial" pitchFamily="34" charset="0"/>
          </a:endParaRPr>
        </a:p>
      </dgm:t>
    </dgm:pt>
    <dgm:pt modelId="{068531E3-EC18-4E94-8B82-00F56714B137}" type="parTrans" cxnId="{41657591-A23D-4C70-AB11-7DB9D6CF4152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EEDE6007-0E68-4E9E-8BE4-B1279DD8133D}" type="sibTrans" cxnId="{41657591-A23D-4C70-AB11-7DB9D6CF4152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EC11AFE9-88F0-4346-A16B-76E09F0749A1}" type="pres">
      <dgm:prSet presAssocID="{22D18588-05E2-452B-A1BE-483F6967F841}" presName="arrowDiagram" presStyleCnt="0">
        <dgm:presLayoutVars>
          <dgm:chMax val="5"/>
          <dgm:dir/>
          <dgm:resizeHandles val="exact"/>
        </dgm:presLayoutVars>
      </dgm:prSet>
      <dgm:spPr/>
    </dgm:pt>
    <dgm:pt modelId="{8D4C881A-1E24-4DD5-A9F9-9BC175BD4CBF}" type="pres">
      <dgm:prSet presAssocID="{22D18588-05E2-452B-A1BE-483F6967F841}" presName="arrow" presStyleLbl="bgShp" presStyleIdx="0" presStyleCnt="1"/>
      <dgm:spPr/>
    </dgm:pt>
    <dgm:pt modelId="{C6DD8EFF-D8D9-4266-B559-F05D6A78EF78}" type="pres">
      <dgm:prSet presAssocID="{22D18588-05E2-452B-A1BE-483F6967F841}" presName="arrowDiagram4" presStyleCnt="0"/>
      <dgm:spPr/>
    </dgm:pt>
    <dgm:pt modelId="{89E30A76-0010-41C3-B754-FB5C286CD83A}" type="pres">
      <dgm:prSet presAssocID="{264B36B5-5752-496A-8387-1B28E8B29001}" presName="bullet4a" presStyleLbl="node1" presStyleIdx="0" presStyleCnt="4"/>
      <dgm:spPr/>
    </dgm:pt>
    <dgm:pt modelId="{07A8A8E4-DBBC-49C8-BE7D-96C8935BE88B}" type="pres">
      <dgm:prSet presAssocID="{264B36B5-5752-496A-8387-1B28E8B29001}" presName="textBox4a" presStyleLbl="revTx" presStyleIdx="0" presStyleCnt="4" custScaleX="12160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0846CD6-9C2D-45B8-A05F-329034E0D220}" type="pres">
      <dgm:prSet presAssocID="{716FE654-706F-4792-9010-5460021699E8}" presName="bullet4b" presStyleLbl="node1" presStyleIdx="1" presStyleCnt="4"/>
      <dgm:spPr/>
    </dgm:pt>
    <dgm:pt modelId="{A63CFDEA-4B62-4326-B9DA-91F756A9F30A}" type="pres">
      <dgm:prSet presAssocID="{716FE654-706F-4792-9010-5460021699E8}" presName="textBox4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EA02B4E-4B5F-4F07-954D-58FBD45AC4D3}" type="pres">
      <dgm:prSet presAssocID="{85E3E00F-7429-41CE-8632-DF55339C9A40}" presName="bullet4c" presStyleLbl="node1" presStyleIdx="2" presStyleCnt="4"/>
      <dgm:spPr/>
    </dgm:pt>
    <dgm:pt modelId="{3FBF6D86-0E17-4C86-AE1B-AF4C0FB0CC9D}" type="pres">
      <dgm:prSet presAssocID="{85E3E00F-7429-41CE-8632-DF55339C9A40}" presName="textBox4c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A1475E5-FE54-43C2-A02F-B670D1103986}" type="pres">
      <dgm:prSet presAssocID="{6B5439A6-09CE-467F-9124-8A11E587C7DC}" presName="bullet4d" presStyleLbl="node1" presStyleIdx="3" presStyleCnt="4"/>
      <dgm:spPr/>
    </dgm:pt>
    <dgm:pt modelId="{659372FA-7DC6-4839-BE3D-4D7EFE6B5246}" type="pres">
      <dgm:prSet presAssocID="{6B5439A6-09CE-467F-9124-8A11E587C7DC}" presName="textBox4d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D07B5833-71C1-476C-AA5C-A48A48E68562}" type="presOf" srcId="{6B5439A6-09CE-467F-9124-8A11E587C7DC}" destId="{659372FA-7DC6-4839-BE3D-4D7EFE6B5246}" srcOrd="0" destOrd="0" presId="urn:microsoft.com/office/officeart/2005/8/layout/arrow2"/>
    <dgm:cxn modelId="{5D629A99-B477-4AF1-9454-1C998004AC68}" type="presOf" srcId="{22D18588-05E2-452B-A1BE-483F6967F841}" destId="{EC11AFE9-88F0-4346-A16B-76E09F0749A1}" srcOrd="0" destOrd="0" presId="urn:microsoft.com/office/officeart/2005/8/layout/arrow2"/>
    <dgm:cxn modelId="{C263424C-DBAF-40F0-8876-80FC9F65EAD9}" type="presOf" srcId="{85E3E00F-7429-41CE-8632-DF55339C9A40}" destId="{3FBF6D86-0E17-4C86-AE1B-AF4C0FB0CC9D}" srcOrd="0" destOrd="0" presId="urn:microsoft.com/office/officeart/2005/8/layout/arrow2"/>
    <dgm:cxn modelId="{D3CD3C66-F2DC-432F-AC9C-FACEF15C0A2B}" type="presOf" srcId="{264B36B5-5752-496A-8387-1B28E8B29001}" destId="{07A8A8E4-DBBC-49C8-BE7D-96C8935BE88B}" srcOrd="0" destOrd="0" presId="urn:microsoft.com/office/officeart/2005/8/layout/arrow2"/>
    <dgm:cxn modelId="{D6CDE6C5-75AC-4263-8E85-D3C9867DBECF}" type="presOf" srcId="{716FE654-706F-4792-9010-5460021699E8}" destId="{A63CFDEA-4B62-4326-B9DA-91F756A9F30A}" srcOrd="0" destOrd="0" presId="urn:microsoft.com/office/officeart/2005/8/layout/arrow2"/>
    <dgm:cxn modelId="{B1CDF696-DC98-4DAF-9B3B-24D750D2208C}" srcId="{22D18588-05E2-452B-A1BE-483F6967F841}" destId="{264B36B5-5752-496A-8387-1B28E8B29001}" srcOrd="0" destOrd="0" parTransId="{4B49E751-A57E-4F92-BCAD-92CC059DB6F6}" sibTransId="{B8D54FA8-6A56-41C9-BF2E-05D7081D5F04}"/>
    <dgm:cxn modelId="{2735CE4C-FEBA-4E01-BC22-D40AEF57B605}" srcId="{22D18588-05E2-452B-A1BE-483F6967F841}" destId="{85E3E00F-7429-41CE-8632-DF55339C9A40}" srcOrd="2" destOrd="0" parTransId="{E208A0BD-32C3-4452-822E-7B6F1B023789}" sibTransId="{009C67E2-C4C4-4A4C-9D83-65576ECAE5D6}"/>
    <dgm:cxn modelId="{41657591-A23D-4C70-AB11-7DB9D6CF4152}" srcId="{22D18588-05E2-452B-A1BE-483F6967F841}" destId="{6B5439A6-09CE-467F-9124-8A11E587C7DC}" srcOrd="3" destOrd="0" parTransId="{068531E3-EC18-4E94-8B82-00F56714B137}" sibTransId="{EEDE6007-0E68-4E9E-8BE4-B1279DD8133D}"/>
    <dgm:cxn modelId="{1F1CB5DD-1E17-40F2-A8EF-A1BFAB671808}" srcId="{22D18588-05E2-452B-A1BE-483F6967F841}" destId="{716FE654-706F-4792-9010-5460021699E8}" srcOrd="1" destOrd="0" parTransId="{850CFC59-80A6-4C06-A68C-B98F5ECCB7FB}" sibTransId="{4F1FB9EB-20C0-4DFD-A90C-AB5A4162F758}"/>
    <dgm:cxn modelId="{E49218D3-6A27-4093-B958-8A6A74515044}" type="presParOf" srcId="{EC11AFE9-88F0-4346-A16B-76E09F0749A1}" destId="{8D4C881A-1E24-4DD5-A9F9-9BC175BD4CBF}" srcOrd="0" destOrd="0" presId="urn:microsoft.com/office/officeart/2005/8/layout/arrow2"/>
    <dgm:cxn modelId="{262F50B8-B5A7-457F-9108-CF0F005599B6}" type="presParOf" srcId="{EC11AFE9-88F0-4346-A16B-76E09F0749A1}" destId="{C6DD8EFF-D8D9-4266-B559-F05D6A78EF78}" srcOrd="1" destOrd="0" presId="urn:microsoft.com/office/officeart/2005/8/layout/arrow2"/>
    <dgm:cxn modelId="{25DDACE7-C16C-4E20-968E-595B745A260D}" type="presParOf" srcId="{C6DD8EFF-D8D9-4266-B559-F05D6A78EF78}" destId="{89E30A76-0010-41C3-B754-FB5C286CD83A}" srcOrd="0" destOrd="0" presId="urn:microsoft.com/office/officeart/2005/8/layout/arrow2"/>
    <dgm:cxn modelId="{C6131307-D583-4670-BB7F-4CF057B7935C}" type="presParOf" srcId="{C6DD8EFF-D8D9-4266-B559-F05D6A78EF78}" destId="{07A8A8E4-DBBC-49C8-BE7D-96C8935BE88B}" srcOrd="1" destOrd="0" presId="urn:microsoft.com/office/officeart/2005/8/layout/arrow2"/>
    <dgm:cxn modelId="{9A1907A4-D8F6-4F30-8583-87B7084037AB}" type="presParOf" srcId="{C6DD8EFF-D8D9-4266-B559-F05D6A78EF78}" destId="{50846CD6-9C2D-45B8-A05F-329034E0D220}" srcOrd="2" destOrd="0" presId="urn:microsoft.com/office/officeart/2005/8/layout/arrow2"/>
    <dgm:cxn modelId="{FD15A5B3-2D66-410F-AA3D-462E744E24E0}" type="presParOf" srcId="{C6DD8EFF-D8D9-4266-B559-F05D6A78EF78}" destId="{A63CFDEA-4B62-4326-B9DA-91F756A9F30A}" srcOrd="3" destOrd="0" presId="urn:microsoft.com/office/officeart/2005/8/layout/arrow2"/>
    <dgm:cxn modelId="{4110C973-EB7D-463D-911D-6E631BF5EDE5}" type="presParOf" srcId="{C6DD8EFF-D8D9-4266-B559-F05D6A78EF78}" destId="{4EA02B4E-4B5F-4F07-954D-58FBD45AC4D3}" srcOrd="4" destOrd="0" presId="urn:microsoft.com/office/officeart/2005/8/layout/arrow2"/>
    <dgm:cxn modelId="{9D044B39-2B73-4DEA-A6EE-7172B154B5C6}" type="presParOf" srcId="{C6DD8EFF-D8D9-4266-B559-F05D6A78EF78}" destId="{3FBF6D86-0E17-4C86-AE1B-AF4C0FB0CC9D}" srcOrd="5" destOrd="0" presId="urn:microsoft.com/office/officeart/2005/8/layout/arrow2"/>
    <dgm:cxn modelId="{B9AEF1CD-A45B-490A-BD9F-D07BE223A5CF}" type="presParOf" srcId="{C6DD8EFF-D8D9-4266-B559-F05D6A78EF78}" destId="{7A1475E5-FE54-43C2-A02F-B670D1103986}" srcOrd="6" destOrd="0" presId="urn:microsoft.com/office/officeart/2005/8/layout/arrow2"/>
    <dgm:cxn modelId="{5C3E1B6B-9015-4D72-8037-BB442A8E4E9B}" type="presParOf" srcId="{C6DD8EFF-D8D9-4266-B559-F05D6A78EF78}" destId="{659372FA-7DC6-4839-BE3D-4D7EFE6B524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0CB772-824E-4617-87DE-0A31C672A398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6543127-4149-4B11-92E9-5B7C3FCB5D60}">
      <dgm:prSet phldrT="[Texto]" custT="1"/>
      <dgm:spPr/>
      <dgm:t>
        <a:bodyPr/>
        <a:lstStyle/>
        <a:p>
          <a:r>
            <a:rPr lang="es-MX" sz="2500" dirty="0" smtClean="0">
              <a:latin typeface="Arial" pitchFamily="34" charset="0"/>
              <a:cs typeface="Arial" pitchFamily="34" charset="0"/>
            </a:rPr>
            <a:t>Frederick W. Taylor</a:t>
          </a:r>
          <a:endParaRPr lang="es-MX" sz="2500" dirty="0">
            <a:latin typeface="Arial" pitchFamily="34" charset="0"/>
            <a:cs typeface="Arial" pitchFamily="34" charset="0"/>
          </a:endParaRPr>
        </a:p>
      </dgm:t>
    </dgm:pt>
    <dgm:pt modelId="{6E9705B0-9C4D-47C9-B996-E77089B7378A}" type="parTrans" cxnId="{B5D3460B-1DE8-4937-AF31-6BAB623A14AD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D624F7DC-9801-4D3C-B0FB-D2A3D91E3A0D}" type="sibTrans" cxnId="{B5D3460B-1DE8-4937-AF31-6BAB623A14AD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B8289FF8-F061-4E67-A9C9-72C3070F666A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Padre de la administración científica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28444424-3BE0-4B13-9D3F-DC100741451A}" type="parTrans" cxnId="{7E160822-6849-45B0-AC83-3ED0060C925C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524FC6E3-9469-452B-B463-B115D8F2016C}" type="sibTrans" cxnId="{7E160822-6849-45B0-AC83-3ED0060C925C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C435D965-4A5B-4920-B952-1B8D718C7A3A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Elevación de la productividad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D00A476A-15C7-4E56-9BD3-402238A5D935}" type="parTrans" cxnId="{04F45FB9-4ADD-483A-955A-60A9AE5FEFBF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78FE9A39-FCF4-4175-8504-204262D7EFB0}" type="sibTrans" cxnId="{04F45FB9-4ADD-483A-955A-60A9AE5FEFBF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E71E0BD2-D7D3-4467-A528-4B916327C44F}">
      <dgm:prSet phldrT="[Texto]" custT="1"/>
      <dgm:spPr/>
      <dgm:t>
        <a:bodyPr/>
        <a:lstStyle/>
        <a:p>
          <a:r>
            <a:rPr lang="es-MX" sz="2500" dirty="0" smtClean="0">
              <a:latin typeface="Arial" pitchFamily="34" charset="0"/>
              <a:cs typeface="Arial" pitchFamily="34" charset="0"/>
            </a:rPr>
            <a:t>Henry L. Gantt</a:t>
          </a:r>
          <a:endParaRPr lang="es-MX" sz="2500" dirty="0">
            <a:latin typeface="Arial" pitchFamily="34" charset="0"/>
            <a:cs typeface="Arial" pitchFamily="34" charset="0"/>
          </a:endParaRPr>
        </a:p>
      </dgm:t>
    </dgm:pt>
    <dgm:pt modelId="{208498AA-98C9-4C36-950A-8F1F10ABD915}" type="parTrans" cxnId="{D0FD0B3B-ACFC-4D1D-852D-681EF79A9C47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0EDDB9E8-41E8-4461-BF05-F1F3EBFC764F}" type="sibTrans" cxnId="{D0FD0B3B-ACFC-4D1D-852D-681EF79A9C47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E91C3A3C-9A1E-4E29-A37F-1207FBD74056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Armónica cooperación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785DF9FA-7CC0-49E2-AA92-D8196231641C}" type="parTrans" cxnId="{D260BD29-AD5E-4DF3-B43C-9B2B1E7771DF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A7F7DF66-443B-46F9-A657-E268E08EA265}" type="sibTrans" cxnId="{D260BD29-AD5E-4DF3-B43C-9B2B1E7771DF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1AC6573C-6FE6-4FBD-9705-92DF7B9A5368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Gráfica de Gantt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F6B38B3C-4A62-446A-B546-4D4380161185}" type="parTrans" cxnId="{BBDB5034-9437-4568-AFF1-2B23098BD189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B4254E61-B449-441F-A5B6-9C0792928EEC}" type="sibTrans" cxnId="{BBDB5034-9437-4568-AFF1-2B23098BD189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B1D7BD20-992F-4D29-86A4-4CED46007A8B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Necesidad de capacitación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9B966BB5-6812-4146-B216-5DE75CC4CFBD}" type="parTrans" cxnId="{95824BA1-CF9B-411B-9739-3B5746411E01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892A63B8-2358-4C07-B5F5-9762016C4459}" type="sibTrans" cxnId="{95824BA1-CF9B-411B-9739-3B5746411E01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2E957D5F-EC08-415F-A383-2F3446ED8DF3}">
      <dgm:prSet phldrT="[Texto]" custT="1"/>
      <dgm:spPr/>
      <dgm:t>
        <a:bodyPr/>
        <a:lstStyle/>
        <a:p>
          <a:r>
            <a:rPr lang="es-MX" sz="2500" dirty="0" smtClean="0">
              <a:latin typeface="Arial" pitchFamily="34" charset="0"/>
              <a:cs typeface="Arial" pitchFamily="34" charset="0"/>
            </a:rPr>
            <a:t>Frank y </a:t>
          </a:r>
          <a:r>
            <a:rPr lang="es-MX" sz="2500" dirty="0" err="1" smtClean="0">
              <a:latin typeface="Arial" pitchFamily="34" charset="0"/>
              <a:cs typeface="Arial" pitchFamily="34" charset="0"/>
            </a:rPr>
            <a:t>Lilian</a:t>
          </a:r>
          <a:r>
            <a:rPr lang="es-MX" sz="2500" dirty="0" smtClean="0">
              <a:latin typeface="Arial" pitchFamily="34" charset="0"/>
              <a:cs typeface="Arial" pitchFamily="34" charset="0"/>
            </a:rPr>
            <a:t> </a:t>
          </a:r>
          <a:r>
            <a:rPr lang="es-MX" sz="2500" dirty="0" err="1" smtClean="0">
              <a:latin typeface="Arial" pitchFamily="34" charset="0"/>
              <a:cs typeface="Arial" pitchFamily="34" charset="0"/>
            </a:rPr>
            <a:t>Gilbreth</a:t>
          </a:r>
          <a:endParaRPr lang="es-MX" sz="2500" dirty="0">
            <a:latin typeface="Arial" pitchFamily="34" charset="0"/>
            <a:cs typeface="Arial" pitchFamily="34" charset="0"/>
          </a:endParaRPr>
        </a:p>
      </dgm:t>
    </dgm:pt>
    <dgm:pt modelId="{2D23D12B-787A-475B-9526-012F5A8421E5}" type="parTrans" cxnId="{5B9ADBB8-FB4D-4DF3-AF08-CEA66BA39D49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934A8249-BD6A-42A8-AF67-0A0FBEB4F0F6}" type="sibTrans" cxnId="{5B9ADBB8-FB4D-4DF3-AF08-CEA66BA39D49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2ACD531C-6123-44A1-90B1-904C7C4CA801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Estudios de tiempo y movimiento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0B0B46FC-CCF8-4152-92C2-A2991A3A28B7}" type="parTrans" cxnId="{2433D72E-121C-4C46-8A44-97119710768D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649E7FC2-5F2B-435D-AF36-B7F36267BA91}" type="sibTrans" cxnId="{2433D72E-121C-4C46-8A44-97119710768D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37666B06-E5DA-4406-9DC1-D416B896C071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Aspectos humanos del trabajo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919D4890-A7D7-442F-8BA6-8F83BD179924}" type="parTrans" cxnId="{EA847F2A-5994-4DE6-83C9-8478452B6210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34F745FC-2CAD-453B-B41B-9EA7533488FD}" type="sibTrans" cxnId="{EA847F2A-5994-4DE6-83C9-8478452B6210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F3F161F1-258D-433B-824E-5D4B3025CD13}">
      <dgm:prSet phldrT="[Texto]" custT="1"/>
      <dgm:spPr/>
      <dgm:t>
        <a:bodyPr/>
        <a:lstStyle/>
        <a:p>
          <a:r>
            <a:rPr lang="es-MX" sz="2500" dirty="0" smtClean="0">
              <a:latin typeface="Arial" pitchFamily="34" charset="0"/>
              <a:cs typeface="Arial" pitchFamily="34" charset="0"/>
            </a:rPr>
            <a:t>Henri </a:t>
          </a:r>
          <a:r>
            <a:rPr lang="es-MX" sz="2500" dirty="0" err="1" smtClean="0">
              <a:latin typeface="Arial" pitchFamily="34" charset="0"/>
              <a:cs typeface="Arial" pitchFamily="34" charset="0"/>
            </a:rPr>
            <a:t>Fayol</a:t>
          </a:r>
          <a:endParaRPr lang="es-MX" sz="2500" dirty="0">
            <a:latin typeface="Arial" pitchFamily="34" charset="0"/>
            <a:cs typeface="Arial" pitchFamily="34" charset="0"/>
          </a:endParaRPr>
        </a:p>
      </dgm:t>
    </dgm:pt>
    <dgm:pt modelId="{82DC6A96-EBFA-40DE-929A-0007133475A5}" type="parTrans" cxnId="{A23343C8-F126-4FDA-8E68-408F84FF079E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B53C5062-239B-4EBC-BF24-183DF23C39F0}" type="sibTrans" cxnId="{A23343C8-F126-4FDA-8E68-408F84FF079E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422AB9AC-A684-45FD-918F-2A9DE4BD096A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Padre de la teoría administrativa moderna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757EFB7F-7856-4015-A63B-9EADE89580A0}" type="parTrans" cxnId="{4C9213C8-142C-48ED-8A59-1CF760AD7894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D4A5F3BD-9254-4C46-8F30-50A02456C7AB}" type="sibTrans" cxnId="{4C9213C8-142C-48ED-8A59-1CF760AD7894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9ACCA9BF-4A10-4EBE-BE0E-AD0678E91B66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División de actividades industriales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62EBCEFE-1DEA-4023-908C-AEEA533C8AD9}" type="parTrans" cxnId="{41201E40-CFCA-4285-AFAC-A41C273BC0CA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0535D594-E32B-4B5A-B24F-4961DDDA3B46}" type="sibTrans" cxnId="{41201E40-CFCA-4285-AFAC-A41C273BC0CA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0A7766CB-F5AD-4087-A9C0-5C57B895667B}">
      <dgm:prSet phldrT="[Texto]"/>
      <dgm:spPr/>
      <dgm:t>
        <a:bodyPr/>
        <a:lstStyle/>
        <a:p>
          <a:r>
            <a:rPr lang="es-MX" dirty="0" smtClean="0">
              <a:latin typeface="Arial" pitchFamily="34" charset="0"/>
              <a:cs typeface="Arial" pitchFamily="34" charset="0"/>
            </a:rPr>
            <a:t>Formulación  del proceso administrativo</a:t>
          </a:r>
          <a:endParaRPr lang="es-MX" dirty="0">
            <a:latin typeface="Arial" pitchFamily="34" charset="0"/>
            <a:cs typeface="Arial" pitchFamily="34" charset="0"/>
          </a:endParaRPr>
        </a:p>
      </dgm:t>
    </dgm:pt>
    <dgm:pt modelId="{FBFF62AF-59AF-41E4-92C4-961D44C35095}" type="parTrans" cxnId="{D89475B9-622E-4D24-B9EB-8AA10D0BD8C5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0265E751-0958-4625-85F0-556401ACD7C1}" type="sibTrans" cxnId="{D89475B9-622E-4D24-B9EB-8AA10D0BD8C5}">
      <dgm:prSet/>
      <dgm:spPr/>
      <dgm:t>
        <a:bodyPr/>
        <a:lstStyle/>
        <a:p>
          <a:endParaRPr lang="es-MX">
            <a:latin typeface="Arial" pitchFamily="34" charset="0"/>
            <a:cs typeface="Arial" pitchFamily="34" charset="0"/>
          </a:endParaRPr>
        </a:p>
      </dgm:t>
    </dgm:pt>
    <dgm:pt modelId="{29E8E0B5-09E8-49A4-8CF2-B362763B762E}" type="pres">
      <dgm:prSet presAssocID="{D30CB772-824E-4617-87DE-0A31C672A39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D38F61FC-FBA5-41DB-AE1A-8E55F05D4591}" type="pres">
      <dgm:prSet presAssocID="{46543127-4149-4B11-92E9-5B7C3FCB5D60}" presName="linNode" presStyleCnt="0"/>
      <dgm:spPr/>
    </dgm:pt>
    <dgm:pt modelId="{E7F6EE0D-0027-4694-A9FC-6B1C256FE584}" type="pres">
      <dgm:prSet presAssocID="{46543127-4149-4B11-92E9-5B7C3FCB5D60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B5CA2F9-C981-489F-BB89-F4D1A318EE65}" type="pres">
      <dgm:prSet presAssocID="{46543127-4149-4B11-92E9-5B7C3FCB5D60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03E882A-3F2F-4FDA-B5EB-4D62B622EE0A}" type="pres">
      <dgm:prSet presAssocID="{D624F7DC-9801-4D3C-B0FB-D2A3D91E3A0D}" presName="spacing" presStyleCnt="0"/>
      <dgm:spPr/>
    </dgm:pt>
    <dgm:pt modelId="{A4F4B8EF-03F8-4712-B749-B52D7B45D251}" type="pres">
      <dgm:prSet presAssocID="{E71E0BD2-D7D3-4467-A528-4B916327C44F}" presName="linNode" presStyleCnt="0"/>
      <dgm:spPr/>
    </dgm:pt>
    <dgm:pt modelId="{054EFD4D-DBA9-4297-8A00-6E679DEC8277}" type="pres">
      <dgm:prSet presAssocID="{E71E0BD2-D7D3-4467-A528-4B916327C44F}" presName="parentShp" presStyleLbl="node1" presStyleIdx="1" presStyleCnt="4" custLinFactNeighborY="-708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FF7B879-AB42-43CC-B2F9-D006971848DC}" type="pres">
      <dgm:prSet presAssocID="{E71E0BD2-D7D3-4467-A528-4B916327C44F}" presName="childShp" presStyleLbl="bgAccFollowNode1" presStyleIdx="1" presStyleCnt="4" custLinFactNeighborY="895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6978B9F-4193-4B67-85DE-F97F24C3E6E5}" type="pres">
      <dgm:prSet presAssocID="{0EDDB9E8-41E8-4461-BF05-F1F3EBFC764F}" presName="spacing" presStyleCnt="0"/>
      <dgm:spPr/>
    </dgm:pt>
    <dgm:pt modelId="{FC0B32F9-C37C-4503-825F-B0C85403E3EA}" type="pres">
      <dgm:prSet presAssocID="{2E957D5F-EC08-415F-A383-2F3446ED8DF3}" presName="linNode" presStyleCnt="0"/>
      <dgm:spPr/>
    </dgm:pt>
    <dgm:pt modelId="{293724AA-BCCE-4EF3-9EB5-C30FA83DCFD9}" type="pres">
      <dgm:prSet presAssocID="{2E957D5F-EC08-415F-A383-2F3446ED8DF3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5587860-1ECB-465B-9508-F6EEC634886C}" type="pres">
      <dgm:prSet presAssocID="{2E957D5F-EC08-415F-A383-2F3446ED8DF3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AF46A55C-09CC-47FF-9DD4-08801F0EF138}" type="pres">
      <dgm:prSet presAssocID="{934A8249-BD6A-42A8-AF67-0A0FBEB4F0F6}" presName="spacing" presStyleCnt="0"/>
      <dgm:spPr/>
    </dgm:pt>
    <dgm:pt modelId="{AE9084B3-190E-4B4D-A570-D3556BFDFE00}" type="pres">
      <dgm:prSet presAssocID="{F3F161F1-258D-433B-824E-5D4B3025CD13}" presName="linNode" presStyleCnt="0"/>
      <dgm:spPr/>
    </dgm:pt>
    <dgm:pt modelId="{24537288-4E1F-4C7B-85E9-6DAE1D7002BE}" type="pres">
      <dgm:prSet presAssocID="{F3F161F1-258D-433B-824E-5D4B3025CD13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2750A80-5213-4759-91A3-F29811B38584}" type="pres">
      <dgm:prSet presAssocID="{F3F161F1-258D-433B-824E-5D4B3025CD13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B9ADBB8-FB4D-4DF3-AF08-CEA66BA39D49}" srcId="{D30CB772-824E-4617-87DE-0A31C672A398}" destId="{2E957D5F-EC08-415F-A383-2F3446ED8DF3}" srcOrd="2" destOrd="0" parTransId="{2D23D12B-787A-475B-9526-012F5A8421E5}" sibTransId="{934A8249-BD6A-42A8-AF67-0A0FBEB4F0F6}"/>
    <dgm:cxn modelId="{D0FD0B3B-ACFC-4D1D-852D-681EF79A9C47}" srcId="{D30CB772-824E-4617-87DE-0A31C672A398}" destId="{E71E0BD2-D7D3-4467-A528-4B916327C44F}" srcOrd="1" destOrd="0" parTransId="{208498AA-98C9-4C36-950A-8F1F10ABD915}" sibTransId="{0EDDB9E8-41E8-4461-BF05-F1F3EBFC764F}"/>
    <dgm:cxn modelId="{D89475B9-622E-4D24-B9EB-8AA10D0BD8C5}" srcId="{F3F161F1-258D-433B-824E-5D4B3025CD13}" destId="{0A7766CB-F5AD-4087-A9C0-5C57B895667B}" srcOrd="2" destOrd="0" parTransId="{FBFF62AF-59AF-41E4-92C4-961D44C35095}" sibTransId="{0265E751-0958-4625-85F0-556401ACD7C1}"/>
    <dgm:cxn modelId="{7E160822-6849-45B0-AC83-3ED0060C925C}" srcId="{46543127-4149-4B11-92E9-5B7C3FCB5D60}" destId="{B8289FF8-F061-4E67-A9C9-72C3070F666A}" srcOrd="0" destOrd="0" parTransId="{28444424-3BE0-4B13-9D3F-DC100741451A}" sibTransId="{524FC6E3-9469-452B-B463-B115D8F2016C}"/>
    <dgm:cxn modelId="{BBDB5034-9437-4568-AFF1-2B23098BD189}" srcId="{E71E0BD2-D7D3-4467-A528-4B916327C44F}" destId="{1AC6573C-6FE6-4FBD-9705-92DF7B9A5368}" srcOrd="1" destOrd="0" parTransId="{F6B38B3C-4A62-446A-B546-4D4380161185}" sibTransId="{B4254E61-B449-441F-A5B6-9C0792928EEC}"/>
    <dgm:cxn modelId="{3B14899E-8C82-4B27-BF1E-606F132CB986}" type="presOf" srcId="{C435D965-4A5B-4920-B952-1B8D718C7A3A}" destId="{0B5CA2F9-C981-489F-BB89-F4D1A318EE65}" srcOrd="0" destOrd="1" presId="urn:microsoft.com/office/officeart/2005/8/layout/vList6"/>
    <dgm:cxn modelId="{EA847F2A-5994-4DE6-83C9-8478452B6210}" srcId="{2E957D5F-EC08-415F-A383-2F3446ED8DF3}" destId="{37666B06-E5DA-4406-9DC1-D416B896C071}" srcOrd="1" destOrd="0" parTransId="{919D4890-A7D7-442F-8BA6-8F83BD179924}" sibTransId="{34F745FC-2CAD-453B-B41B-9EA7533488FD}"/>
    <dgm:cxn modelId="{906241DD-8B0E-4B9C-8CD2-63CB126E5A84}" type="presOf" srcId="{9ACCA9BF-4A10-4EBE-BE0E-AD0678E91B66}" destId="{D2750A80-5213-4759-91A3-F29811B38584}" srcOrd="0" destOrd="1" presId="urn:microsoft.com/office/officeart/2005/8/layout/vList6"/>
    <dgm:cxn modelId="{13064EA2-66D0-4B69-8CD1-C73909AF779F}" type="presOf" srcId="{E91C3A3C-9A1E-4E29-A37F-1207FBD74056}" destId="{DFF7B879-AB42-43CC-B2F9-D006971848DC}" srcOrd="0" destOrd="0" presId="urn:microsoft.com/office/officeart/2005/8/layout/vList6"/>
    <dgm:cxn modelId="{B5D3460B-1DE8-4937-AF31-6BAB623A14AD}" srcId="{D30CB772-824E-4617-87DE-0A31C672A398}" destId="{46543127-4149-4B11-92E9-5B7C3FCB5D60}" srcOrd="0" destOrd="0" parTransId="{6E9705B0-9C4D-47C9-B996-E77089B7378A}" sibTransId="{D624F7DC-9801-4D3C-B0FB-D2A3D91E3A0D}"/>
    <dgm:cxn modelId="{F07D5DC2-7C35-4BCF-A10F-102ED66DC4D0}" type="presOf" srcId="{0A7766CB-F5AD-4087-A9C0-5C57B895667B}" destId="{D2750A80-5213-4759-91A3-F29811B38584}" srcOrd="0" destOrd="2" presId="urn:microsoft.com/office/officeart/2005/8/layout/vList6"/>
    <dgm:cxn modelId="{2433D72E-121C-4C46-8A44-97119710768D}" srcId="{2E957D5F-EC08-415F-A383-2F3446ED8DF3}" destId="{2ACD531C-6123-44A1-90B1-904C7C4CA801}" srcOrd="0" destOrd="0" parTransId="{0B0B46FC-CCF8-4152-92C2-A2991A3A28B7}" sibTransId="{649E7FC2-5F2B-435D-AF36-B7F36267BA91}"/>
    <dgm:cxn modelId="{41201E40-CFCA-4285-AFAC-A41C273BC0CA}" srcId="{F3F161F1-258D-433B-824E-5D4B3025CD13}" destId="{9ACCA9BF-4A10-4EBE-BE0E-AD0678E91B66}" srcOrd="1" destOrd="0" parTransId="{62EBCEFE-1DEA-4023-908C-AEEA533C8AD9}" sibTransId="{0535D594-E32B-4B5A-B24F-4961DDDA3B46}"/>
    <dgm:cxn modelId="{31480D73-7DE7-43C2-85EC-54FE24CD0263}" type="presOf" srcId="{D30CB772-824E-4617-87DE-0A31C672A398}" destId="{29E8E0B5-09E8-49A4-8CF2-B362763B762E}" srcOrd="0" destOrd="0" presId="urn:microsoft.com/office/officeart/2005/8/layout/vList6"/>
    <dgm:cxn modelId="{4C9213C8-142C-48ED-8A59-1CF760AD7894}" srcId="{F3F161F1-258D-433B-824E-5D4B3025CD13}" destId="{422AB9AC-A684-45FD-918F-2A9DE4BD096A}" srcOrd="0" destOrd="0" parTransId="{757EFB7F-7856-4015-A63B-9EADE89580A0}" sibTransId="{D4A5F3BD-9254-4C46-8F30-50A02456C7AB}"/>
    <dgm:cxn modelId="{7AA59ABE-6400-41D5-BADA-C8B2E4BD9F3D}" type="presOf" srcId="{422AB9AC-A684-45FD-918F-2A9DE4BD096A}" destId="{D2750A80-5213-4759-91A3-F29811B38584}" srcOrd="0" destOrd="0" presId="urn:microsoft.com/office/officeart/2005/8/layout/vList6"/>
    <dgm:cxn modelId="{15E7F8F6-3C09-4410-84C9-BF9E83F787F8}" type="presOf" srcId="{37666B06-E5DA-4406-9DC1-D416B896C071}" destId="{E5587860-1ECB-465B-9508-F6EEC634886C}" srcOrd="0" destOrd="1" presId="urn:microsoft.com/office/officeart/2005/8/layout/vList6"/>
    <dgm:cxn modelId="{2F46E148-380B-4CB0-8744-1F1972DC40A1}" type="presOf" srcId="{B1D7BD20-992F-4D29-86A4-4CED46007A8B}" destId="{DFF7B879-AB42-43CC-B2F9-D006971848DC}" srcOrd="0" destOrd="2" presId="urn:microsoft.com/office/officeart/2005/8/layout/vList6"/>
    <dgm:cxn modelId="{D260BD29-AD5E-4DF3-B43C-9B2B1E7771DF}" srcId="{E71E0BD2-D7D3-4467-A528-4B916327C44F}" destId="{E91C3A3C-9A1E-4E29-A37F-1207FBD74056}" srcOrd="0" destOrd="0" parTransId="{785DF9FA-7CC0-49E2-AA92-D8196231641C}" sibTransId="{A7F7DF66-443B-46F9-A657-E268E08EA265}"/>
    <dgm:cxn modelId="{C2DCA58F-007D-4C0A-97E7-B3305BF446EA}" type="presOf" srcId="{46543127-4149-4B11-92E9-5B7C3FCB5D60}" destId="{E7F6EE0D-0027-4694-A9FC-6B1C256FE584}" srcOrd="0" destOrd="0" presId="urn:microsoft.com/office/officeart/2005/8/layout/vList6"/>
    <dgm:cxn modelId="{04F45FB9-4ADD-483A-955A-60A9AE5FEFBF}" srcId="{46543127-4149-4B11-92E9-5B7C3FCB5D60}" destId="{C435D965-4A5B-4920-B952-1B8D718C7A3A}" srcOrd="1" destOrd="0" parTransId="{D00A476A-15C7-4E56-9BD3-402238A5D935}" sibTransId="{78FE9A39-FCF4-4175-8504-204262D7EFB0}"/>
    <dgm:cxn modelId="{EE0A4FDB-A205-4D33-B851-4CD440D79C61}" type="presOf" srcId="{2E957D5F-EC08-415F-A383-2F3446ED8DF3}" destId="{293724AA-BCCE-4EF3-9EB5-C30FA83DCFD9}" srcOrd="0" destOrd="0" presId="urn:microsoft.com/office/officeart/2005/8/layout/vList6"/>
    <dgm:cxn modelId="{0A5B1595-83B4-4CBF-BBE4-EB7D68FEA6AB}" type="presOf" srcId="{1AC6573C-6FE6-4FBD-9705-92DF7B9A5368}" destId="{DFF7B879-AB42-43CC-B2F9-D006971848DC}" srcOrd="0" destOrd="1" presId="urn:microsoft.com/office/officeart/2005/8/layout/vList6"/>
    <dgm:cxn modelId="{FE5DDD6F-4B0C-4325-BBE2-EC15C3DD16D0}" type="presOf" srcId="{E71E0BD2-D7D3-4467-A528-4B916327C44F}" destId="{054EFD4D-DBA9-4297-8A00-6E679DEC8277}" srcOrd="0" destOrd="0" presId="urn:microsoft.com/office/officeart/2005/8/layout/vList6"/>
    <dgm:cxn modelId="{9DC016E0-B764-427F-8ECF-403C6D6684A4}" type="presOf" srcId="{F3F161F1-258D-433B-824E-5D4B3025CD13}" destId="{24537288-4E1F-4C7B-85E9-6DAE1D7002BE}" srcOrd="0" destOrd="0" presId="urn:microsoft.com/office/officeart/2005/8/layout/vList6"/>
    <dgm:cxn modelId="{A23343C8-F126-4FDA-8E68-408F84FF079E}" srcId="{D30CB772-824E-4617-87DE-0A31C672A398}" destId="{F3F161F1-258D-433B-824E-5D4B3025CD13}" srcOrd="3" destOrd="0" parTransId="{82DC6A96-EBFA-40DE-929A-0007133475A5}" sibTransId="{B53C5062-239B-4EBC-BF24-183DF23C39F0}"/>
    <dgm:cxn modelId="{D8A9DDAE-C719-41F7-AF07-568874736A47}" type="presOf" srcId="{B8289FF8-F061-4E67-A9C9-72C3070F666A}" destId="{0B5CA2F9-C981-489F-BB89-F4D1A318EE65}" srcOrd="0" destOrd="0" presId="urn:microsoft.com/office/officeart/2005/8/layout/vList6"/>
    <dgm:cxn modelId="{95824BA1-CF9B-411B-9739-3B5746411E01}" srcId="{E71E0BD2-D7D3-4467-A528-4B916327C44F}" destId="{B1D7BD20-992F-4D29-86A4-4CED46007A8B}" srcOrd="2" destOrd="0" parTransId="{9B966BB5-6812-4146-B216-5DE75CC4CFBD}" sibTransId="{892A63B8-2358-4C07-B5F5-9762016C4459}"/>
    <dgm:cxn modelId="{495FAFA7-EB2E-4A10-906D-77C3D43A8704}" type="presOf" srcId="{2ACD531C-6123-44A1-90B1-904C7C4CA801}" destId="{E5587860-1ECB-465B-9508-F6EEC634886C}" srcOrd="0" destOrd="0" presId="urn:microsoft.com/office/officeart/2005/8/layout/vList6"/>
    <dgm:cxn modelId="{C71FF29C-D8D9-4323-B67B-80DE38175705}" type="presParOf" srcId="{29E8E0B5-09E8-49A4-8CF2-B362763B762E}" destId="{D38F61FC-FBA5-41DB-AE1A-8E55F05D4591}" srcOrd="0" destOrd="0" presId="urn:microsoft.com/office/officeart/2005/8/layout/vList6"/>
    <dgm:cxn modelId="{034E10B1-0A5B-4423-AE68-C3D44D27C1C1}" type="presParOf" srcId="{D38F61FC-FBA5-41DB-AE1A-8E55F05D4591}" destId="{E7F6EE0D-0027-4694-A9FC-6B1C256FE584}" srcOrd="0" destOrd="0" presId="urn:microsoft.com/office/officeart/2005/8/layout/vList6"/>
    <dgm:cxn modelId="{162D7131-A8EE-4AE4-A719-F83D99AF74D0}" type="presParOf" srcId="{D38F61FC-FBA5-41DB-AE1A-8E55F05D4591}" destId="{0B5CA2F9-C981-489F-BB89-F4D1A318EE65}" srcOrd="1" destOrd="0" presId="urn:microsoft.com/office/officeart/2005/8/layout/vList6"/>
    <dgm:cxn modelId="{1E9DA317-816A-4543-9C97-FE399DFE9F98}" type="presParOf" srcId="{29E8E0B5-09E8-49A4-8CF2-B362763B762E}" destId="{703E882A-3F2F-4FDA-B5EB-4D62B622EE0A}" srcOrd="1" destOrd="0" presId="urn:microsoft.com/office/officeart/2005/8/layout/vList6"/>
    <dgm:cxn modelId="{3D2B4C72-9823-467B-9D3D-5C8419D472C5}" type="presParOf" srcId="{29E8E0B5-09E8-49A4-8CF2-B362763B762E}" destId="{A4F4B8EF-03F8-4712-B749-B52D7B45D251}" srcOrd="2" destOrd="0" presId="urn:microsoft.com/office/officeart/2005/8/layout/vList6"/>
    <dgm:cxn modelId="{BF2FAE3A-1F05-44CD-AA75-2663FEA16FCF}" type="presParOf" srcId="{A4F4B8EF-03F8-4712-B749-B52D7B45D251}" destId="{054EFD4D-DBA9-4297-8A00-6E679DEC8277}" srcOrd="0" destOrd="0" presId="urn:microsoft.com/office/officeart/2005/8/layout/vList6"/>
    <dgm:cxn modelId="{7FA3BB1A-894C-4665-9175-5DA9F0C95009}" type="presParOf" srcId="{A4F4B8EF-03F8-4712-B749-B52D7B45D251}" destId="{DFF7B879-AB42-43CC-B2F9-D006971848DC}" srcOrd="1" destOrd="0" presId="urn:microsoft.com/office/officeart/2005/8/layout/vList6"/>
    <dgm:cxn modelId="{E75B1956-9421-40E3-933B-751A10F0DE1C}" type="presParOf" srcId="{29E8E0B5-09E8-49A4-8CF2-B362763B762E}" destId="{A6978B9F-4193-4B67-85DE-F97F24C3E6E5}" srcOrd="3" destOrd="0" presId="urn:microsoft.com/office/officeart/2005/8/layout/vList6"/>
    <dgm:cxn modelId="{FEDC6A1E-7019-4AD0-B77F-1F0129EA1BEC}" type="presParOf" srcId="{29E8E0B5-09E8-49A4-8CF2-B362763B762E}" destId="{FC0B32F9-C37C-4503-825F-B0C85403E3EA}" srcOrd="4" destOrd="0" presId="urn:microsoft.com/office/officeart/2005/8/layout/vList6"/>
    <dgm:cxn modelId="{7296AEA9-3431-4F6D-8F18-3F1E6852EFD9}" type="presParOf" srcId="{FC0B32F9-C37C-4503-825F-B0C85403E3EA}" destId="{293724AA-BCCE-4EF3-9EB5-C30FA83DCFD9}" srcOrd="0" destOrd="0" presId="urn:microsoft.com/office/officeart/2005/8/layout/vList6"/>
    <dgm:cxn modelId="{0152A1DA-3091-4A54-8495-E43B9BC3DEFE}" type="presParOf" srcId="{FC0B32F9-C37C-4503-825F-B0C85403E3EA}" destId="{E5587860-1ECB-465B-9508-F6EEC634886C}" srcOrd="1" destOrd="0" presId="urn:microsoft.com/office/officeart/2005/8/layout/vList6"/>
    <dgm:cxn modelId="{B262E87C-3140-4610-9062-F939225D78BE}" type="presParOf" srcId="{29E8E0B5-09E8-49A4-8CF2-B362763B762E}" destId="{AF46A55C-09CC-47FF-9DD4-08801F0EF138}" srcOrd="5" destOrd="0" presId="urn:microsoft.com/office/officeart/2005/8/layout/vList6"/>
    <dgm:cxn modelId="{75CD5F9C-B1AD-4BF8-A7C1-C82F637D49E7}" type="presParOf" srcId="{29E8E0B5-09E8-49A4-8CF2-B362763B762E}" destId="{AE9084B3-190E-4B4D-A570-D3556BFDFE00}" srcOrd="6" destOrd="0" presId="urn:microsoft.com/office/officeart/2005/8/layout/vList6"/>
    <dgm:cxn modelId="{2480C1AB-A655-4D1C-ACCB-2BA6A0FC4537}" type="presParOf" srcId="{AE9084B3-190E-4B4D-A570-D3556BFDFE00}" destId="{24537288-4E1F-4C7B-85E9-6DAE1D7002BE}" srcOrd="0" destOrd="0" presId="urn:microsoft.com/office/officeart/2005/8/layout/vList6"/>
    <dgm:cxn modelId="{EB6DCAEA-B718-46D4-AF13-9F4DA6CE4D1F}" type="presParOf" srcId="{AE9084B3-190E-4B4D-A570-D3556BFDFE00}" destId="{D2750A80-5213-4759-91A3-F29811B3858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9864C-CAEF-4533-814B-60309C410274}">
      <dsp:nvSpPr>
        <dsp:cNvPr id="0" name=""/>
        <dsp:cNvSpPr/>
      </dsp:nvSpPr>
      <dsp:spPr>
        <a:xfrm>
          <a:off x="3412" y="1038358"/>
          <a:ext cx="2051718" cy="716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Imprescindible</a:t>
          </a:r>
          <a:endParaRPr lang="es-MX" sz="1800" kern="1200" dirty="0">
            <a:latin typeface="Arial" pitchFamily="34" charset="0"/>
            <a:cs typeface="Arial" pitchFamily="34" charset="0"/>
          </a:endParaRPr>
        </a:p>
      </dsp:txBody>
      <dsp:txXfrm>
        <a:off x="3412" y="1038358"/>
        <a:ext cx="2051718" cy="716776"/>
      </dsp:txXfrm>
    </dsp:sp>
    <dsp:sp modelId="{7460F70B-3449-45CF-976C-88B770F236F9}">
      <dsp:nvSpPr>
        <dsp:cNvPr id="0" name=""/>
        <dsp:cNvSpPr/>
      </dsp:nvSpPr>
      <dsp:spPr>
        <a:xfrm>
          <a:off x="3412" y="1755134"/>
          <a:ext cx="2051718" cy="2007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Adecuado funcionamiento</a:t>
          </a:r>
          <a:endParaRPr lang="es-MX" sz="18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Organismo social</a:t>
          </a:r>
          <a:endParaRPr lang="es-MX" sz="1800" kern="1200" dirty="0">
            <a:latin typeface="Arial" pitchFamily="34" charset="0"/>
            <a:cs typeface="Arial" pitchFamily="34" charset="0"/>
          </a:endParaRPr>
        </a:p>
      </dsp:txBody>
      <dsp:txXfrm>
        <a:off x="3412" y="1755134"/>
        <a:ext cx="2051718" cy="2007281"/>
      </dsp:txXfrm>
    </dsp:sp>
    <dsp:sp modelId="{2E8E05DF-D894-4EB7-BDF4-B0202826A08A}">
      <dsp:nvSpPr>
        <dsp:cNvPr id="0" name=""/>
        <dsp:cNvSpPr/>
      </dsp:nvSpPr>
      <dsp:spPr>
        <a:xfrm>
          <a:off x="2342371" y="1038358"/>
          <a:ext cx="2051718" cy="716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Simplificación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de trabajo</a:t>
          </a:r>
          <a:endParaRPr lang="es-MX" sz="1800" kern="1200" dirty="0">
            <a:latin typeface="Arial" pitchFamily="34" charset="0"/>
            <a:cs typeface="Arial" pitchFamily="34" charset="0"/>
          </a:endParaRPr>
        </a:p>
      </dsp:txBody>
      <dsp:txXfrm>
        <a:off x="2342371" y="1038358"/>
        <a:ext cx="2051718" cy="716776"/>
      </dsp:txXfrm>
    </dsp:sp>
    <dsp:sp modelId="{E3BE18ED-9DCA-45D8-B030-8489C618C66F}">
      <dsp:nvSpPr>
        <dsp:cNvPr id="0" name=""/>
        <dsp:cNvSpPr/>
      </dsp:nvSpPr>
      <dsp:spPr>
        <a:xfrm>
          <a:off x="2342371" y="1755134"/>
          <a:ext cx="2051718" cy="2007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Principios</a:t>
          </a:r>
          <a:endParaRPr lang="es-MX" sz="18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Metas</a:t>
          </a:r>
          <a:endParaRPr lang="es-MX" sz="18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Procedimientos</a:t>
          </a:r>
          <a:endParaRPr lang="es-MX" sz="1800" kern="1200" dirty="0">
            <a:latin typeface="Arial" pitchFamily="34" charset="0"/>
            <a:cs typeface="Arial" pitchFamily="34" charset="0"/>
          </a:endParaRPr>
        </a:p>
      </dsp:txBody>
      <dsp:txXfrm>
        <a:off x="2342371" y="1755134"/>
        <a:ext cx="2051718" cy="2007281"/>
      </dsp:txXfrm>
    </dsp:sp>
    <dsp:sp modelId="{0107DA26-E0F7-47C7-83BF-440350A5532F}">
      <dsp:nvSpPr>
        <dsp:cNvPr id="0" name=""/>
        <dsp:cNvSpPr/>
      </dsp:nvSpPr>
      <dsp:spPr>
        <a:xfrm>
          <a:off x="4681330" y="1038358"/>
          <a:ext cx="2051718" cy="716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Productividad y eficiencia</a:t>
          </a:r>
          <a:endParaRPr lang="es-MX" sz="1800" kern="1200" dirty="0">
            <a:latin typeface="Arial" pitchFamily="34" charset="0"/>
            <a:cs typeface="Arial" pitchFamily="34" charset="0"/>
          </a:endParaRPr>
        </a:p>
      </dsp:txBody>
      <dsp:txXfrm>
        <a:off x="4681330" y="1038358"/>
        <a:ext cx="2051718" cy="716776"/>
      </dsp:txXfrm>
    </dsp:sp>
    <dsp:sp modelId="{E3B3A470-EECE-4192-B56C-096B84A4CF70}">
      <dsp:nvSpPr>
        <dsp:cNvPr id="0" name=""/>
        <dsp:cNvSpPr/>
      </dsp:nvSpPr>
      <dsp:spPr>
        <a:xfrm>
          <a:off x="4681330" y="1755134"/>
          <a:ext cx="2051718" cy="2007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Buena administración</a:t>
          </a:r>
          <a:endParaRPr lang="es-MX" sz="1800" kern="1200" dirty="0">
            <a:latin typeface="Arial" pitchFamily="34" charset="0"/>
            <a:cs typeface="Arial" pitchFamily="34" charset="0"/>
          </a:endParaRPr>
        </a:p>
      </dsp:txBody>
      <dsp:txXfrm>
        <a:off x="4681330" y="1755134"/>
        <a:ext cx="2051718" cy="2007281"/>
      </dsp:txXfrm>
    </dsp:sp>
    <dsp:sp modelId="{A318613B-55D1-4BBF-9683-9B0CC4ECE441}">
      <dsp:nvSpPr>
        <dsp:cNvPr id="0" name=""/>
        <dsp:cNvSpPr/>
      </dsp:nvSpPr>
      <dsp:spPr>
        <a:xfrm>
          <a:off x="7020289" y="1038358"/>
          <a:ext cx="2051718" cy="7167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Bienestar de la comunidad</a:t>
          </a:r>
          <a:endParaRPr lang="es-MX" sz="1800" kern="1200" dirty="0">
            <a:latin typeface="Arial" pitchFamily="34" charset="0"/>
            <a:cs typeface="Arial" pitchFamily="34" charset="0"/>
          </a:endParaRPr>
        </a:p>
      </dsp:txBody>
      <dsp:txXfrm>
        <a:off x="7020289" y="1038358"/>
        <a:ext cx="2051718" cy="716776"/>
      </dsp:txXfrm>
    </dsp:sp>
    <dsp:sp modelId="{C165B895-BB9D-4DDE-A250-29BA6E9698F6}">
      <dsp:nvSpPr>
        <dsp:cNvPr id="0" name=""/>
        <dsp:cNvSpPr/>
      </dsp:nvSpPr>
      <dsp:spPr>
        <a:xfrm>
          <a:off x="7020289" y="1755134"/>
          <a:ext cx="2051718" cy="20072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Lineamientos de optimización</a:t>
          </a:r>
          <a:endParaRPr lang="es-MX" sz="18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Mejorar las relaciones humanas</a:t>
          </a:r>
          <a:endParaRPr lang="es-MX" sz="18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800" kern="1200" dirty="0" smtClean="0">
              <a:latin typeface="Arial" pitchFamily="34" charset="0"/>
              <a:cs typeface="Arial" pitchFamily="34" charset="0"/>
            </a:rPr>
            <a:t>Generar empleos</a:t>
          </a:r>
          <a:endParaRPr lang="es-MX" sz="1800" kern="1200" dirty="0">
            <a:latin typeface="Arial" pitchFamily="34" charset="0"/>
            <a:cs typeface="Arial" pitchFamily="34" charset="0"/>
          </a:endParaRPr>
        </a:p>
      </dsp:txBody>
      <dsp:txXfrm>
        <a:off x="7020289" y="1755134"/>
        <a:ext cx="2051718" cy="2007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4D235-5B0F-48A0-9DAC-F8DF01ED0EEC}">
      <dsp:nvSpPr>
        <dsp:cNvPr id="0" name=""/>
        <dsp:cNvSpPr/>
      </dsp:nvSpPr>
      <dsp:spPr>
        <a:xfrm>
          <a:off x="0" y="293185"/>
          <a:ext cx="66021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41A11-3CBD-46A8-AA6C-23F854B258DF}">
      <dsp:nvSpPr>
        <dsp:cNvPr id="0" name=""/>
        <dsp:cNvSpPr/>
      </dsp:nvSpPr>
      <dsp:spPr>
        <a:xfrm>
          <a:off x="330107" y="57025"/>
          <a:ext cx="4621501" cy="4723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682" tIns="0" rIns="17468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latin typeface="Arial" pitchFamily="34" charset="0"/>
              <a:cs typeface="Arial" pitchFamily="34" charset="0"/>
            </a:rPr>
            <a:t>Universalidad</a:t>
          </a:r>
          <a:endParaRPr lang="es-MX" sz="1700" b="1" kern="1200" dirty="0">
            <a:latin typeface="Arial" pitchFamily="34" charset="0"/>
            <a:cs typeface="Arial" pitchFamily="34" charset="0"/>
          </a:endParaRPr>
        </a:p>
      </dsp:txBody>
      <dsp:txXfrm>
        <a:off x="353164" y="80082"/>
        <a:ext cx="4575387" cy="426206"/>
      </dsp:txXfrm>
    </dsp:sp>
    <dsp:sp modelId="{12D4151B-0D93-47C1-89A1-D2748AE789EB}">
      <dsp:nvSpPr>
        <dsp:cNvPr id="0" name=""/>
        <dsp:cNvSpPr/>
      </dsp:nvSpPr>
      <dsp:spPr>
        <a:xfrm>
          <a:off x="0" y="1018945"/>
          <a:ext cx="66021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63FEA-9434-4772-8C11-F09D142A41F1}">
      <dsp:nvSpPr>
        <dsp:cNvPr id="0" name=""/>
        <dsp:cNvSpPr/>
      </dsp:nvSpPr>
      <dsp:spPr>
        <a:xfrm>
          <a:off x="330107" y="782786"/>
          <a:ext cx="4621501" cy="4723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682" tIns="0" rIns="17468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latin typeface="Arial" pitchFamily="34" charset="0"/>
              <a:cs typeface="Arial" pitchFamily="34" charset="0"/>
            </a:rPr>
            <a:t>Valor instrumental</a:t>
          </a:r>
          <a:endParaRPr lang="es-MX" sz="1700" b="1" kern="1200" dirty="0">
            <a:latin typeface="Arial" pitchFamily="34" charset="0"/>
            <a:cs typeface="Arial" pitchFamily="34" charset="0"/>
          </a:endParaRPr>
        </a:p>
      </dsp:txBody>
      <dsp:txXfrm>
        <a:off x="353164" y="805843"/>
        <a:ext cx="4575387" cy="426206"/>
      </dsp:txXfrm>
    </dsp:sp>
    <dsp:sp modelId="{F3C52ADA-9610-42C9-BD39-11F881E4C71D}">
      <dsp:nvSpPr>
        <dsp:cNvPr id="0" name=""/>
        <dsp:cNvSpPr/>
      </dsp:nvSpPr>
      <dsp:spPr>
        <a:xfrm>
          <a:off x="0" y="1744705"/>
          <a:ext cx="66021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94567-5C94-48A6-A698-B385B1D7FDC8}">
      <dsp:nvSpPr>
        <dsp:cNvPr id="0" name=""/>
        <dsp:cNvSpPr/>
      </dsp:nvSpPr>
      <dsp:spPr>
        <a:xfrm>
          <a:off x="330107" y="1508545"/>
          <a:ext cx="4621501" cy="4723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682" tIns="0" rIns="17468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latin typeface="Arial" pitchFamily="34" charset="0"/>
              <a:cs typeface="Arial" pitchFamily="34" charset="0"/>
            </a:rPr>
            <a:t>Unidad temporal</a:t>
          </a:r>
          <a:endParaRPr lang="es-MX" sz="1700" b="1" kern="1200" dirty="0">
            <a:latin typeface="Arial" pitchFamily="34" charset="0"/>
            <a:cs typeface="Arial" pitchFamily="34" charset="0"/>
          </a:endParaRPr>
        </a:p>
      </dsp:txBody>
      <dsp:txXfrm>
        <a:off x="353164" y="1531602"/>
        <a:ext cx="4575387" cy="426206"/>
      </dsp:txXfrm>
    </dsp:sp>
    <dsp:sp modelId="{C6B92D4E-D6A3-401D-BAD9-CDE7BC09193B}">
      <dsp:nvSpPr>
        <dsp:cNvPr id="0" name=""/>
        <dsp:cNvSpPr/>
      </dsp:nvSpPr>
      <dsp:spPr>
        <a:xfrm>
          <a:off x="0" y="2470465"/>
          <a:ext cx="66021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0F255-05CD-413E-A459-DE2A743BF880}">
      <dsp:nvSpPr>
        <dsp:cNvPr id="0" name=""/>
        <dsp:cNvSpPr/>
      </dsp:nvSpPr>
      <dsp:spPr>
        <a:xfrm>
          <a:off x="330107" y="2234305"/>
          <a:ext cx="4621501" cy="4723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682" tIns="0" rIns="17468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latin typeface="Arial" pitchFamily="34" charset="0"/>
              <a:cs typeface="Arial" pitchFamily="34" charset="0"/>
            </a:rPr>
            <a:t>Amplitud de ejercicio</a:t>
          </a:r>
          <a:endParaRPr lang="es-MX" sz="1700" b="1" kern="1200" dirty="0">
            <a:latin typeface="Arial" pitchFamily="34" charset="0"/>
            <a:cs typeface="Arial" pitchFamily="34" charset="0"/>
          </a:endParaRPr>
        </a:p>
      </dsp:txBody>
      <dsp:txXfrm>
        <a:off x="353164" y="2257362"/>
        <a:ext cx="4575387" cy="426206"/>
      </dsp:txXfrm>
    </dsp:sp>
    <dsp:sp modelId="{2A4DD6C6-419B-49FD-A38A-D5B02CCE7F81}">
      <dsp:nvSpPr>
        <dsp:cNvPr id="0" name=""/>
        <dsp:cNvSpPr/>
      </dsp:nvSpPr>
      <dsp:spPr>
        <a:xfrm>
          <a:off x="0" y="3196226"/>
          <a:ext cx="66021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4C665-3145-458F-8D89-6690B0FBA407}">
      <dsp:nvSpPr>
        <dsp:cNvPr id="0" name=""/>
        <dsp:cNvSpPr/>
      </dsp:nvSpPr>
      <dsp:spPr>
        <a:xfrm>
          <a:off x="330107" y="2960066"/>
          <a:ext cx="4621501" cy="4723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682" tIns="0" rIns="17468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latin typeface="Arial" pitchFamily="34" charset="0"/>
              <a:cs typeface="Arial" pitchFamily="34" charset="0"/>
            </a:rPr>
            <a:t>Especificidad</a:t>
          </a:r>
          <a:endParaRPr lang="es-MX" sz="1700" b="1" kern="1200" dirty="0">
            <a:latin typeface="Arial" pitchFamily="34" charset="0"/>
            <a:cs typeface="Arial" pitchFamily="34" charset="0"/>
          </a:endParaRPr>
        </a:p>
      </dsp:txBody>
      <dsp:txXfrm>
        <a:off x="353164" y="2983123"/>
        <a:ext cx="4575387" cy="426206"/>
      </dsp:txXfrm>
    </dsp:sp>
    <dsp:sp modelId="{FA5EC28C-2463-4F52-A2CC-CFFEA15B7CF9}">
      <dsp:nvSpPr>
        <dsp:cNvPr id="0" name=""/>
        <dsp:cNvSpPr/>
      </dsp:nvSpPr>
      <dsp:spPr>
        <a:xfrm>
          <a:off x="0" y="3921986"/>
          <a:ext cx="66021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37B2C-09D9-45C5-BE65-7911CBE4F89D}">
      <dsp:nvSpPr>
        <dsp:cNvPr id="0" name=""/>
        <dsp:cNvSpPr/>
      </dsp:nvSpPr>
      <dsp:spPr>
        <a:xfrm>
          <a:off x="330107" y="3685826"/>
          <a:ext cx="4621501" cy="4723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682" tIns="0" rIns="17468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latin typeface="Arial" pitchFamily="34" charset="0"/>
              <a:cs typeface="Arial" pitchFamily="34" charset="0"/>
            </a:rPr>
            <a:t>Interdisciplinariedad</a:t>
          </a:r>
          <a:endParaRPr lang="es-MX" sz="1700" b="1" kern="1200" dirty="0">
            <a:latin typeface="Arial" pitchFamily="34" charset="0"/>
            <a:cs typeface="Arial" pitchFamily="34" charset="0"/>
          </a:endParaRPr>
        </a:p>
      </dsp:txBody>
      <dsp:txXfrm>
        <a:off x="353164" y="3708883"/>
        <a:ext cx="4575387" cy="426206"/>
      </dsp:txXfrm>
    </dsp:sp>
    <dsp:sp modelId="{EA96E837-2A3A-4B89-9C27-CD157B969263}">
      <dsp:nvSpPr>
        <dsp:cNvPr id="0" name=""/>
        <dsp:cNvSpPr/>
      </dsp:nvSpPr>
      <dsp:spPr>
        <a:xfrm>
          <a:off x="0" y="4647746"/>
          <a:ext cx="660214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70A7E-6F9C-45BC-844D-4E90E31B1166}">
      <dsp:nvSpPr>
        <dsp:cNvPr id="0" name=""/>
        <dsp:cNvSpPr/>
      </dsp:nvSpPr>
      <dsp:spPr>
        <a:xfrm>
          <a:off x="330107" y="4411586"/>
          <a:ext cx="4621501" cy="47232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682" tIns="0" rIns="17468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latin typeface="Arial" pitchFamily="34" charset="0"/>
              <a:cs typeface="Arial" pitchFamily="34" charset="0"/>
            </a:rPr>
            <a:t>Flexibilidad</a:t>
          </a:r>
          <a:endParaRPr lang="es-MX" sz="1700" b="1" kern="1200" dirty="0">
            <a:latin typeface="Arial" pitchFamily="34" charset="0"/>
            <a:cs typeface="Arial" pitchFamily="34" charset="0"/>
          </a:endParaRPr>
        </a:p>
      </dsp:txBody>
      <dsp:txXfrm>
        <a:off x="353164" y="4434643"/>
        <a:ext cx="4575387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52EB2-8C24-427B-ADC0-55B5446A5DCD}">
      <dsp:nvSpPr>
        <dsp:cNvPr id="0" name=""/>
        <dsp:cNvSpPr/>
      </dsp:nvSpPr>
      <dsp:spPr>
        <a:xfrm rot="2425868">
          <a:off x="3200315" y="2937562"/>
          <a:ext cx="720456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720456" y="210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2A89E4-E703-4DC1-A62E-909B48751A8E}">
      <dsp:nvSpPr>
        <dsp:cNvPr id="0" name=""/>
        <dsp:cNvSpPr/>
      </dsp:nvSpPr>
      <dsp:spPr>
        <a:xfrm>
          <a:off x="3286343" y="2096426"/>
          <a:ext cx="709563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709563" y="210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01BE3-D917-4B37-9D88-CEF052332C7A}">
      <dsp:nvSpPr>
        <dsp:cNvPr id="0" name=""/>
        <dsp:cNvSpPr/>
      </dsp:nvSpPr>
      <dsp:spPr>
        <a:xfrm rot="19036360">
          <a:off x="3201746" y="1221549"/>
          <a:ext cx="637481" cy="42011"/>
        </a:xfrm>
        <a:custGeom>
          <a:avLst/>
          <a:gdLst/>
          <a:ahLst/>
          <a:cxnLst/>
          <a:rect l="0" t="0" r="0" b="0"/>
          <a:pathLst>
            <a:path>
              <a:moveTo>
                <a:pt x="0" y="21005"/>
              </a:moveTo>
              <a:lnTo>
                <a:pt x="637481" y="210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E97C3-C3FA-4FD8-B517-885465829576}">
      <dsp:nvSpPr>
        <dsp:cNvPr id="0" name=""/>
        <dsp:cNvSpPr/>
      </dsp:nvSpPr>
      <dsp:spPr>
        <a:xfrm>
          <a:off x="1554666" y="1098798"/>
          <a:ext cx="2037267" cy="20372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2E3CD-91DC-4041-B7DB-7968B2E27E62}">
      <dsp:nvSpPr>
        <dsp:cNvPr id="0" name=""/>
        <dsp:cNvSpPr/>
      </dsp:nvSpPr>
      <dsp:spPr>
        <a:xfrm>
          <a:off x="3592418" y="413"/>
          <a:ext cx="1222360" cy="12223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Ciencias sociales</a:t>
          </a:r>
          <a:endParaRPr lang="es-MX" sz="1500" kern="1200" dirty="0">
            <a:latin typeface="Arial" pitchFamily="34" charset="0"/>
            <a:cs typeface="Arial" pitchFamily="34" charset="0"/>
          </a:endParaRPr>
        </a:p>
      </dsp:txBody>
      <dsp:txXfrm>
        <a:off x="3771428" y="179423"/>
        <a:ext cx="864340" cy="864340"/>
      </dsp:txXfrm>
    </dsp:sp>
    <dsp:sp modelId="{B6885067-DE33-4D72-82C3-DD91FE2F5065}">
      <dsp:nvSpPr>
        <dsp:cNvPr id="0" name=""/>
        <dsp:cNvSpPr/>
      </dsp:nvSpPr>
      <dsp:spPr>
        <a:xfrm>
          <a:off x="4937015" y="413"/>
          <a:ext cx="1833540" cy="1222360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Sociología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Psicología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Derecho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Economía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Antropología</a:t>
          </a:r>
          <a:endParaRPr lang="es-MX" sz="1500" kern="1200" dirty="0">
            <a:latin typeface="Arial" pitchFamily="34" charset="0"/>
            <a:cs typeface="Arial" pitchFamily="34" charset="0"/>
          </a:endParaRPr>
        </a:p>
      </dsp:txBody>
      <dsp:txXfrm>
        <a:off x="4937015" y="413"/>
        <a:ext cx="1833540" cy="1222360"/>
      </dsp:txXfrm>
    </dsp:sp>
    <dsp:sp modelId="{5AA298BA-CA20-449B-BBBB-558B608179AD}">
      <dsp:nvSpPr>
        <dsp:cNvPr id="0" name=""/>
        <dsp:cNvSpPr/>
      </dsp:nvSpPr>
      <dsp:spPr>
        <a:xfrm>
          <a:off x="3995906" y="1506251"/>
          <a:ext cx="1222360" cy="12223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Ciencias exactas</a:t>
          </a:r>
          <a:endParaRPr lang="es-MX" sz="1500" kern="1200" dirty="0">
            <a:latin typeface="Arial" pitchFamily="34" charset="0"/>
            <a:cs typeface="Arial" pitchFamily="34" charset="0"/>
          </a:endParaRPr>
        </a:p>
      </dsp:txBody>
      <dsp:txXfrm>
        <a:off x="4174916" y="1685261"/>
        <a:ext cx="864340" cy="864340"/>
      </dsp:txXfrm>
    </dsp:sp>
    <dsp:sp modelId="{B7273BDC-51AA-4485-9625-AA371AE37787}">
      <dsp:nvSpPr>
        <dsp:cNvPr id="0" name=""/>
        <dsp:cNvSpPr/>
      </dsp:nvSpPr>
      <dsp:spPr>
        <a:xfrm>
          <a:off x="5340503" y="1506251"/>
          <a:ext cx="1833540" cy="1222360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Matemáticas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Ciencias naturales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500" kern="1200" dirty="0">
            <a:latin typeface="Arial" pitchFamily="34" charset="0"/>
            <a:cs typeface="Arial" pitchFamily="34" charset="0"/>
          </a:endParaRPr>
        </a:p>
      </dsp:txBody>
      <dsp:txXfrm>
        <a:off x="5340503" y="1506251"/>
        <a:ext cx="1833540" cy="1222360"/>
      </dsp:txXfrm>
    </dsp:sp>
    <dsp:sp modelId="{30EBBBD2-64D6-4931-A307-4A4D500F2A75}">
      <dsp:nvSpPr>
        <dsp:cNvPr id="0" name=""/>
        <dsp:cNvSpPr/>
      </dsp:nvSpPr>
      <dsp:spPr>
        <a:xfrm>
          <a:off x="3626081" y="3012503"/>
          <a:ext cx="1430222" cy="12223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Disciplinas técnicas</a:t>
          </a:r>
          <a:endParaRPr lang="es-MX" sz="1500" kern="1200" dirty="0">
            <a:latin typeface="Arial" pitchFamily="34" charset="0"/>
            <a:cs typeface="Arial" pitchFamily="34" charset="0"/>
          </a:endParaRPr>
        </a:p>
      </dsp:txBody>
      <dsp:txXfrm>
        <a:off x="3835532" y="3191513"/>
        <a:ext cx="1011320" cy="864340"/>
      </dsp:txXfrm>
    </dsp:sp>
    <dsp:sp modelId="{E7A530A6-6EFD-47D4-AFA7-12DD3A65E0BD}">
      <dsp:nvSpPr>
        <dsp:cNvPr id="0" name=""/>
        <dsp:cNvSpPr/>
      </dsp:nvSpPr>
      <dsp:spPr>
        <a:xfrm>
          <a:off x="4918711" y="3012503"/>
          <a:ext cx="2145334" cy="1222360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Ingeniería industrial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Contabilidad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Cibernética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err="1" smtClean="0">
              <a:latin typeface="Arial" pitchFamily="34" charset="0"/>
              <a:cs typeface="Arial" pitchFamily="34" charset="0"/>
            </a:rPr>
            <a:t>Ing.Software</a:t>
          </a:r>
          <a:endParaRPr lang="es-MX" sz="1500" kern="1200" dirty="0">
            <a:latin typeface="Arial" pitchFamily="34" charset="0"/>
            <a:cs typeface="Arial" pitchFamily="34" charset="0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 smtClean="0">
              <a:latin typeface="Arial" pitchFamily="34" charset="0"/>
              <a:cs typeface="Arial" pitchFamily="34" charset="0"/>
            </a:rPr>
            <a:t>Ergonomía</a:t>
          </a:r>
          <a:endParaRPr lang="es-MX" sz="1500" kern="1200" dirty="0">
            <a:latin typeface="Arial" pitchFamily="34" charset="0"/>
            <a:cs typeface="Arial" pitchFamily="34" charset="0"/>
          </a:endParaRPr>
        </a:p>
      </dsp:txBody>
      <dsp:txXfrm>
        <a:off x="4918711" y="3012503"/>
        <a:ext cx="2145334" cy="1222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C881A-1E24-4DD5-A9F9-9BC175BD4CBF}">
      <dsp:nvSpPr>
        <dsp:cNvPr id="0" name=""/>
        <dsp:cNvSpPr/>
      </dsp:nvSpPr>
      <dsp:spPr>
        <a:xfrm>
          <a:off x="822336" y="0"/>
          <a:ext cx="7483848" cy="467740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ABD24-0D1E-4A64-B0CE-ABE5A4D8B0B5}">
      <dsp:nvSpPr>
        <dsp:cNvPr id="0" name=""/>
        <dsp:cNvSpPr/>
      </dsp:nvSpPr>
      <dsp:spPr>
        <a:xfrm>
          <a:off x="1559495" y="3478118"/>
          <a:ext cx="172128" cy="172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27EA0-C961-4CF9-982F-A186A1B0D94A}">
      <dsp:nvSpPr>
        <dsp:cNvPr id="0" name=""/>
        <dsp:cNvSpPr/>
      </dsp:nvSpPr>
      <dsp:spPr>
        <a:xfrm>
          <a:off x="1350121" y="3720000"/>
          <a:ext cx="980384" cy="4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0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Época primitiva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1350121" y="3720000"/>
        <a:ext cx="980384" cy="43415"/>
      </dsp:txXfrm>
    </dsp:sp>
    <dsp:sp modelId="{9E9D410F-C03E-4A19-864D-835635CA8C26}">
      <dsp:nvSpPr>
        <dsp:cNvPr id="0" name=""/>
        <dsp:cNvSpPr/>
      </dsp:nvSpPr>
      <dsp:spPr>
        <a:xfrm>
          <a:off x="2491234" y="2582863"/>
          <a:ext cx="269418" cy="2694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0C3DF-B8F1-4DC3-9583-039C4EA0B9E6}">
      <dsp:nvSpPr>
        <dsp:cNvPr id="0" name=""/>
        <dsp:cNvSpPr/>
      </dsp:nvSpPr>
      <dsp:spPr>
        <a:xfrm>
          <a:off x="2296157" y="2922727"/>
          <a:ext cx="1242318" cy="4553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759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Periodo agrícola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2296157" y="2922727"/>
        <a:ext cx="1242318" cy="455347"/>
      </dsp:txXfrm>
    </dsp:sp>
    <dsp:sp modelId="{F251670A-675C-4958-9C3F-0A5BEE793C40}">
      <dsp:nvSpPr>
        <dsp:cNvPr id="0" name=""/>
        <dsp:cNvSpPr/>
      </dsp:nvSpPr>
      <dsp:spPr>
        <a:xfrm>
          <a:off x="3688650" y="1869091"/>
          <a:ext cx="359224" cy="359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19D1-2B7C-4C03-959A-B2AA2F279E26}">
      <dsp:nvSpPr>
        <dsp:cNvPr id="0" name=""/>
        <dsp:cNvSpPr/>
      </dsp:nvSpPr>
      <dsp:spPr>
        <a:xfrm>
          <a:off x="3470089" y="2322246"/>
          <a:ext cx="1444382" cy="71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34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Antigüedad grecolatina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3470089" y="2322246"/>
        <a:ext cx="1444382" cy="713902"/>
      </dsp:txXfrm>
    </dsp:sp>
    <dsp:sp modelId="{4D4C743F-6AC7-437B-BFBF-9FF9C3BB2262}">
      <dsp:nvSpPr>
        <dsp:cNvPr id="0" name=""/>
        <dsp:cNvSpPr/>
      </dsp:nvSpPr>
      <dsp:spPr>
        <a:xfrm>
          <a:off x="5080646" y="1311544"/>
          <a:ext cx="463998" cy="4639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875E6-82A0-42FD-9353-0ABA704ADA9A}">
      <dsp:nvSpPr>
        <dsp:cNvPr id="0" name=""/>
        <dsp:cNvSpPr/>
      </dsp:nvSpPr>
      <dsp:spPr>
        <a:xfrm>
          <a:off x="4769422" y="1873586"/>
          <a:ext cx="1496769" cy="945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863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Feudalismo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4769422" y="1873586"/>
        <a:ext cx="1496769" cy="945517"/>
      </dsp:txXfrm>
    </dsp:sp>
    <dsp:sp modelId="{CA153D0F-E88A-49A8-B1FA-6D76C9E771E7}">
      <dsp:nvSpPr>
        <dsp:cNvPr id="0" name=""/>
        <dsp:cNvSpPr/>
      </dsp:nvSpPr>
      <dsp:spPr>
        <a:xfrm>
          <a:off x="6513802" y="939222"/>
          <a:ext cx="591223" cy="5912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019DA-825C-456D-96DD-AAC7ED77ADEF}">
      <dsp:nvSpPr>
        <dsp:cNvPr id="0" name=""/>
        <dsp:cNvSpPr/>
      </dsp:nvSpPr>
      <dsp:spPr>
        <a:xfrm>
          <a:off x="6205528" y="1736796"/>
          <a:ext cx="1496769" cy="843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7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Revolución industrial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6205528" y="1736796"/>
        <a:ext cx="1496769" cy="843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C881A-1E24-4DD5-A9F9-9BC175BD4CBF}">
      <dsp:nvSpPr>
        <dsp:cNvPr id="0" name=""/>
        <dsp:cNvSpPr/>
      </dsp:nvSpPr>
      <dsp:spPr>
        <a:xfrm>
          <a:off x="746552" y="0"/>
          <a:ext cx="7219958" cy="4512474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30A76-0010-41C3-B754-FB5C286CD83A}">
      <dsp:nvSpPr>
        <dsp:cNvPr id="0" name=""/>
        <dsp:cNvSpPr/>
      </dsp:nvSpPr>
      <dsp:spPr>
        <a:xfrm>
          <a:off x="1457718" y="3355475"/>
          <a:ext cx="166059" cy="1660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8A8E4-DBBC-49C8-BE7D-96C8935BE88B}">
      <dsp:nvSpPr>
        <dsp:cNvPr id="0" name=""/>
        <dsp:cNvSpPr/>
      </dsp:nvSpPr>
      <dsp:spPr>
        <a:xfrm>
          <a:off x="1407372" y="3438505"/>
          <a:ext cx="1501363" cy="1073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9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Época prehispánica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1407372" y="3438505"/>
        <a:ext cx="1501363" cy="1073968"/>
      </dsp:txXfrm>
    </dsp:sp>
    <dsp:sp modelId="{50846CD6-9C2D-45B8-A05F-329034E0D220}">
      <dsp:nvSpPr>
        <dsp:cNvPr id="0" name=""/>
        <dsp:cNvSpPr/>
      </dsp:nvSpPr>
      <dsp:spPr>
        <a:xfrm>
          <a:off x="2630961" y="2305874"/>
          <a:ext cx="288798" cy="2887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CFDEA-4B62-4326-B9DA-91F756A9F30A}">
      <dsp:nvSpPr>
        <dsp:cNvPr id="0" name=""/>
        <dsp:cNvSpPr/>
      </dsp:nvSpPr>
      <dsp:spPr>
        <a:xfrm>
          <a:off x="2775360" y="2450273"/>
          <a:ext cx="1516191" cy="206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02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Época colonial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2775360" y="2450273"/>
        <a:ext cx="1516191" cy="2062200"/>
      </dsp:txXfrm>
    </dsp:sp>
    <dsp:sp modelId="{4EA02B4E-4B5F-4F07-954D-58FBD45AC4D3}">
      <dsp:nvSpPr>
        <dsp:cNvPr id="0" name=""/>
        <dsp:cNvSpPr/>
      </dsp:nvSpPr>
      <dsp:spPr>
        <a:xfrm>
          <a:off x="4129102" y="1532436"/>
          <a:ext cx="382657" cy="3826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F6D86-0E17-4C86-AE1B-AF4C0FB0CC9D}">
      <dsp:nvSpPr>
        <dsp:cNvPr id="0" name=""/>
        <dsp:cNvSpPr/>
      </dsp:nvSpPr>
      <dsp:spPr>
        <a:xfrm>
          <a:off x="4320431" y="1723765"/>
          <a:ext cx="1516191" cy="278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762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Siglo XIX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4320431" y="1723765"/>
        <a:ext cx="1516191" cy="2788708"/>
      </dsp:txXfrm>
    </dsp:sp>
    <dsp:sp modelId="{7A1475E5-FE54-43C2-A02F-B670D1103986}">
      <dsp:nvSpPr>
        <dsp:cNvPr id="0" name=""/>
        <dsp:cNvSpPr/>
      </dsp:nvSpPr>
      <dsp:spPr>
        <a:xfrm>
          <a:off x="5760813" y="1020721"/>
          <a:ext cx="512617" cy="5126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372FA-7DC6-4839-BE3D-4D7EFE6B5246}">
      <dsp:nvSpPr>
        <dsp:cNvPr id="0" name=""/>
        <dsp:cNvSpPr/>
      </dsp:nvSpPr>
      <dsp:spPr>
        <a:xfrm>
          <a:off x="6017121" y="1277030"/>
          <a:ext cx="1516191" cy="3235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25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Siglo XX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6017121" y="1277030"/>
        <a:ext cx="1516191" cy="32354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CA2F9-C981-489F-BB89-F4D1A318EE65}">
      <dsp:nvSpPr>
        <dsp:cNvPr id="0" name=""/>
        <dsp:cNvSpPr/>
      </dsp:nvSpPr>
      <dsp:spPr>
        <a:xfrm>
          <a:off x="3606710" y="1228"/>
          <a:ext cx="5410065" cy="9749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Padre de la administración científica</a:t>
          </a:r>
          <a:endParaRPr lang="es-MX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Elevación de la productividad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3606710" y="123100"/>
        <a:ext cx="5044451" cy="731229"/>
      </dsp:txXfrm>
    </dsp:sp>
    <dsp:sp modelId="{E7F6EE0D-0027-4694-A9FC-6B1C256FE584}">
      <dsp:nvSpPr>
        <dsp:cNvPr id="0" name=""/>
        <dsp:cNvSpPr/>
      </dsp:nvSpPr>
      <dsp:spPr>
        <a:xfrm>
          <a:off x="0" y="1228"/>
          <a:ext cx="3606710" cy="97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>
              <a:latin typeface="Arial" pitchFamily="34" charset="0"/>
              <a:cs typeface="Arial" pitchFamily="34" charset="0"/>
            </a:rPr>
            <a:t>Frederick W. Taylor</a:t>
          </a:r>
          <a:endParaRPr lang="es-MX" sz="2500" kern="1200" dirty="0">
            <a:latin typeface="Arial" pitchFamily="34" charset="0"/>
            <a:cs typeface="Arial" pitchFamily="34" charset="0"/>
          </a:endParaRPr>
        </a:p>
      </dsp:txBody>
      <dsp:txXfrm>
        <a:off x="47594" y="48822"/>
        <a:ext cx="3511522" cy="879784"/>
      </dsp:txXfrm>
    </dsp:sp>
    <dsp:sp modelId="{DFF7B879-AB42-43CC-B2F9-D006971848DC}">
      <dsp:nvSpPr>
        <dsp:cNvPr id="0" name=""/>
        <dsp:cNvSpPr/>
      </dsp:nvSpPr>
      <dsp:spPr>
        <a:xfrm>
          <a:off x="3606710" y="1082424"/>
          <a:ext cx="5410065" cy="9749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Armónica cooperación</a:t>
          </a:r>
          <a:endParaRPr lang="es-MX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Gráfica de Gantt</a:t>
          </a:r>
          <a:endParaRPr lang="es-MX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Necesidad de capacitación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3606710" y="1204296"/>
        <a:ext cx="5044451" cy="731229"/>
      </dsp:txXfrm>
    </dsp:sp>
    <dsp:sp modelId="{054EFD4D-DBA9-4297-8A00-6E679DEC8277}">
      <dsp:nvSpPr>
        <dsp:cNvPr id="0" name=""/>
        <dsp:cNvSpPr/>
      </dsp:nvSpPr>
      <dsp:spPr>
        <a:xfrm>
          <a:off x="0" y="1066795"/>
          <a:ext cx="3606710" cy="97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>
              <a:latin typeface="Arial" pitchFamily="34" charset="0"/>
              <a:cs typeface="Arial" pitchFamily="34" charset="0"/>
            </a:rPr>
            <a:t>Henry L. Gantt</a:t>
          </a:r>
          <a:endParaRPr lang="es-MX" sz="2500" kern="1200" dirty="0">
            <a:latin typeface="Arial" pitchFamily="34" charset="0"/>
            <a:cs typeface="Arial" pitchFamily="34" charset="0"/>
          </a:endParaRPr>
        </a:p>
      </dsp:txBody>
      <dsp:txXfrm>
        <a:off x="47594" y="1114389"/>
        <a:ext cx="3511522" cy="879784"/>
      </dsp:txXfrm>
    </dsp:sp>
    <dsp:sp modelId="{E5587860-1ECB-465B-9508-F6EEC634886C}">
      <dsp:nvSpPr>
        <dsp:cNvPr id="0" name=""/>
        <dsp:cNvSpPr/>
      </dsp:nvSpPr>
      <dsp:spPr>
        <a:xfrm>
          <a:off x="3606710" y="2146168"/>
          <a:ext cx="5410065" cy="9749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Estudios de tiempo y movimiento</a:t>
          </a:r>
          <a:endParaRPr lang="es-MX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Aspectos humanos del trabajo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3606710" y="2268040"/>
        <a:ext cx="5044451" cy="731229"/>
      </dsp:txXfrm>
    </dsp:sp>
    <dsp:sp modelId="{293724AA-BCCE-4EF3-9EB5-C30FA83DCFD9}">
      <dsp:nvSpPr>
        <dsp:cNvPr id="0" name=""/>
        <dsp:cNvSpPr/>
      </dsp:nvSpPr>
      <dsp:spPr>
        <a:xfrm>
          <a:off x="0" y="2146168"/>
          <a:ext cx="3606710" cy="97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>
              <a:latin typeface="Arial" pitchFamily="34" charset="0"/>
              <a:cs typeface="Arial" pitchFamily="34" charset="0"/>
            </a:rPr>
            <a:t>Frank y </a:t>
          </a:r>
          <a:r>
            <a:rPr lang="es-MX" sz="2500" kern="1200" dirty="0" err="1" smtClean="0">
              <a:latin typeface="Arial" pitchFamily="34" charset="0"/>
              <a:cs typeface="Arial" pitchFamily="34" charset="0"/>
            </a:rPr>
            <a:t>Lilian</a:t>
          </a:r>
          <a:r>
            <a:rPr lang="es-MX" sz="2500" kern="1200" dirty="0" smtClean="0">
              <a:latin typeface="Arial" pitchFamily="34" charset="0"/>
              <a:cs typeface="Arial" pitchFamily="34" charset="0"/>
            </a:rPr>
            <a:t> </a:t>
          </a:r>
          <a:r>
            <a:rPr lang="es-MX" sz="2500" kern="1200" dirty="0" err="1" smtClean="0">
              <a:latin typeface="Arial" pitchFamily="34" charset="0"/>
              <a:cs typeface="Arial" pitchFamily="34" charset="0"/>
            </a:rPr>
            <a:t>Gilbreth</a:t>
          </a:r>
          <a:endParaRPr lang="es-MX" sz="2500" kern="1200" dirty="0">
            <a:latin typeface="Arial" pitchFamily="34" charset="0"/>
            <a:cs typeface="Arial" pitchFamily="34" charset="0"/>
          </a:endParaRPr>
        </a:p>
      </dsp:txBody>
      <dsp:txXfrm>
        <a:off x="47594" y="2193762"/>
        <a:ext cx="3511522" cy="879784"/>
      </dsp:txXfrm>
    </dsp:sp>
    <dsp:sp modelId="{D2750A80-5213-4759-91A3-F29811B38584}">
      <dsp:nvSpPr>
        <dsp:cNvPr id="0" name=""/>
        <dsp:cNvSpPr/>
      </dsp:nvSpPr>
      <dsp:spPr>
        <a:xfrm>
          <a:off x="3606710" y="3218637"/>
          <a:ext cx="5410065" cy="97497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Padre de la teoría administrativa moderna</a:t>
          </a:r>
          <a:endParaRPr lang="es-MX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División de actividades industriales</a:t>
          </a:r>
          <a:endParaRPr lang="es-MX" sz="1600" kern="1200" dirty="0">
            <a:latin typeface="Arial" pitchFamily="34" charset="0"/>
            <a:cs typeface="Arial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600" kern="1200" dirty="0" smtClean="0">
              <a:latin typeface="Arial" pitchFamily="34" charset="0"/>
              <a:cs typeface="Arial" pitchFamily="34" charset="0"/>
            </a:rPr>
            <a:t>Formulación  del proceso administrativo</a:t>
          </a:r>
          <a:endParaRPr lang="es-MX" sz="1600" kern="1200" dirty="0">
            <a:latin typeface="Arial" pitchFamily="34" charset="0"/>
            <a:cs typeface="Arial" pitchFamily="34" charset="0"/>
          </a:endParaRPr>
        </a:p>
      </dsp:txBody>
      <dsp:txXfrm>
        <a:off x="3606710" y="3340509"/>
        <a:ext cx="5044451" cy="731229"/>
      </dsp:txXfrm>
    </dsp:sp>
    <dsp:sp modelId="{24537288-4E1F-4C7B-85E9-6DAE1D7002BE}">
      <dsp:nvSpPr>
        <dsp:cNvPr id="0" name=""/>
        <dsp:cNvSpPr/>
      </dsp:nvSpPr>
      <dsp:spPr>
        <a:xfrm>
          <a:off x="0" y="3218637"/>
          <a:ext cx="3606710" cy="974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kern="1200" dirty="0" smtClean="0">
              <a:latin typeface="Arial" pitchFamily="34" charset="0"/>
              <a:cs typeface="Arial" pitchFamily="34" charset="0"/>
            </a:rPr>
            <a:t>Henri </a:t>
          </a:r>
          <a:r>
            <a:rPr lang="es-MX" sz="2500" kern="1200" dirty="0" err="1" smtClean="0">
              <a:latin typeface="Arial" pitchFamily="34" charset="0"/>
              <a:cs typeface="Arial" pitchFamily="34" charset="0"/>
            </a:rPr>
            <a:t>Fayol</a:t>
          </a:r>
          <a:endParaRPr lang="es-MX" sz="2500" kern="1200" dirty="0">
            <a:latin typeface="Arial" pitchFamily="34" charset="0"/>
            <a:cs typeface="Arial" pitchFamily="34" charset="0"/>
          </a:endParaRPr>
        </a:p>
      </dsp:txBody>
      <dsp:txXfrm>
        <a:off x="47594" y="3266231"/>
        <a:ext cx="3511522" cy="879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A55-E036-44C4-9F4E-A60B6565B38C}" type="datetimeFigureOut">
              <a:rPr lang="es-CO" smtClean="0"/>
              <a:t>6/09/2023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B5EF8-B00A-4561-9DE0-3A5FDF4CDF0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269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3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8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2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75F55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  <p:transition advTm="3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513E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75F55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  <p:transition advTm="3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513E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25116" y="1659127"/>
            <a:ext cx="2268220" cy="495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69290" y="1659127"/>
            <a:ext cx="3149600" cy="495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75F55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  <p:transition advTm="3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513E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75F55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  <p:transition advTm="3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775F55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  <p:transition advTm="3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/>
          <a:p>
            <a:fld id="{9CBFD4F3-95DB-420B-B7E1-8327929985D3}" type="datetimeFigureOut">
              <a:rPr lang="es-CO" smtClean="0"/>
              <a:pPr/>
              <a:t>6/09/2023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</p:spPr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385936" y="6880424"/>
            <a:ext cx="232409" cy="307777"/>
          </a:xfrm>
        </p:spPr>
        <p:txBody>
          <a:bodyPr/>
          <a:lstStyle/>
          <a:p>
            <a:fld id="{7AC65762-6FB4-4824-A761-F05D17790267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2582363"/>
      </p:ext>
    </p:extLst>
  </p:cSld>
  <p:clrMapOvr>
    <a:masterClrMapping/>
  </p:clrMapOvr>
  <p:transition advTm="3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16955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534670" y="1764666"/>
            <a:ext cx="4722918" cy="13234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35812" y="1764666"/>
            <a:ext cx="4722918" cy="13234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34670" y="6887095"/>
            <a:ext cx="2495127" cy="276999"/>
          </a:xfrm>
        </p:spPr>
        <p:txBody>
          <a:bodyPr/>
          <a:lstStyle>
            <a:lvl1pPr>
              <a:defRPr/>
            </a:lvl1pPr>
          </a:lstStyle>
          <a:p>
            <a:endParaRPr lang="es-CL" alt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53579" y="6887095"/>
            <a:ext cx="3386243" cy="276999"/>
          </a:xfrm>
        </p:spPr>
        <p:txBody>
          <a:bodyPr/>
          <a:lstStyle>
            <a:lvl1pPr>
              <a:defRPr/>
            </a:lvl1pPr>
          </a:lstStyle>
          <a:p>
            <a:endParaRPr lang="es-CL" alt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663603" y="6887095"/>
            <a:ext cx="2495127" cy="153888"/>
          </a:xfrm>
        </p:spPr>
        <p:txBody>
          <a:bodyPr/>
          <a:lstStyle>
            <a:lvl1pPr>
              <a:defRPr/>
            </a:lvl1pPr>
          </a:lstStyle>
          <a:p>
            <a:fld id="{DB03DE8C-961B-4346-8A0F-89E3593DA0A5}" type="slidenum">
              <a:rPr lang="es-CL" altLang="es-CO"/>
              <a:pPr/>
              <a:t>‹Nº›</a:t>
            </a:fld>
            <a:endParaRPr lang="es-CL" altLang="es-CO"/>
          </a:p>
        </p:txBody>
      </p:sp>
    </p:spTree>
    <p:extLst>
      <p:ext uri="{BB962C8B-B14F-4D97-AF65-F5344CB8AC3E}">
        <p14:creationId xmlns:p14="http://schemas.microsoft.com/office/powerpoint/2010/main" val="1872880147"/>
      </p:ext>
    </p:extLst>
  </p:cSld>
  <p:clrMapOvr>
    <a:masterClrMapping/>
  </p:clrMapOvr>
  <p:transition advTm="3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1601535" y="332189"/>
            <a:ext cx="8554720" cy="132343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fld id="{A1A0A39C-6D3E-41B2-8785-18A305DF6A98}" type="datetime1">
              <a:rPr lang="es-ES" altLang="en-US"/>
              <a:pPr/>
              <a:t>06/09/2023</a:t>
            </a:fld>
            <a:endParaRPr lang="en-US" altLang="en-U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ORGANIZACIÓN Y ADMINISTRACIÓN I- CURSO 07/08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385936" y="6880424"/>
            <a:ext cx="232409" cy="307777"/>
          </a:xfrm>
        </p:spPr>
        <p:txBody>
          <a:bodyPr/>
          <a:lstStyle>
            <a:lvl1pPr>
              <a:defRPr/>
            </a:lvl1pPr>
          </a:lstStyle>
          <a:p>
            <a:fld id="{7A1EB6F8-5E51-4C0A-ACE8-0A167615373A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2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2676" y="1717497"/>
            <a:ext cx="6368046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513E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9002" y="2217674"/>
            <a:ext cx="7755394" cy="418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85936" y="6880424"/>
            <a:ext cx="232409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775F55"/>
                </a:solidFill>
                <a:latin typeface="Verdana"/>
                <a:cs typeface="Verdana"/>
              </a:defRPr>
            </a:lvl1pPr>
          </a:lstStyle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72" r:id="rId8"/>
  </p:sldLayoutIdLst>
  <p:transition advTm="3000">
    <p:dissolv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irigetutiempo.net/eficiencia-y-eficacia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17500" y="581025"/>
            <a:ext cx="9982200" cy="604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1576591" y="4695825"/>
            <a:ext cx="7485380" cy="1932728"/>
          </a:xfrm>
          <a:prstGeom prst="rect">
            <a:avLst/>
          </a:prstGeom>
        </p:spPr>
        <p:txBody>
          <a:bodyPr lIns="104315" tIns="52157" rIns="104315" bIns="52157">
            <a:normAutofit/>
          </a:bodyPr>
          <a:lstStyle/>
          <a:p>
            <a:pPr marL="391180" indent="-391180" algn="ctr" defTabSz="1043148">
              <a:spcBef>
                <a:spcPct val="20000"/>
              </a:spcBef>
              <a:defRPr/>
            </a:pPr>
            <a:r>
              <a:rPr lang="es-MX" sz="2800" dirty="0" smtClean="0">
                <a:solidFill>
                  <a:srgbClr val="FF0000"/>
                </a:solidFill>
              </a:rPr>
              <a:t>Docente</a:t>
            </a:r>
            <a:r>
              <a:rPr lang="es-MX" sz="2800" dirty="0">
                <a:solidFill>
                  <a:srgbClr val="FF0000"/>
                </a:solidFill>
              </a:rPr>
              <a:t>: María </a:t>
            </a:r>
            <a:r>
              <a:rPr lang="es-MX" sz="2800" dirty="0" err="1">
                <a:solidFill>
                  <a:srgbClr val="FF0000"/>
                </a:solidFill>
              </a:rPr>
              <a:t>Emilce</a:t>
            </a:r>
            <a:r>
              <a:rPr lang="es-MX" sz="2800" dirty="0">
                <a:solidFill>
                  <a:srgbClr val="FF0000"/>
                </a:solidFill>
              </a:rPr>
              <a:t> Avilés </a:t>
            </a:r>
            <a:r>
              <a:rPr lang="es-MX" sz="2800" dirty="0" smtClean="0">
                <a:solidFill>
                  <a:srgbClr val="FF0000"/>
                </a:solidFill>
              </a:rPr>
              <a:t>S</a:t>
            </a:r>
          </a:p>
          <a:p>
            <a:pPr marL="391180" indent="-391180" algn="ctr" defTabSz="1043148">
              <a:spcBef>
                <a:spcPct val="20000"/>
              </a:spcBef>
              <a:defRPr/>
            </a:pPr>
            <a:r>
              <a:rPr lang="es-MX" sz="2800" dirty="0">
                <a:solidFill>
                  <a:srgbClr val="FF0000"/>
                </a:solidFill>
              </a:rPr>
              <a:t>m</a:t>
            </a:r>
            <a:r>
              <a:rPr lang="es-MX" sz="2800" dirty="0" smtClean="0">
                <a:solidFill>
                  <a:srgbClr val="FF0000"/>
                </a:solidFill>
              </a:rPr>
              <a:t>ariaemilce.aviles@usco.edu.co</a:t>
            </a:r>
            <a:endParaRPr lang="es-MX" sz="2800" dirty="0">
              <a:solidFill>
                <a:srgbClr val="FF0000"/>
              </a:solidFill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823424" y="781897"/>
            <a:ext cx="8991714" cy="322812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4315" tIns="52157" rIns="104315" bIns="52157"/>
          <a:lstStyle/>
          <a:p>
            <a:pPr algn="ctr" defTabSz="1043148">
              <a:spcBef>
                <a:spcPct val="0"/>
              </a:spcBef>
              <a:defRPr/>
            </a:pPr>
            <a:r>
              <a:rPr lang="es-MX" sz="5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FUNDAMENTACIÓN EMPRESARIAL</a:t>
            </a:r>
          </a:p>
          <a:p>
            <a:pPr algn="ctr" defTabSz="1043148">
              <a:spcBef>
                <a:spcPct val="0"/>
              </a:spcBef>
              <a:defRPr/>
            </a:pPr>
            <a:r>
              <a:rPr lang="es-MX" sz="5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UNIDAD 1. FUNDAMENTOS BÁSICOS DE EMPRESA</a:t>
            </a:r>
            <a:endParaRPr lang="es-MX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8623300" y="60674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2023-2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94875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3190" y="1375411"/>
            <a:ext cx="3308509" cy="596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1696" rIns="0" bIns="0" rtlCol="0">
            <a:spAutoFit/>
          </a:bodyPr>
          <a:lstStyle/>
          <a:p>
            <a:pPr marL="11139">
              <a:spcBef>
                <a:spcPts val="92"/>
              </a:spcBef>
            </a:pPr>
            <a: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EFICACIA</a:t>
            </a:r>
            <a:endParaRPr spc="-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02005" y="2444749"/>
            <a:ext cx="9269095" cy="3785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base"/>
            <a:r>
              <a:rPr lang="es-ES" sz="2400" dirty="0" smtClean="0">
                <a:solidFill>
                  <a:schemeClr val="tx1"/>
                </a:solidFill>
              </a:rPr>
              <a:t>Según la RAE</a:t>
            </a:r>
          </a:p>
          <a:p>
            <a:pPr algn="just" fontAlgn="base"/>
            <a:endParaRPr lang="es-ES" sz="2400" dirty="0">
              <a:solidFill>
                <a:schemeClr val="tx1"/>
              </a:solidFill>
            </a:endParaRPr>
          </a:p>
          <a:p>
            <a:pPr algn="just" fontAlgn="base"/>
            <a:r>
              <a:rPr lang="es-ES" sz="2400" dirty="0" smtClean="0">
                <a:solidFill>
                  <a:schemeClr val="tx1"/>
                </a:solidFill>
              </a:rPr>
              <a:t>La </a:t>
            </a:r>
            <a:r>
              <a:rPr lang="es-ES" sz="2400" b="1" dirty="0" smtClean="0">
                <a:solidFill>
                  <a:schemeClr val="tx1"/>
                </a:solidFill>
              </a:rPr>
              <a:t>eficacia </a:t>
            </a:r>
            <a:r>
              <a:rPr lang="es-ES" sz="2400" dirty="0" smtClean="0">
                <a:solidFill>
                  <a:schemeClr val="tx1"/>
                </a:solidFill>
              </a:rPr>
              <a:t>es la capacidad de </a:t>
            </a:r>
            <a:r>
              <a:rPr lang="es-ES" sz="2400" b="1" dirty="0" smtClean="0">
                <a:solidFill>
                  <a:schemeClr val="tx1"/>
                </a:solidFill>
              </a:rPr>
              <a:t>lograr el efecto que se desea</a:t>
            </a:r>
            <a:r>
              <a:rPr lang="es-ES" sz="2400" dirty="0" smtClean="0">
                <a:solidFill>
                  <a:schemeClr val="tx1"/>
                </a:solidFill>
              </a:rPr>
              <a:t> o se espera. </a:t>
            </a:r>
            <a:r>
              <a:rPr lang="es-ES" sz="2400" dirty="0">
                <a:solidFill>
                  <a:schemeClr val="tx1"/>
                </a:solidFill>
              </a:rPr>
              <a:t>De este </a:t>
            </a:r>
            <a:r>
              <a:rPr lang="es-ES" sz="2400" dirty="0" smtClean="0">
                <a:solidFill>
                  <a:schemeClr val="tx1"/>
                </a:solidFill>
              </a:rPr>
              <a:t>modo, una </a:t>
            </a:r>
            <a:r>
              <a:rPr lang="es-ES" sz="2400" dirty="0">
                <a:solidFill>
                  <a:schemeClr val="tx1"/>
                </a:solidFill>
              </a:rPr>
              <a:t>persona es eficaz si realiza las tareas que se esperan de ella, o una empresa es eficaz si alcanza los objetivos propuestos.</a:t>
            </a:r>
          </a:p>
          <a:p>
            <a:pPr algn="just" fontAlgn="base"/>
            <a:endParaRPr lang="es-ES" sz="2400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s-ES" sz="2400" dirty="0" smtClean="0">
                <a:solidFill>
                  <a:schemeClr val="tx1"/>
                </a:solidFill>
              </a:rPr>
              <a:t>Para </a:t>
            </a:r>
            <a:r>
              <a:rPr lang="es-ES" sz="2400" dirty="0">
                <a:solidFill>
                  <a:schemeClr val="tx1"/>
                </a:solidFill>
              </a:rPr>
              <a:t>que la eficacia tenga el impacto positivo adecuado, previamente es necesario realizar una buena </a:t>
            </a:r>
            <a:r>
              <a:rPr lang="es-ES" sz="2400" b="1" dirty="0">
                <a:solidFill>
                  <a:schemeClr val="tx1"/>
                </a:solidFill>
              </a:rPr>
              <a:t>definición de objetivos y resultados a conseguir.</a:t>
            </a:r>
            <a:endParaRPr lang="es-ES" sz="2400" dirty="0">
              <a:solidFill>
                <a:schemeClr val="tx1"/>
              </a:solidFill>
            </a:endParaRPr>
          </a:p>
          <a:p>
            <a:pPr algn="just"/>
            <a:endParaRPr lang="es-E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53892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5100" y="428625"/>
            <a:ext cx="3308509" cy="596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1696" rIns="0" bIns="0" rtlCol="0">
            <a:spAutoFit/>
          </a:bodyPr>
          <a:lstStyle/>
          <a:p>
            <a:pPr marL="11139">
              <a:spcBef>
                <a:spcPts val="92"/>
              </a:spcBef>
            </a:pPr>
            <a: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EFICIENCIA</a:t>
            </a:r>
            <a:endParaRPr spc="-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74700" y="1343025"/>
            <a:ext cx="9269095" cy="50167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base"/>
            <a:r>
              <a:rPr lang="es-ES" sz="2000" dirty="0" smtClean="0">
                <a:solidFill>
                  <a:schemeClr val="tx1"/>
                </a:solidFill>
              </a:rPr>
              <a:t>Según la RAE</a:t>
            </a:r>
          </a:p>
          <a:p>
            <a:pPr algn="just" fontAlgn="base"/>
            <a:endParaRPr lang="es-ES" sz="2000" dirty="0">
              <a:solidFill>
                <a:schemeClr val="tx1"/>
              </a:solidFill>
            </a:endParaRPr>
          </a:p>
          <a:p>
            <a:pPr algn="just" fontAlgn="base"/>
            <a:r>
              <a:rPr lang="es-ES" sz="2000" dirty="0">
                <a:solidFill>
                  <a:schemeClr val="tx1"/>
                </a:solidFill>
              </a:rPr>
              <a:t>E</a:t>
            </a:r>
            <a:r>
              <a:rPr lang="es-ES" sz="2000" dirty="0" smtClean="0">
                <a:solidFill>
                  <a:schemeClr val="tx1"/>
                </a:solidFill>
              </a:rPr>
              <a:t>s </a:t>
            </a:r>
            <a:r>
              <a:rPr lang="es-ES" sz="2000" dirty="0">
                <a:solidFill>
                  <a:schemeClr val="tx1"/>
                </a:solidFill>
              </a:rPr>
              <a:t>la capacidad de disponer de alguien o de algo para </a:t>
            </a:r>
            <a:r>
              <a:rPr lang="es-ES" sz="2000" b="1" dirty="0">
                <a:solidFill>
                  <a:schemeClr val="tx1"/>
                </a:solidFill>
              </a:rPr>
              <a:t>conseguir un efecto</a:t>
            </a:r>
            <a:r>
              <a:rPr lang="es-ES" sz="2000" dirty="0">
                <a:solidFill>
                  <a:schemeClr val="tx1"/>
                </a:solidFill>
              </a:rPr>
              <a:t> determinado.</a:t>
            </a:r>
          </a:p>
          <a:p>
            <a:pPr algn="just" fontAlgn="base"/>
            <a:endParaRPr lang="es-ES" sz="2000" dirty="0" smtClean="0">
              <a:solidFill>
                <a:schemeClr val="tx1"/>
              </a:solidFill>
            </a:endParaRPr>
          </a:p>
          <a:p>
            <a:pPr algn="just" fontAlgn="base"/>
            <a:r>
              <a:rPr lang="es-ES" sz="2000" dirty="0" smtClean="0">
                <a:solidFill>
                  <a:schemeClr val="tx1"/>
                </a:solidFill>
              </a:rPr>
              <a:t>Desde </a:t>
            </a:r>
            <a:r>
              <a:rPr lang="es-ES" sz="2000" dirty="0">
                <a:solidFill>
                  <a:schemeClr val="tx1"/>
                </a:solidFill>
              </a:rPr>
              <a:t>el punto de vista empresarial y productivo, se define la eficiencia como la </a:t>
            </a:r>
            <a:r>
              <a:rPr lang="es-ES" sz="2000" b="1" dirty="0">
                <a:solidFill>
                  <a:schemeClr val="tx1"/>
                </a:solidFill>
              </a:rPr>
              <a:t>relación entre los recursos utilizados y los logros conseguidos</a:t>
            </a:r>
            <a:r>
              <a:rPr lang="es-ES" sz="2000" dirty="0">
                <a:solidFill>
                  <a:schemeClr val="tx1"/>
                </a:solidFill>
              </a:rPr>
              <a:t>. Así una alta eficiencia se obtiene </a:t>
            </a:r>
            <a:r>
              <a:rPr lang="es-ES" sz="2000" b="1" dirty="0">
                <a:solidFill>
                  <a:schemeClr val="tx1"/>
                </a:solidFill>
              </a:rPr>
              <a:t>consiguiendo los mejores resultados posibles con los menores recursos posibles</a:t>
            </a:r>
            <a:r>
              <a:rPr lang="es-ES" sz="2000" dirty="0" smtClean="0">
                <a:solidFill>
                  <a:schemeClr val="tx1"/>
                </a:solidFill>
              </a:rPr>
              <a:t>.</a:t>
            </a:r>
          </a:p>
          <a:p>
            <a:pPr algn="just" fontAlgn="base"/>
            <a:endParaRPr lang="es-ES" sz="2000" dirty="0">
              <a:solidFill>
                <a:schemeClr val="tx1"/>
              </a:solidFill>
            </a:endParaRPr>
          </a:p>
          <a:p>
            <a:pPr algn="just" fontAlgn="base"/>
            <a:r>
              <a:rPr lang="es-ES" sz="2000" dirty="0" smtClean="0">
                <a:solidFill>
                  <a:schemeClr val="tx1"/>
                </a:solidFill>
              </a:rPr>
              <a:t>Ejemplos de </a:t>
            </a:r>
            <a:r>
              <a:rPr lang="es-ES" sz="2000" dirty="0">
                <a:solidFill>
                  <a:schemeClr val="tx1"/>
                </a:solidFill>
              </a:rPr>
              <a:t>eficiencia </a:t>
            </a:r>
            <a:r>
              <a:rPr lang="es-ES" sz="2000" dirty="0" smtClean="0">
                <a:solidFill>
                  <a:schemeClr val="tx1"/>
                </a:solidFill>
              </a:rPr>
              <a:t>son entonces, aprobar </a:t>
            </a:r>
            <a:r>
              <a:rPr lang="es-ES" sz="2000" dirty="0">
                <a:solidFill>
                  <a:schemeClr val="tx1"/>
                </a:solidFill>
              </a:rPr>
              <a:t>un examen dedicando el menor número de horas posible, conseguir el mayor beneficio anual en la empresa con el menor número de trabajadores, o realizar una venta invirtiendo el menor tiempo posible</a:t>
            </a:r>
            <a:r>
              <a:rPr lang="es-ES" sz="2000" dirty="0" smtClean="0">
                <a:solidFill>
                  <a:schemeClr val="tx1"/>
                </a:solidFill>
              </a:rPr>
              <a:t>.</a:t>
            </a:r>
          </a:p>
          <a:p>
            <a:pPr algn="just" fontAlgn="base"/>
            <a:endParaRPr lang="es-ES" sz="2000" dirty="0">
              <a:solidFill>
                <a:schemeClr val="tx1"/>
              </a:solidFill>
            </a:endParaRPr>
          </a:p>
          <a:p>
            <a:pPr algn="just" fontAlgn="base"/>
            <a:r>
              <a:rPr lang="es-ES" sz="2000" dirty="0" smtClean="0">
                <a:solidFill>
                  <a:schemeClr val="tx1"/>
                </a:solidFill>
              </a:rPr>
              <a:t>Se espera una mayor</a:t>
            </a:r>
            <a:r>
              <a:rPr lang="es-ES" sz="2000" dirty="0">
                <a:solidFill>
                  <a:schemeClr val="tx1"/>
                </a:solidFill>
              </a:rPr>
              <a:t> </a:t>
            </a:r>
            <a:r>
              <a:rPr lang="es-ES" sz="2000" b="1" dirty="0">
                <a:solidFill>
                  <a:schemeClr val="tx1"/>
                </a:solidFill>
              </a:rPr>
              <a:t>eficiencia empresarial</a:t>
            </a:r>
            <a:r>
              <a:rPr lang="es-ES" sz="2000" dirty="0">
                <a:solidFill>
                  <a:schemeClr val="tx1"/>
                </a:solidFill>
              </a:rPr>
              <a:t>, </a:t>
            </a:r>
            <a:r>
              <a:rPr lang="es-ES" sz="2000" dirty="0" smtClean="0">
                <a:solidFill>
                  <a:schemeClr val="tx1"/>
                </a:solidFill>
              </a:rPr>
              <a:t> con la </a:t>
            </a:r>
            <a:r>
              <a:rPr lang="es-ES" sz="2000" dirty="0">
                <a:solidFill>
                  <a:schemeClr val="tx1"/>
                </a:solidFill>
              </a:rPr>
              <a:t>mejora continua como la automatización en tareas, la mejora de los procesos y las técnicas de productividad laboral.</a:t>
            </a:r>
          </a:p>
        </p:txBody>
      </p:sp>
    </p:spTree>
    <p:extLst>
      <p:ext uri="{BB962C8B-B14F-4D97-AF65-F5344CB8AC3E}">
        <p14:creationId xmlns:p14="http://schemas.microsoft.com/office/powerpoint/2010/main" val="467249547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4500" y="657225"/>
            <a:ext cx="5594510" cy="118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1696" rIns="0" bIns="0" rtlCol="0">
            <a:spAutoFit/>
          </a:bodyPr>
          <a:lstStyle/>
          <a:p>
            <a:pPr marL="11139" algn="ctr">
              <a:spcBef>
                <a:spcPts val="92"/>
              </a:spcBef>
            </a:pPr>
            <a: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 entre eficacia y eficiencia</a:t>
            </a:r>
            <a:endParaRPr spc="-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79498" y="2486025"/>
            <a:ext cx="8305799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fontAlgn="base"/>
            <a:r>
              <a:rPr lang="es-ES" sz="2400" dirty="0"/>
              <a:t>U</a:t>
            </a:r>
            <a:r>
              <a:rPr lang="es-ES" sz="2400" dirty="0" smtClean="0"/>
              <a:t>na </a:t>
            </a:r>
            <a:r>
              <a:rPr lang="es-ES" sz="2400" dirty="0"/>
              <a:t>persona será eficaz si ha conseguido el resultado. Pero además será eficiente si lo ha conseguido con el menor número de recursos posibles. O si con los mismos recursos ha conseguido mejores resultados.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50900" y="4543425"/>
            <a:ext cx="9251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solidFill>
                  <a:srgbClr val="363636"/>
                </a:solidFill>
                <a:latin typeface="Quicksand"/>
              </a:rPr>
              <a:t> </a:t>
            </a:r>
            <a:r>
              <a:rPr lang="es-ES" sz="2800" b="1" dirty="0" smtClean="0">
                <a:solidFill>
                  <a:srgbClr val="363636"/>
                </a:solidFill>
                <a:latin typeface="Quicksand"/>
              </a:rPr>
              <a:t>Eficiencia </a:t>
            </a:r>
            <a:r>
              <a:rPr lang="es-ES" sz="2800" b="1" dirty="0">
                <a:solidFill>
                  <a:srgbClr val="363636"/>
                </a:solidFill>
                <a:latin typeface="Quicksand"/>
              </a:rPr>
              <a:t>y eficacia se complementan</a:t>
            </a:r>
            <a:r>
              <a:rPr lang="es-ES" sz="2800" dirty="0">
                <a:solidFill>
                  <a:srgbClr val="363636"/>
                </a:solidFill>
                <a:latin typeface="Quicksand"/>
              </a:rPr>
              <a:t>. </a:t>
            </a:r>
            <a:endParaRPr lang="es-ES" sz="2800" dirty="0" smtClean="0">
              <a:solidFill>
                <a:srgbClr val="363636"/>
              </a:solidFill>
              <a:latin typeface="Quicksand"/>
            </a:endParaRPr>
          </a:p>
          <a:p>
            <a:pPr algn="ctr"/>
            <a:endParaRPr lang="es-ES" sz="2800" dirty="0" smtClean="0">
              <a:solidFill>
                <a:srgbClr val="363636"/>
              </a:solidFill>
              <a:latin typeface="Quicksand"/>
            </a:endParaRPr>
          </a:p>
          <a:p>
            <a:pPr algn="ctr"/>
            <a:r>
              <a:rPr lang="es-ES" sz="2800" dirty="0" smtClean="0">
                <a:solidFill>
                  <a:srgbClr val="363636"/>
                </a:solidFill>
                <a:latin typeface="Quicksand"/>
              </a:rPr>
              <a:t>La </a:t>
            </a:r>
            <a:r>
              <a:rPr lang="es-ES" sz="2800" dirty="0">
                <a:solidFill>
                  <a:srgbClr val="363636"/>
                </a:solidFill>
                <a:latin typeface="Quicksand"/>
              </a:rPr>
              <a:t>situación ideal es </a:t>
            </a:r>
            <a:r>
              <a:rPr lang="es-ES" sz="2800" dirty="0" smtClean="0">
                <a:solidFill>
                  <a:srgbClr val="363636"/>
                </a:solidFill>
                <a:latin typeface="Quicksand"/>
              </a:rPr>
              <a:t>alcanzar la</a:t>
            </a:r>
            <a:r>
              <a:rPr lang="es-ES" sz="2800" dirty="0">
                <a:solidFill>
                  <a:srgbClr val="363636"/>
                </a:solidFill>
                <a:latin typeface="Quicksand"/>
              </a:rPr>
              <a:t> </a:t>
            </a:r>
            <a:r>
              <a:rPr lang="es-ES" sz="2800" b="1" dirty="0">
                <a:solidFill>
                  <a:srgbClr val="363636"/>
                </a:solidFill>
                <a:latin typeface="Quicksand"/>
              </a:rPr>
              <a:t>eficacia </a:t>
            </a:r>
            <a:r>
              <a:rPr lang="es-ES" sz="2800" dirty="0">
                <a:solidFill>
                  <a:srgbClr val="363636"/>
                </a:solidFill>
                <a:latin typeface="Quicksand"/>
              </a:rPr>
              <a:t>(consiguiendo los resultados propuestos</a:t>
            </a:r>
            <a:r>
              <a:rPr lang="es-ES" sz="2800" dirty="0" smtClean="0">
                <a:solidFill>
                  <a:srgbClr val="363636"/>
                </a:solidFill>
                <a:latin typeface="Quicksand"/>
              </a:rPr>
              <a:t>)  </a:t>
            </a:r>
            <a:r>
              <a:rPr lang="es-ES" sz="2800" dirty="0">
                <a:solidFill>
                  <a:srgbClr val="363636"/>
                </a:solidFill>
                <a:latin typeface="Quicksand"/>
              </a:rPr>
              <a:t>y </a:t>
            </a:r>
            <a:r>
              <a:rPr lang="es-ES" sz="2800" dirty="0" smtClean="0">
                <a:solidFill>
                  <a:srgbClr val="363636"/>
                </a:solidFill>
                <a:latin typeface="Quicksand"/>
              </a:rPr>
              <a:t>la</a:t>
            </a:r>
            <a:r>
              <a:rPr lang="es-ES" sz="2800" dirty="0">
                <a:solidFill>
                  <a:srgbClr val="363636"/>
                </a:solidFill>
                <a:latin typeface="Quicksand"/>
              </a:rPr>
              <a:t> </a:t>
            </a:r>
            <a:r>
              <a:rPr lang="es-ES" sz="2800" b="1" dirty="0">
                <a:solidFill>
                  <a:srgbClr val="363636"/>
                </a:solidFill>
                <a:latin typeface="Quicksand"/>
              </a:rPr>
              <a:t>eficiencia</a:t>
            </a:r>
            <a:r>
              <a:rPr lang="es-ES" sz="2800" dirty="0">
                <a:solidFill>
                  <a:srgbClr val="363636"/>
                </a:solidFill>
                <a:latin typeface="Quicksand"/>
              </a:rPr>
              <a:t> </a:t>
            </a:r>
            <a:r>
              <a:rPr lang="es-ES" sz="2800" dirty="0" smtClean="0">
                <a:solidFill>
                  <a:srgbClr val="363636"/>
                </a:solidFill>
                <a:latin typeface="Quicksand"/>
              </a:rPr>
              <a:t>(utilizando </a:t>
            </a:r>
            <a:r>
              <a:rPr lang="es-ES" sz="2800" dirty="0">
                <a:solidFill>
                  <a:srgbClr val="363636"/>
                </a:solidFill>
                <a:latin typeface="Quicksand"/>
              </a:rPr>
              <a:t>el menor esfuerzo posible).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1265560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7045" y="200025"/>
            <a:ext cx="5594510" cy="11813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1696" rIns="0" bIns="0" rtlCol="0">
            <a:spAutoFit/>
          </a:bodyPr>
          <a:lstStyle/>
          <a:p>
            <a:pPr marL="11139" algn="ctr">
              <a:spcBef>
                <a:spcPts val="92"/>
              </a:spcBef>
            </a:pP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equilibrio entre eficacia y </a:t>
            </a:r>
            <a:r>
              <a:rPr lang="es-E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eficiencia</a:t>
            </a: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667" t="18519" r="38447" b="26900"/>
          <a:stretch/>
        </p:blipFill>
        <p:spPr>
          <a:xfrm>
            <a:off x="469900" y="1381387"/>
            <a:ext cx="9525000" cy="572432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175500" y="6990297"/>
            <a:ext cx="244971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900" dirty="0"/>
              <a:t>https://dirigetutiempo.net/eficiencia-y-eficacia/</a:t>
            </a:r>
          </a:p>
        </p:txBody>
      </p:sp>
    </p:spTree>
    <p:extLst>
      <p:ext uri="{BB962C8B-B14F-4D97-AF65-F5344CB8AC3E}">
        <p14:creationId xmlns:p14="http://schemas.microsoft.com/office/powerpoint/2010/main" val="2457956249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297072"/>
            <a:ext cx="9624060" cy="49244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MX" altLang="es-CO" sz="3200" dirty="0">
                <a:solidFill>
                  <a:schemeClr val="tx1"/>
                </a:solidFill>
              </a:rPr>
              <a:t>Concepto de administración de empresas</a:t>
            </a:r>
            <a:endParaRPr lang="es-CL" altLang="es-CO" sz="3200" dirty="0">
              <a:solidFill>
                <a:schemeClr val="tx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77862" y="1085424"/>
            <a:ext cx="9499550" cy="37517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just">
              <a:buClr>
                <a:srgbClr val="FF0000"/>
              </a:buClr>
            </a:pPr>
            <a:r>
              <a:rPr lang="es-ES" altLang="es-CO" sz="2400" b="1" dirty="0"/>
              <a:t>Es un proceso o serie de actividades  continuas y </a:t>
            </a:r>
            <a:r>
              <a:rPr lang="es-ES" altLang="es-CO" sz="2400" b="1" dirty="0" smtClean="0"/>
              <a:t>relacionadas.</a:t>
            </a:r>
          </a:p>
          <a:p>
            <a:pPr algn="just">
              <a:buClr>
                <a:srgbClr val="FF0000"/>
              </a:buClr>
            </a:pPr>
            <a:endParaRPr lang="es-ES" altLang="es-CO" sz="2400" b="1" dirty="0"/>
          </a:p>
          <a:p>
            <a:pPr algn="just" eaLnBrk="0" hangingPunct="0">
              <a:spcBef>
                <a:spcPts val="684"/>
              </a:spcBef>
              <a:spcAft>
                <a:spcPts val="684"/>
              </a:spcAft>
              <a:buClr>
                <a:srgbClr val="FF0000"/>
              </a:buClr>
            </a:pPr>
            <a:r>
              <a:rPr lang="es-ES" altLang="es-CO" sz="2400" b="1" dirty="0"/>
              <a:t>Comprende y se concentra en el alcance de las metas de la organización</a:t>
            </a:r>
            <a:endParaRPr lang="es-ES" altLang="es-CO" sz="2400" b="1" u="sng" dirty="0"/>
          </a:p>
          <a:p>
            <a:pPr algn="just">
              <a:lnSpc>
                <a:spcPct val="90000"/>
              </a:lnSpc>
              <a:spcBef>
                <a:spcPts val="684"/>
              </a:spcBef>
              <a:spcAft>
                <a:spcPts val="684"/>
              </a:spcAft>
              <a:buClr>
                <a:srgbClr val="FF0000"/>
              </a:buClr>
            </a:pPr>
            <a:endParaRPr lang="es-ES" altLang="es-CO" sz="2400" b="1" dirty="0" smtClean="0"/>
          </a:p>
          <a:p>
            <a:pPr algn="just">
              <a:lnSpc>
                <a:spcPct val="90000"/>
              </a:lnSpc>
              <a:spcBef>
                <a:spcPts val="684"/>
              </a:spcBef>
              <a:spcAft>
                <a:spcPts val="684"/>
              </a:spcAft>
              <a:buClr>
                <a:srgbClr val="FF0000"/>
              </a:buClr>
            </a:pPr>
            <a:r>
              <a:rPr lang="es-ES" altLang="es-CO" sz="2400" b="1" dirty="0" smtClean="0"/>
              <a:t>Estas </a:t>
            </a:r>
            <a:r>
              <a:rPr lang="es-ES" altLang="es-CO" sz="2400" b="1" dirty="0"/>
              <a:t>metas se alcanzan trabajando con y por medio de las personas y de otros recursos organizacionales</a:t>
            </a:r>
            <a:endParaRPr lang="es-CL" altLang="es-CO" sz="2400" b="1" dirty="0"/>
          </a:p>
          <a:p>
            <a:pPr algn="just">
              <a:buClr>
                <a:srgbClr val="FF0000"/>
              </a:buClr>
              <a:buFont typeface="Wingdings" pitchFamily="2" charset="2"/>
              <a:buChar char="Ø"/>
            </a:pPr>
            <a:endParaRPr lang="es-CL" altLang="es-CO" sz="2400" b="1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77862" y="5838825"/>
            <a:ext cx="4800600" cy="1336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  <a:extLst/>
        </p:spPr>
        <p:txBody>
          <a:bodyPr wrap="square" lIns="104315" tIns="52157" rIns="104315" bIns="52157">
            <a:spAutoFit/>
          </a:bodyPr>
          <a:lstStyle/>
          <a:p>
            <a:pPr algn="just"/>
            <a:r>
              <a:rPr lang="es-ES" altLang="es-CO" sz="2000" b="1" i="1" dirty="0"/>
              <a:t>El administrador es la persona que asigna recursos humanos y materiales y dirige las operaciones de un departamento o una organización entera.</a:t>
            </a:r>
            <a:endParaRPr lang="es-CL" altLang="es-CO" sz="2000" b="1" i="1" dirty="0"/>
          </a:p>
        </p:txBody>
      </p:sp>
      <p:pic>
        <p:nvPicPr>
          <p:cNvPr id="1026" name="Picture 2" descr="https://www.rosario3.com/__export/1485868518822/sites/rosario3/img/2017/01/31/adm-empresas-kant2.jpg_15721300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5133130"/>
            <a:ext cx="3810000" cy="227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953900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100" y="276225"/>
            <a:ext cx="5518310" cy="5965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1696" rIns="0" bIns="0" rtlCol="0">
            <a:spAutoFit/>
          </a:bodyPr>
          <a:lstStyle/>
          <a:p>
            <a:pPr marL="11139">
              <a:spcBef>
                <a:spcPts val="92"/>
              </a:spcBef>
            </a:pPr>
            <a:r>
              <a:rPr lang="es-E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 es </a:t>
            </a: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</a:t>
            </a:r>
            <a:r>
              <a:rPr spc="-6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pc="-4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esa</a:t>
            </a:r>
            <a:r>
              <a:rPr lang="es-ES" spc="-4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pc="-4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41300" y="1499175"/>
            <a:ext cx="6248400" cy="4893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400" b="1" dirty="0" smtClean="0"/>
              <a:t>Colectividad </a:t>
            </a:r>
            <a:r>
              <a:rPr lang="es-ES" sz="2400" b="1" dirty="0"/>
              <a:t>integrada </a:t>
            </a:r>
            <a:r>
              <a:rPr lang="es-ES" sz="2400" b="1" dirty="0" smtClean="0"/>
              <a:t>por grupos </a:t>
            </a:r>
            <a:r>
              <a:rPr lang="es-ES" sz="2400" b="1" dirty="0"/>
              <a:t>sociales</a:t>
            </a:r>
            <a:r>
              <a:rPr lang="x-none" sz="2400" b="1" dirty="0"/>
              <a:t> </a:t>
            </a:r>
            <a:r>
              <a:rPr lang="es-ES" sz="2400" b="1" dirty="0"/>
              <a:t>que unen sus recursos (producción, tierra, mano de obra, tecnología y capital, conocimiento),</a:t>
            </a:r>
            <a:r>
              <a:rPr lang="x-none" sz="2400" b="1" dirty="0"/>
              <a:t> </a:t>
            </a:r>
            <a:r>
              <a:rPr lang="es-ES" sz="2400" b="1" dirty="0"/>
              <a:t>en una base común para producir bienes o servicios, mediante un orden</a:t>
            </a:r>
            <a:r>
              <a:rPr lang="x-none" sz="2400" b="1" dirty="0"/>
              <a:t> </a:t>
            </a:r>
            <a:r>
              <a:rPr lang="es-ES" sz="2400" b="1" dirty="0"/>
              <a:t>normativo, organizado y bien administrado, señalando rangos de autoridad,</a:t>
            </a:r>
            <a:r>
              <a:rPr lang="x-none" sz="2400" b="1" dirty="0"/>
              <a:t> </a:t>
            </a:r>
            <a:r>
              <a:rPr lang="es-ES" sz="2400" b="1" dirty="0"/>
              <a:t>sistemas de planeación, comunicación, información y control coordinados, con</a:t>
            </a:r>
            <a:r>
              <a:rPr lang="x-none" sz="2400" b="1" dirty="0"/>
              <a:t> </a:t>
            </a:r>
            <a:r>
              <a:rPr lang="es-ES" sz="2400" b="1" dirty="0"/>
              <a:t>eficiencia, modernidad, productividad, con una existencia relativamente</a:t>
            </a:r>
            <a:r>
              <a:rPr lang="x-none" sz="2400" b="1" dirty="0"/>
              <a:t> </a:t>
            </a:r>
            <a:r>
              <a:rPr lang="es-ES" sz="2400" b="1" dirty="0"/>
              <a:t>continua en un medio y cuyas actividades se encuentran encaminadas hacia el</a:t>
            </a:r>
            <a:r>
              <a:rPr lang="x-none" sz="2400" b="1" dirty="0"/>
              <a:t> </a:t>
            </a:r>
            <a:r>
              <a:rPr lang="es-ES" sz="2400" b="1" dirty="0"/>
              <a:t>logro de un fin o misión determinada.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718300" y="1499175"/>
            <a:ext cx="3429000" cy="32470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2500" b="1" dirty="0" smtClean="0"/>
              <a:t>“L</a:t>
            </a:r>
            <a:r>
              <a:rPr lang="es-ES" sz="2500" b="1" dirty="0" smtClean="0">
                <a:solidFill>
                  <a:schemeClr val="dk1"/>
                </a:solidFill>
              </a:rPr>
              <a:t>a </a:t>
            </a:r>
            <a:r>
              <a:rPr lang="es-ES" sz="2500" b="1" dirty="0">
                <a:solidFill>
                  <a:schemeClr val="dk1"/>
                </a:solidFill>
              </a:rPr>
              <a:t>empresa es un conjunto de capital, trabajo y administración dedicados a satisfacer una necesidad en el </a:t>
            </a:r>
            <a:r>
              <a:rPr lang="es-ES" sz="2500" b="1" dirty="0" smtClean="0">
                <a:solidFill>
                  <a:schemeClr val="dk1"/>
                </a:solidFill>
              </a:rPr>
              <a:t>mercado”</a:t>
            </a:r>
          </a:p>
          <a:p>
            <a:pPr algn="just"/>
            <a:endParaRPr lang="en-US" sz="2500" b="1" dirty="0" smtClean="0"/>
          </a:p>
          <a:p>
            <a:pPr algn="r"/>
            <a:r>
              <a:rPr lang="en-US" sz="1500" b="1" dirty="0" smtClean="0"/>
              <a:t>Agustin Granchelli, </a:t>
            </a:r>
            <a:r>
              <a:rPr lang="en-US" sz="1500" b="1" dirty="0" err="1" smtClean="0"/>
              <a:t>en</a:t>
            </a:r>
            <a:r>
              <a:rPr lang="en-US" sz="1500" b="1" dirty="0" smtClean="0"/>
              <a:t> blog derecho </a:t>
            </a:r>
            <a:r>
              <a:rPr lang="en-US" sz="1500" b="1" dirty="0" err="1" smtClean="0"/>
              <a:t>empresario</a:t>
            </a:r>
            <a:endParaRPr lang="en-US" sz="1500" b="1" dirty="0"/>
          </a:p>
        </p:txBody>
      </p:sp>
      <p:pic>
        <p:nvPicPr>
          <p:cNvPr id="6" name="Imagen 5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5257" t="35919" r="40692" b="21434"/>
          <a:stretch/>
        </p:blipFill>
        <p:spPr bwMode="auto">
          <a:xfrm>
            <a:off x="6489700" y="4848225"/>
            <a:ext cx="3886199" cy="236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207694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547666" y="1002255"/>
            <a:ext cx="9624060" cy="56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93" tIns="45746" rIns="91493" bIns="45746" anchor="ctr"/>
          <a:lstStyle>
            <a:lvl1pPr algn="ctr">
              <a:defRPr sz="4400">
                <a:solidFill>
                  <a:schemeClr val="tx2"/>
                </a:solidFill>
                <a:latin typeface="Arial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L" altLang="es-CO" sz="2368" b="1">
                <a:solidFill>
                  <a:srgbClr val="FF0000"/>
                </a:solidFill>
              </a:rPr>
              <a:t>Las empresas realizan una función de intercambio</a:t>
            </a:r>
            <a:endParaRPr lang="es-CL" altLang="es-CO" sz="3859">
              <a:solidFill>
                <a:srgbClr val="FF0000"/>
              </a:solidFill>
            </a:endParaRP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547666" y="2581202"/>
            <a:ext cx="9624060" cy="2071846"/>
            <a:chOff x="240" y="1968"/>
            <a:chExt cx="5184" cy="1488"/>
          </a:xfrm>
        </p:grpSpPr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>
              <a:off x="240" y="1968"/>
              <a:ext cx="1680" cy="1488"/>
            </a:xfrm>
            <a:prstGeom prst="cube">
              <a:avLst>
                <a:gd name="adj" fmla="val 11514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s-CO" sz="1579">
                  <a:solidFill>
                    <a:schemeClr val="bg1"/>
                  </a:solidFill>
                  <a:latin typeface="Arial Black" pitchFamily="34" charset="0"/>
                </a:rPr>
                <a:t>Industria</a:t>
              </a:r>
            </a:p>
            <a:p>
              <a:pPr algn="ctr"/>
              <a:r>
                <a:rPr lang="en-US" altLang="es-CO" sz="1579">
                  <a:solidFill>
                    <a:schemeClr val="bg1"/>
                  </a:solidFill>
                  <a:latin typeface="Arial Black" pitchFamily="34" charset="0"/>
                </a:rPr>
                <a:t>(conjunto de</a:t>
              </a:r>
            </a:p>
            <a:p>
              <a:pPr algn="ctr"/>
              <a:r>
                <a:rPr lang="en-US" altLang="es-CO" sz="1579">
                  <a:solidFill>
                    <a:schemeClr val="bg1"/>
                  </a:solidFill>
                  <a:latin typeface="Arial Black" pitchFamily="34" charset="0"/>
                </a:rPr>
                <a:t>vendedores y sus </a:t>
              </a:r>
            </a:p>
            <a:p>
              <a:pPr algn="ctr"/>
              <a:r>
                <a:rPr lang="en-US" altLang="es-CO" sz="1579">
                  <a:solidFill>
                    <a:schemeClr val="bg1"/>
                  </a:solidFill>
                  <a:latin typeface="Arial Black" pitchFamily="34" charset="0"/>
                </a:rPr>
                <a:t>objetivos)</a:t>
              </a:r>
            </a:p>
          </p:txBody>
        </p:sp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>
              <a:off x="3744" y="1968"/>
              <a:ext cx="1680" cy="1488"/>
            </a:xfrm>
            <a:prstGeom prst="cube">
              <a:avLst>
                <a:gd name="adj" fmla="val 11514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s-CO" sz="1579">
                  <a:solidFill>
                    <a:schemeClr val="bg1"/>
                  </a:solidFill>
                  <a:latin typeface="Arial Black" pitchFamily="34" charset="0"/>
                </a:rPr>
                <a:t>Mercado</a:t>
              </a:r>
            </a:p>
            <a:p>
              <a:pPr algn="ctr"/>
              <a:r>
                <a:rPr lang="en-US" altLang="es-CO" sz="1579">
                  <a:solidFill>
                    <a:schemeClr val="bg1"/>
                  </a:solidFill>
                  <a:latin typeface="Arial Black" pitchFamily="34" charset="0"/>
                </a:rPr>
                <a:t>(Conjunto de </a:t>
              </a:r>
            </a:p>
            <a:p>
              <a:pPr algn="ctr"/>
              <a:r>
                <a:rPr lang="en-US" altLang="es-CO" sz="1579">
                  <a:solidFill>
                    <a:schemeClr val="bg1"/>
                  </a:solidFill>
                  <a:latin typeface="Arial Black" pitchFamily="34" charset="0"/>
                </a:rPr>
                <a:t>compradores y sus </a:t>
              </a:r>
            </a:p>
            <a:p>
              <a:pPr algn="ctr"/>
              <a:r>
                <a:rPr lang="en-US" altLang="es-CO" sz="1579">
                  <a:solidFill>
                    <a:schemeClr val="bg1"/>
                  </a:solidFill>
                  <a:latin typeface="Arial Black" pitchFamily="34" charset="0"/>
                </a:rPr>
                <a:t>necesidades)</a:t>
              </a:r>
            </a:p>
          </p:txBody>
        </p:sp>
      </p:grpSp>
      <p:sp>
        <p:nvSpPr>
          <p:cNvPr id="30728" name="AutoShape 8"/>
          <p:cNvSpPr>
            <a:spLocks noChangeArrowheads="1"/>
          </p:cNvSpPr>
          <p:nvPr/>
        </p:nvSpPr>
        <p:spPr bwMode="auto">
          <a:xfrm>
            <a:off x="3410378" y="3275995"/>
            <a:ext cx="3653578" cy="735171"/>
          </a:xfrm>
          <a:prstGeom prst="rightArrow">
            <a:avLst>
              <a:gd name="adj1" fmla="val 50000"/>
              <a:gd name="adj2" fmla="val 93182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93" tIns="45746" rIns="91493" bIns="45746" anchor="ctr"/>
          <a:lstStyle/>
          <a:p>
            <a:pPr algn="ctr"/>
            <a:r>
              <a:rPr lang="en-US" altLang="es-CO" sz="1579">
                <a:solidFill>
                  <a:srgbClr val="000000"/>
                </a:solidFill>
                <a:latin typeface="Arial Black" pitchFamily="34" charset="0"/>
              </a:rPr>
              <a:t>Bienes_/Servicios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3577463" y="4033444"/>
            <a:ext cx="3386243" cy="735171"/>
          </a:xfrm>
          <a:prstGeom prst="leftArrow">
            <a:avLst>
              <a:gd name="adj1" fmla="val 50000"/>
              <a:gd name="adj2" fmla="val 86364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93" tIns="45746" rIns="91493" bIns="45746" anchor="ctr"/>
          <a:lstStyle/>
          <a:p>
            <a:pPr algn="ctr"/>
            <a:r>
              <a:rPr lang="en-US" altLang="es-CO" sz="1579">
                <a:solidFill>
                  <a:srgbClr val="000000"/>
                </a:solidFill>
                <a:latin typeface="Arial Black" pitchFamily="34" charset="0"/>
              </a:rPr>
              <a:t>Dinero</a:t>
            </a:r>
          </a:p>
        </p:txBody>
      </p:sp>
      <p:grpSp>
        <p:nvGrpSpPr>
          <p:cNvPr id="30730" name="Group 10"/>
          <p:cNvGrpSpPr>
            <a:grpSpLocks/>
          </p:cNvGrpSpPr>
          <p:nvPr/>
        </p:nvGrpSpPr>
        <p:grpSpPr bwMode="auto">
          <a:xfrm>
            <a:off x="631209" y="4917600"/>
            <a:ext cx="8822055" cy="824283"/>
            <a:chOff x="240" y="3456"/>
            <a:chExt cx="4752" cy="592"/>
          </a:xfrm>
        </p:grpSpPr>
        <p:sp>
          <p:nvSpPr>
            <p:cNvPr id="30731" name="AutoShape 11"/>
            <p:cNvSpPr>
              <a:spLocks noChangeArrowheads="1"/>
            </p:cNvSpPr>
            <p:nvPr/>
          </p:nvSpPr>
          <p:spPr bwMode="auto">
            <a:xfrm flipH="1" flipV="1">
              <a:off x="240" y="3456"/>
              <a:ext cx="4752" cy="528"/>
            </a:xfrm>
            <a:prstGeom prst="curvedDownArrow">
              <a:avLst>
                <a:gd name="adj1" fmla="val 180000"/>
                <a:gd name="adj2" fmla="val 360000"/>
                <a:gd name="adj3" fmla="val 3333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 sz="1579"/>
            </a:p>
          </p:txBody>
        </p:sp>
        <p:sp>
          <p:nvSpPr>
            <p:cNvPr id="30732" name="Text Box 12" descr="White marble"/>
            <p:cNvSpPr txBox="1">
              <a:spLocks noChangeArrowheads="1"/>
            </p:cNvSpPr>
            <p:nvPr/>
          </p:nvSpPr>
          <p:spPr bwMode="auto">
            <a:xfrm>
              <a:off x="2112" y="3807"/>
              <a:ext cx="10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s-CO" sz="1579">
                <a:solidFill>
                  <a:schemeClr val="bg1"/>
                </a:solidFill>
                <a:latin typeface="Arial Black" pitchFamily="34" charset="0"/>
              </a:endParaRPr>
            </a:p>
          </p:txBody>
        </p:sp>
      </p:grp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4503853" y="4981648"/>
            <a:ext cx="2357746" cy="33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93" tIns="45746" rIns="91493" bIns="45746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L" altLang="es-CO" sz="1579" b="1"/>
              <a:t>Información</a:t>
            </a:r>
          </a:p>
        </p:txBody>
      </p:sp>
    </p:spTree>
    <p:extLst>
      <p:ext uri="{BB962C8B-B14F-4D97-AF65-F5344CB8AC3E}">
        <p14:creationId xmlns:p14="http://schemas.microsoft.com/office/powerpoint/2010/main" val="55287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 autoUpdateAnimBg="0"/>
      <p:bldP spid="307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232" y="885825"/>
            <a:ext cx="5878585" cy="596586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1696" rIns="0" bIns="0" rtlCol="0">
            <a:spAutoFit/>
          </a:bodyPr>
          <a:lstStyle/>
          <a:p>
            <a:pPr marL="11139">
              <a:spcBef>
                <a:spcPts val="92"/>
              </a:spcBef>
            </a:pPr>
            <a:r>
              <a:rPr dirty="0">
                <a:solidFill>
                  <a:schemeClr val="bg1"/>
                </a:solidFill>
              </a:rPr>
              <a:t>Fines de la</a:t>
            </a:r>
            <a:r>
              <a:rPr spc="-57" dirty="0">
                <a:solidFill>
                  <a:schemeClr val="bg1"/>
                </a:solidFill>
              </a:rPr>
              <a:t> </a:t>
            </a:r>
            <a:r>
              <a:rPr spc="-9" dirty="0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232" y="2346950"/>
            <a:ext cx="4817043" cy="388609"/>
          </a:xfrm>
          <a:prstGeom prst="rect">
            <a:avLst/>
          </a:prstGeom>
        </p:spPr>
        <p:txBody>
          <a:bodyPr vert="horz" wrap="square" lIns="0" tIns="10582" rIns="0" bIns="0" rtlCol="0">
            <a:spAutoFit/>
          </a:bodyPr>
          <a:lstStyle/>
          <a:p>
            <a:pPr marL="211644" indent="-201062">
              <a:spcBef>
                <a:spcPts val="83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9" dirty="0">
                <a:latin typeface="Calibri"/>
                <a:cs typeface="Calibri"/>
              </a:rPr>
              <a:t>¿Cuáles son </a:t>
            </a:r>
            <a:r>
              <a:rPr sz="2456" spc="-4" dirty="0">
                <a:latin typeface="Calibri"/>
                <a:cs typeface="Calibri"/>
              </a:rPr>
              <a:t>los </a:t>
            </a:r>
            <a:r>
              <a:rPr sz="2456" spc="-9" dirty="0">
                <a:latin typeface="Calibri"/>
                <a:cs typeface="Calibri"/>
              </a:rPr>
              <a:t>fines </a:t>
            </a:r>
            <a:r>
              <a:rPr sz="2456" spc="-4" dirty="0">
                <a:latin typeface="Calibri"/>
                <a:cs typeface="Calibri"/>
              </a:rPr>
              <a:t>de la</a:t>
            </a:r>
            <a:r>
              <a:rPr sz="2456" spc="61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empresa?</a:t>
            </a:r>
            <a:endParaRPr sz="2456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9658" y="2750034"/>
            <a:ext cx="8973734" cy="1559659"/>
            <a:chOff x="1391412" y="2691384"/>
            <a:chExt cx="7649209" cy="1454150"/>
          </a:xfrm>
        </p:grpSpPr>
        <p:sp>
          <p:nvSpPr>
            <p:cNvPr id="5" name="object 5"/>
            <p:cNvSpPr/>
            <p:nvPr/>
          </p:nvSpPr>
          <p:spPr>
            <a:xfrm>
              <a:off x="1391412" y="2691384"/>
              <a:ext cx="7649209" cy="1454150"/>
            </a:xfrm>
            <a:custGeom>
              <a:avLst/>
              <a:gdLst/>
              <a:ahLst/>
              <a:cxnLst/>
              <a:rect l="l" t="t" r="r" b="b"/>
              <a:pathLst>
                <a:path w="7649209" h="1454150">
                  <a:moveTo>
                    <a:pt x="7503540" y="0"/>
                  </a:moveTo>
                  <a:lnTo>
                    <a:pt x="145415" y="0"/>
                  </a:lnTo>
                  <a:lnTo>
                    <a:pt x="99470" y="7417"/>
                  </a:lnTo>
                  <a:lnTo>
                    <a:pt x="59554" y="28070"/>
                  </a:lnTo>
                  <a:lnTo>
                    <a:pt x="28070" y="59554"/>
                  </a:lnTo>
                  <a:lnTo>
                    <a:pt x="7417" y="99470"/>
                  </a:lnTo>
                  <a:lnTo>
                    <a:pt x="0" y="145414"/>
                  </a:lnTo>
                  <a:lnTo>
                    <a:pt x="0" y="1308480"/>
                  </a:lnTo>
                  <a:lnTo>
                    <a:pt x="7417" y="1354425"/>
                  </a:lnTo>
                  <a:lnTo>
                    <a:pt x="28070" y="1394341"/>
                  </a:lnTo>
                  <a:lnTo>
                    <a:pt x="59554" y="1425825"/>
                  </a:lnTo>
                  <a:lnTo>
                    <a:pt x="99470" y="1446478"/>
                  </a:lnTo>
                  <a:lnTo>
                    <a:pt x="145415" y="1453895"/>
                  </a:lnTo>
                  <a:lnTo>
                    <a:pt x="7503540" y="1453895"/>
                  </a:lnTo>
                  <a:lnTo>
                    <a:pt x="7549485" y="1446478"/>
                  </a:lnTo>
                  <a:lnTo>
                    <a:pt x="7589401" y="1425825"/>
                  </a:lnTo>
                  <a:lnTo>
                    <a:pt x="7620885" y="1394341"/>
                  </a:lnTo>
                  <a:lnTo>
                    <a:pt x="7641538" y="1354425"/>
                  </a:lnTo>
                  <a:lnTo>
                    <a:pt x="7648956" y="1308480"/>
                  </a:lnTo>
                  <a:lnTo>
                    <a:pt x="7648956" y="145414"/>
                  </a:lnTo>
                  <a:lnTo>
                    <a:pt x="7641538" y="99470"/>
                  </a:lnTo>
                  <a:lnTo>
                    <a:pt x="7620885" y="59554"/>
                  </a:lnTo>
                  <a:lnTo>
                    <a:pt x="7589401" y="28070"/>
                  </a:lnTo>
                  <a:lnTo>
                    <a:pt x="7549485" y="7417"/>
                  </a:lnTo>
                  <a:lnTo>
                    <a:pt x="750354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sz="3859"/>
            </a:p>
          </p:txBody>
        </p:sp>
        <p:sp>
          <p:nvSpPr>
            <p:cNvPr id="6" name="object 6"/>
            <p:cNvSpPr/>
            <p:nvPr/>
          </p:nvSpPr>
          <p:spPr>
            <a:xfrm>
              <a:off x="1391412" y="2691384"/>
              <a:ext cx="7649209" cy="1454150"/>
            </a:xfrm>
            <a:custGeom>
              <a:avLst/>
              <a:gdLst/>
              <a:ahLst/>
              <a:cxnLst/>
              <a:rect l="l" t="t" r="r" b="b"/>
              <a:pathLst>
                <a:path w="7649209" h="1454150">
                  <a:moveTo>
                    <a:pt x="0" y="145414"/>
                  </a:moveTo>
                  <a:lnTo>
                    <a:pt x="7417" y="99470"/>
                  </a:lnTo>
                  <a:lnTo>
                    <a:pt x="28070" y="59554"/>
                  </a:lnTo>
                  <a:lnTo>
                    <a:pt x="59554" y="28070"/>
                  </a:lnTo>
                  <a:lnTo>
                    <a:pt x="99470" y="7417"/>
                  </a:lnTo>
                  <a:lnTo>
                    <a:pt x="145415" y="0"/>
                  </a:lnTo>
                  <a:lnTo>
                    <a:pt x="7503540" y="0"/>
                  </a:lnTo>
                  <a:lnTo>
                    <a:pt x="7549485" y="7417"/>
                  </a:lnTo>
                  <a:lnTo>
                    <a:pt x="7589401" y="28070"/>
                  </a:lnTo>
                  <a:lnTo>
                    <a:pt x="7620885" y="59554"/>
                  </a:lnTo>
                  <a:lnTo>
                    <a:pt x="7641538" y="99470"/>
                  </a:lnTo>
                  <a:lnTo>
                    <a:pt x="7648956" y="145414"/>
                  </a:lnTo>
                  <a:lnTo>
                    <a:pt x="7648956" y="1308480"/>
                  </a:lnTo>
                  <a:lnTo>
                    <a:pt x="7641538" y="1354425"/>
                  </a:lnTo>
                  <a:lnTo>
                    <a:pt x="7620885" y="1394341"/>
                  </a:lnTo>
                  <a:lnTo>
                    <a:pt x="7589401" y="1425825"/>
                  </a:lnTo>
                  <a:lnTo>
                    <a:pt x="7549485" y="1446478"/>
                  </a:lnTo>
                  <a:lnTo>
                    <a:pt x="7503540" y="1453895"/>
                  </a:lnTo>
                  <a:lnTo>
                    <a:pt x="145415" y="1453895"/>
                  </a:lnTo>
                  <a:lnTo>
                    <a:pt x="99470" y="1446478"/>
                  </a:lnTo>
                  <a:lnTo>
                    <a:pt x="59554" y="1425825"/>
                  </a:lnTo>
                  <a:lnTo>
                    <a:pt x="28070" y="1394341"/>
                  </a:lnTo>
                  <a:lnTo>
                    <a:pt x="7417" y="1354425"/>
                  </a:lnTo>
                  <a:lnTo>
                    <a:pt x="0" y="1308480"/>
                  </a:lnTo>
                  <a:lnTo>
                    <a:pt x="0" y="14541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859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7099" y="2705350"/>
              <a:ext cx="1216382" cy="117425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36192" y="2837688"/>
              <a:ext cx="1530350" cy="1161415"/>
            </a:xfrm>
            <a:custGeom>
              <a:avLst/>
              <a:gdLst/>
              <a:ahLst/>
              <a:cxnLst/>
              <a:rect l="l" t="t" r="r" b="b"/>
              <a:pathLst>
                <a:path w="1530350" h="1161414">
                  <a:moveTo>
                    <a:pt x="0" y="116077"/>
                  </a:moveTo>
                  <a:lnTo>
                    <a:pt x="9118" y="70883"/>
                  </a:lnTo>
                  <a:lnTo>
                    <a:pt x="33988" y="33988"/>
                  </a:lnTo>
                  <a:lnTo>
                    <a:pt x="70883" y="9118"/>
                  </a:lnTo>
                  <a:lnTo>
                    <a:pt x="116078" y="0"/>
                  </a:lnTo>
                  <a:lnTo>
                    <a:pt x="1414018" y="0"/>
                  </a:lnTo>
                  <a:lnTo>
                    <a:pt x="1459212" y="9118"/>
                  </a:lnTo>
                  <a:lnTo>
                    <a:pt x="1496107" y="33988"/>
                  </a:lnTo>
                  <a:lnTo>
                    <a:pt x="1520977" y="70883"/>
                  </a:lnTo>
                  <a:lnTo>
                    <a:pt x="1530096" y="116077"/>
                  </a:lnTo>
                  <a:lnTo>
                    <a:pt x="1530096" y="1045210"/>
                  </a:lnTo>
                  <a:lnTo>
                    <a:pt x="1520977" y="1090404"/>
                  </a:lnTo>
                  <a:lnTo>
                    <a:pt x="1496107" y="1127299"/>
                  </a:lnTo>
                  <a:lnTo>
                    <a:pt x="1459212" y="1152169"/>
                  </a:lnTo>
                  <a:lnTo>
                    <a:pt x="1414018" y="1161288"/>
                  </a:lnTo>
                  <a:lnTo>
                    <a:pt x="116078" y="1161288"/>
                  </a:lnTo>
                  <a:lnTo>
                    <a:pt x="70883" y="1152169"/>
                  </a:lnTo>
                  <a:lnTo>
                    <a:pt x="33988" y="1127299"/>
                  </a:lnTo>
                  <a:lnTo>
                    <a:pt x="9118" y="1090404"/>
                  </a:lnTo>
                  <a:lnTo>
                    <a:pt x="0" y="1045210"/>
                  </a:lnTo>
                  <a:lnTo>
                    <a:pt x="0" y="11607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859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9659" y="4531076"/>
            <a:ext cx="8973734" cy="1790031"/>
            <a:chOff x="1385061" y="4283709"/>
            <a:chExt cx="7661909" cy="1466850"/>
          </a:xfrm>
        </p:grpSpPr>
        <p:sp>
          <p:nvSpPr>
            <p:cNvPr id="10" name="object 10"/>
            <p:cNvSpPr/>
            <p:nvPr/>
          </p:nvSpPr>
          <p:spPr>
            <a:xfrm>
              <a:off x="1391411" y="4290059"/>
              <a:ext cx="7649209" cy="1454150"/>
            </a:xfrm>
            <a:custGeom>
              <a:avLst/>
              <a:gdLst/>
              <a:ahLst/>
              <a:cxnLst/>
              <a:rect l="l" t="t" r="r" b="b"/>
              <a:pathLst>
                <a:path w="7649209" h="1454150">
                  <a:moveTo>
                    <a:pt x="7503540" y="0"/>
                  </a:moveTo>
                  <a:lnTo>
                    <a:pt x="145415" y="0"/>
                  </a:lnTo>
                  <a:lnTo>
                    <a:pt x="99470" y="7417"/>
                  </a:lnTo>
                  <a:lnTo>
                    <a:pt x="59554" y="28070"/>
                  </a:lnTo>
                  <a:lnTo>
                    <a:pt x="28070" y="59554"/>
                  </a:lnTo>
                  <a:lnTo>
                    <a:pt x="7417" y="99470"/>
                  </a:lnTo>
                  <a:lnTo>
                    <a:pt x="0" y="145414"/>
                  </a:lnTo>
                  <a:lnTo>
                    <a:pt x="0" y="1308506"/>
                  </a:lnTo>
                  <a:lnTo>
                    <a:pt x="7417" y="1354458"/>
                  </a:lnTo>
                  <a:lnTo>
                    <a:pt x="28070" y="1394368"/>
                  </a:lnTo>
                  <a:lnTo>
                    <a:pt x="59554" y="1425842"/>
                  </a:lnTo>
                  <a:lnTo>
                    <a:pt x="99470" y="1446483"/>
                  </a:lnTo>
                  <a:lnTo>
                    <a:pt x="145415" y="1453895"/>
                  </a:lnTo>
                  <a:lnTo>
                    <a:pt x="7503540" y="1453895"/>
                  </a:lnTo>
                  <a:lnTo>
                    <a:pt x="7549485" y="1446483"/>
                  </a:lnTo>
                  <a:lnTo>
                    <a:pt x="7589401" y="1425842"/>
                  </a:lnTo>
                  <a:lnTo>
                    <a:pt x="7620885" y="1394368"/>
                  </a:lnTo>
                  <a:lnTo>
                    <a:pt x="7641538" y="1354458"/>
                  </a:lnTo>
                  <a:lnTo>
                    <a:pt x="7648956" y="1308506"/>
                  </a:lnTo>
                  <a:lnTo>
                    <a:pt x="7648956" y="145414"/>
                  </a:lnTo>
                  <a:lnTo>
                    <a:pt x="7641538" y="99470"/>
                  </a:lnTo>
                  <a:lnTo>
                    <a:pt x="7620885" y="59554"/>
                  </a:lnTo>
                  <a:lnTo>
                    <a:pt x="7589401" y="28070"/>
                  </a:lnTo>
                  <a:lnTo>
                    <a:pt x="7549485" y="7417"/>
                  </a:lnTo>
                  <a:lnTo>
                    <a:pt x="750354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 sz="3859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1411" y="4290059"/>
              <a:ext cx="7649209" cy="1454150"/>
            </a:xfrm>
            <a:custGeom>
              <a:avLst/>
              <a:gdLst/>
              <a:ahLst/>
              <a:cxnLst/>
              <a:rect l="l" t="t" r="r" b="b"/>
              <a:pathLst>
                <a:path w="7649209" h="1454150">
                  <a:moveTo>
                    <a:pt x="0" y="145414"/>
                  </a:moveTo>
                  <a:lnTo>
                    <a:pt x="7417" y="99470"/>
                  </a:lnTo>
                  <a:lnTo>
                    <a:pt x="28070" y="59554"/>
                  </a:lnTo>
                  <a:lnTo>
                    <a:pt x="59554" y="28070"/>
                  </a:lnTo>
                  <a:lnTo>
                    <a:pt x="99470" y="7417"/>
                  </a:lnTo>
                  <a:lnTo>
                    <a:pt x="145415" y="0"/>
                  </a:lnTo>
                  <a:lnTo>
                    <a:pt x="7503540" y="0"/>
                  </a:lnTo>
                  <a:lnTo>
                    <a:pt x="7549485" y="7417"/>
                  </a:lnTo>
                  <a:lnTo>
                    <a:pt x="7589401" y="28070"/>
                  </a:lnTo>
                  <a:lnTo>
                    <a:pt x="7620885" y="59554"/>
                  </a:lnTo>
                  <a:lnTo>
                    <a:pt x="7641538" y="99470"/>
                  </a:lnTo>
                  <a:lnTo>
                    <a:pt x="7648956" y="145414"/>
                  </a:lnTo>
                  <a:lnTo>
                    <a:pt x="7648956" y="1308506"/>
                  </a:lnTo>
                  <a:lnTo>
                    <a:pt x="7641538" y="1354458"/>
                  </a:lnTo>
                  <a:lnTo>
                    <a:pt x="7620885" y="1394368"/>
                  </a:lnTo>
                  <a:lnTo>
                    <a:pt x="7589401" y="1425842"/>
                  </a:lnTo>
                  <a:lnTo>
                    <a:pt x="7549485" y="1446483"/>
                  </a:lnTo>
                  <a:lnTo>
                    <a:pt x="7503540" y="1453895"/>
                  </a:lnTo>
                  <a:lnTo>
                    <a:pt x="145415" y="1453895"/>
                  </a:lnTo>
                  <a:lnTo>
                    <a:pt x="99470" y="1446483"/>
                  </a:lnTo>
                  <a:lnTo>
                    <a:pt x="59554" y="1425842"/>
                  </a:lnTo>
                  <a:lnTo>
                    <a:pt x="28070" y="1394368"/>
                  </a:lnTo>
                  <a:lnTo>
                    <a:pt x="7417" y="1354458"/>
                  </a:lnTo>
                  <a:lnTo>
                    <a:pt x="0" y="1308506"/>
                  </a:lnTo>
                  <a:lnTo>
                    <a:pt x="0" y="14541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859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8165" y="2765013"/>
            <a:ext cx="6890064" cy="3100256"/>
          </a:xfrm>
          <a:prstGeom prst="rect">
            <a:avLst/>
          </a:prstGeom>
        </p:spPr>
        <p:txBody>
          <a:bodyPr vert="horz" wrap="square" lIns="0" tIns="54023" rIns="0" bIns="0" rtlCol="0">
            <a:spAutoFit/>
          </a:bodyPr>
          <a:lstStyle/>
          <a:p>
            <a:pPr marL="11139">
              <a:spcBef>
                <a:spcPts val="425"/>
              </a:spcBef>
            </a:pPr>
            <a:r>
              <a:rPr sz="1754" b="1" spc="-4" dirty="0">
                <a:latin typeface="Calibri"/>
                <a:cs typeface="Calibri"/>
              </a:rPr>
              <a:t>SOCIALES</a:t>
            </a:r>
            <a:endParaRPr sz="1754" b="1" dirty="0">
              <a:latin typeface="Calibri"/>
              <a:cs typeface="Calibri"/>
            </a:endParaRPr>
          </a:p>
          <a:p>
            <a:pPr marL="11139">
              <a:spcBef>
                <a:spcPts val="338"/>
              </a:spcBef>
            </a:pPr>
            <a:r>
              <a:rPr sz="1754" spc="-4" dirty="0">
                <a:latin typeface="Calibri"/>
                <a:cs typeface="Calibri"/>
              </a:rPr>
              <a:t>Contribuyen </a:t>
            </a:r>
            <a:r>
              <a:rPr sz="1754" dirty="0">
                <a:latin typeface="Calibri"/>
                <a:cs typeface="Calibri"/>
              </a:rPr>
              <a:t>a la</a:t>
            </a:r>
            <a:r>
              <a:rPr sz="1754" spc="-26" dirty="0">
                <a:latin typeface="Calibri"/>
                <a:cs typeface="Calibri"/>
              </a:rPr>
              <a:t> </a:t>
            </a:r>
            <a:r>
              <a:rPr sz="1754" spc="-4" dirty="0">
                <a:latin typeface="Calibri"/>
                <a:cs typeface="Calibri"/>
              </a:rPr>
              <a:t>comunidad</a:t>
            </a:r>
            <a:endParaRPr sz="1754" dirty="0">
              <a:latin typeface="Calibri"/>
              <a:cs typeface="Calibri"/>
            </a:endParaRPr>
          </a:p>
          <a:p>
            <a:pPr marL="11139" marR="1174069"/>
            <a:r>
              <a:rPr sz="1754" spc="-9" dirty="0">
                <a:latin typeface="Calibri"/>
                <a:cs typeface="Calibri"/>
              </a:rPr>
              <a:t>Satisfacer </a:t>
            </a:r>
            <a:r>
              <a:rPr sz="1754" dirty="0">
                <a:latin typeface="Calibri"/>
                <a:cs typeface="Calibri"/>
              </a:rPr>
              <a:t>las necesidades de los </a:t>
            </a:r>
            <a:r>
              <a:rPr sz="1754" spc="-4" dirty="0">
                <a:latin typeface="Calibri"/>
                <a:cs typeface="Calibri"/>
              </a:rPr>
              <a:t>consumidores  Bienestar</a:t>
            </a:r>
            <a:r>
              <a:rPr sz="1754" spc="-22" dirty="0">
                <a:latin typeface="Calibri"/>
                <a:cs typeface="Calibri"/>
              </a:rPr>
              <a:t> </a:t>
            </a:r>
            <a:r>
              <a:rPr sz="1754" spc="-4" dirty="0">
                <a:latin typeface="Calibri"/>
                <a:cs typeface="Calibri"/>
              </a:rPr>
              <a:t>socioeconómico</a:t>
            </a:r>
            <a:endParaRPr sz="1754" dirty="0">
              <a:latin typeface="Calibri"/>
              <a:cs typeface="Calibri"/>
            </a:endParaRPr>
          </a:p>
          <a:p>
            <a:pPr marL="11139">
              <a:spcBef>
                <a:spcPts val="338"/>
              </a:spcBef>
            </a:pPr>
            <a:r>
              <a:rPr sz="1754" spc="-4" dirty="0">
                <a:latin typeface="Calibri"/>
                <a:cs typeface="Calibri"/>
              </a:rPr>
              <a:t>Mejorar </a:t>
            </a:r>
            <a:r>
              <a:rPr sz="1754" dirty="0">
                <a:latin typeface="Calibri"/>
                <a:cs typeface="Calibri"/>
              </a:rPr>
              <a:t>la</a:t>
            </a:r>
            <a:r>
              <a:rPr sz="1754" spc="-13" dirty="0">
                <a:latin typeface="Calibri"/>
                <a:cs typeface="Calibri"/>
              </a:rPr>
              <a:t> </a:t>
            </a:r>
            <a:r>
              <a:rPr sz="1754" spc="-4" dirty="0">
                <a:latin typeface="Calibri"/>
                <a:cs typeface="Calibri"/>
              </a:rPr>
              <a:t>ecología</a:t>
            </a:r>
            <a:endParaRPr sz="1754" dirty="0">
              <a:latin typeface="Calibri"/>
              <a:cs typeface="Calibri"/>
            </a:endParaRPr>
          </a:p>
          <a:p>
            <a:pPr marL="11139">
              <a:spcBef>
                <a:spcPts val="785"/>
              </a:spcBef>
            </a:pPr>
            <a:endParaRPr lang="es-CO" sz="1754" spc="-9" dirty="0">
              <a:latin typeface="Calibri"/>
              <a:cs typeface="Calibri"/>
            </a:endParaRPr>
          </a:p>
          <a:p>
            <a:pPr marL="11139">
              <a:spcBef>
                <a:spcPts val="785"/>
              </a:spcBef>
            </a:pPr>
            <a:r>
              <a:rPr lang="es-CO" sz="1754" b="1" spc="-9" dirty="0">
                <a:latin typeface="Calibri"/>
                <a:cs typeface="Calibri"/>
              </a:rPr>
              <a:t>ECONÓMICOS</a:t>
            </a:r>
            <a:endParaRPr sz="1754" b="1" dirty="0">
              <a:latin typeface="Calibri"/>
              <a:cs typeface="Calibri"/>
            </a:endParaRPr>
          </a:p>
          <a:p>
            <a:pPr marL="11139">
              <a:spcBef>
                <a:spcPts val="346"/>
              </a:spcBef>
            </a:pPr>
            <a:r>
              <a:rPr sz="1754" spc="-9" dirty="0">
                <a:latin typeface="Calibri"/>
                <a:cs typeface="Calibri"/>
              </a:rPr>
              <a:t>Lograr </a:t>
            </a:r>
            <a:r>
              <a:rPr sz="1754" spc="-4" dirty="0" err="1">
                <a:latin typeface="Calibri"/>
                <a:cs typeface="Calibri"/>
              </a:rPr>
              <a:t>beneficios</a:t>
            </a:r>
            <a:r>
              <a:rPr sz="1754" spc="228" dirty="0">
                <a:latin typeface="Calibri"/>
                <a:cs typeface="Calibri"/>
              </a:rPr>
              <a:t> </a:t>
            </a:r>
            <a:r>
              <a:rPr sz="1754" spc="-4" dirty="0" err="1">
                <a:latin typeface="Calibri"/>
                <a:cs typeface="Calibri"/>
              </a:rPr>
              <a:t>monetarios</a:t>
            </a:r>
            <a:r>
              <a:rPr lang="es-CO" sz="1754" spc="-4" dirty="0">
                <a:latin typeface="Calibri"/>
                <a:cs typeface="Calibri"/>
              </a:rPr>
              <a:t> y agregar valor a la empresa</a:t>
            </a:r>
            <a:endParaRPr sz="1754" dirty="0">
              <a:latin typeface="Calibri"/>
              <a:cs typeface="Calibri"/>
            </a:endParaRPr>
          </a:p>
          <a:p>
            <a:pPr marL="11139" marR="4456">
              <a:spcBef>
                <a:spcPts val="96"/>
              </a:spcBef>
            </a:pPr>
            <a:r>
              <a:rPr sz="1754" dirty="0">
                <a:latin typeface="Calibri"/>
                <a:cs typeface="Calibri"/>
              </a:rPr>
              <a:t>Cumplir </a:t>
            </a:r>
            <a:r>
              <a:rPr sz="1754" spc="-9" dirty="0">
                <a:latin typeface="Calibri"/>
                <a:cs typeface="Calibri"/>
              </a:rPr>
              <a:t>con </a:t>
            </a:r>
            <a:r>
              <a:rPr sz="1754" spc="-4" dirty="0">
                <a:latin typeface="Calibri"/>
                <a:cs typeface="Calibri"/>
              </a:rPr>
              <a:t>intereses </a:t>
            </a:r>
            <a:r>
              <a:rPr sz="1754" dirty="0">
                <a:latin typeface="Calibri"/>
                <a:cs typeface="Calibri"/>
              </a:rPr>
              <a:t>de </a:t>
            </a:r>
            <a:r>
              <a:rPr sz="1754" spc="-9" dirty="0">
                <a:latin typeface="Calibri"/>
                <a:cs typeface="Calibri"/>
              </a:rPr>
              <a:t>inversionistas </a:t>
            </a:r>
            <a:r>
              <a:rPr sz="1754" dirty="0">
                <a:latin typeface="Calibri"/>
                <a:cs typeface="Calibri"/>
              </a:rPr>
              <a:t>y </a:t>
            </a:r>
            <a:r>
              <a:rPr sz="1754" spc="-4" dirty="0">
                <a:latin typeface="Calibri"/>
                <a:cs typeface="Calibri"/>
              </a:rPr>
              <a:t>retribuirlos </a:t>
            </a:r>
            <a:r>
              <a:rPr sz="1754" spc="-9" dirty="0">
                <a:latin typeface="Calibri"/>
                <a:cs typeface="Calibri"/>
              </a:rPr>
              <a:t>con </a:t>
            </a:r>
            <a:r>
              <a:rPr sz="1754" spc="-4" dirty="0" err="1">
                <a:latin typeface="Calibri"/>
                <a:cs typeface="Calibri"/>
              </a:rPr>
              <a:t>dividendos</a:t>
            </a:r>
            <a:r>
              <a:rPr sz="1754" spc="-4" dirty="0">
                <a:latin typeface="Calibri"/>
                <a:cs typeface="Calibri"/>
              </a:rPr>
              <a:t>  </a:t>
            </a:r>
            <a:endParaRPr lang="es-CO" sz="1754" spc="-4" dirty="0">
              <a:latin typeface="Calibri"/>
              <a:cs typeface="Calibri"/>
            </a:endParaRPr>
          </a:p>
          <a:p>
            <a:pPr marL="11139" marR="4456">
              <a:spcBef>
                <a:spcPts val="96"/>
              </a:spcBef>
            </a:pPr>
            <a:r>
              <a:rPr sz="1754" spc="-4" dirty="0" err="1">
                <a:latin typeface="Calibri"/>
                <a:cs typeface="Calibri"/>
              </a:rPr>
              <a:t>Cubrir</a:t>
            </a:r>
            <a:r>
              <a:rPr sz="1754" spc="-4" dirty="0">
                <a:latin typeface="Calibri"/>
                <a:cs typeface="Calibri"/>
              </a:rPr>
              <a:t> pagos </a:t>
            </a:r>
            <a:r>
              <a:rPr sz="1754" dirty="0">
                <a:latin typeface="Calibri"/>
                <a:cs typeface="Calibri"/>
              </a:rPr>
              <a:t>a los </a:t>
            </a:r>
            <a:r>
              <a:rPr sz="1754" spc="-4" dirty="0">
                <a:latin typeface="Calibri"/>
                <a:cs typeface="Calibri"/>
              </a:rPr>
              <a:t>acreedores por intereses </a:t>
            </a:r>
            <a:r>
              <a:rPr sz="1754" dirty="0">
                <a:latin typeface="Calibri"/>
                <a:cs typeface="Calibri"/>
              </a:rPr>
              <a:t>de</a:t>
            </a:r>
            <a:r>
              <a:rPr sz="1754" spc="-61" dirty="0">
                <a:latin typeface="Calibri"/>
                <a:cs typeface="Calibri"/>
              </a:rPr>
              <a:t> </a:t>
            </a:r>
            <a:r>
              <a:rPr sz="1754" spc="-4" dirty="0">
                <a:latin typeface="Calibri"/>
                <a:cs typeface="Calibri"/>
              </a:rPr>
              <a:t>prestamos.</a:t>
            </a:r>
            <a:endParaRPr sz="1754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9772" y="4680907"/>
            <a:ext cx="1627482" cy="1372866"/>
            <a:chOff x="1536192" y="4434840"/>
            <a:chExt cx="1530350" cy="116332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447" y="4522140"/>
              <a:ext cx="1372130" cy="101938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36192" y="4434840"/>
              <a:ext cx="1530350" cy="1163320"/>
            </a:xfrm>
            <a:custGeom>
              <a:avLst/>
              <a:gdLst/>
              <a:ahLst/>
              <a:cxnLst/>
              <a:rect l="l" t="t" r="r" b="b"/>
              <a:pathLst>
                <a:path w="1530350" h="1163320">
                  <a:moveTo>
                    <a:pt x="0" y="116332"/>
                  </a:moveTo>
                  <a:lnTo>
                    <a:pt x="9140" y="71044"/>
                  </a:lnTo>
                  <a:lnTo>
                    <a:pt x="34067" y="34067"/>
                  </a:lnTo>
                  <a:lnTo>
                    <a:pt x="71044" y="9140"/>
                  </a:lnTo>
                  <a:lnTo>
                    <a:pt x="116332" y="0"/>
                  </a:lnTo>
                  <a:lnTo>
                    <a:pt x="1413764" y="0"/>
                  </a:lnTo>
                  <a:lnTo>
                    <a:pt x="1459051" y="9140"/>
                  </a:lnTo>
                  <a:lnTo>
                    <a:pt x="1496028" y="34067"/>
                  </a:lnTo>
                  <a:lnTo>
                    <a:pt x="1520955" y="71044"/>
                  </a:lnTo>
                  <a:lnTo>
                    <a:pt x="1530096" y="116332"/>
                  </a:lnTo>
                  <a:lnTo>
                    <a:pt x="1530096" y="1046480"/>
                  </a:lnTo>
                  <a:lnTo>
                    <a:pt x="1520955" y="1091767"/>
                  </a:lnTo>
                  <a:lnTo>
                    <a:pt x="1496028" y="1128744"/>
                  </a:lnTo>
                  <a:lnTo>
                    <a:pt x="1459051" y="1153671"/>
                  </a:lnTo>
                  <a:lnTo>
                    <a:pt x="1413764" y="1162812"/>
                  </a:lnTo>
                  <a:lnTo>
                    <a:pt x="116332" y="1162812"/>
                  </a:lnTo>
                  <a:lnTo>
                    <a:pt x="71044" y="1153671"/>
                  </a:lnTo>
                  <a:lnTo>
                    <a:pt x="34067" y="1128744"/>
                  </a:lnTo>
                  <a:lnTo>
                    <a:pt x="9140" y="1091767"/>
                  </a:lnTo>
                  <a:lnTo>
                    <a:pt x="0" y="1046480"/>
                  </a:lnTo>
                  <a:lnTo>
                    <a:pt x="0" y="1163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579"/>
            </a:p>
          </p:txBody>
        </p:sp>
      </p:grpSp>
    </p:spTree>
    <p:extLst>
      <p:ext uri="{BB962C8B-B14F-4D97-AF65-F5344CB8AC3E}">
        <p14:creationId xmlns:p14="http://schemas.microsoft.com/office/powerpoint/2010/main" val="4289901959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1"/>
          <p:cNvSpPr>
            <a:spLocks noChangeArrowheads="1"/>
          </p:cNvSpPr>
          <p:nvPr/>
        </p:nvSpPr>
        <p:spPr bwMode="auto">
          <a:xfrm>
            <a:off x="2560062" y="41575"/>
            <a:ext cx="6596638" cy="4924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/>
          <a:p>
            <a:r>
              <a:rPr lang="es-ES" altLang="en-US" sz="3200" b="1" dirty="0" smtClean="0">
                <a:latin typeface="Verdana"/>
                <a:cs typeface="Verdana"/>
              </a:rPr>
              <a:t>ORGANIZACIÓN </a:t>
            </a:r>
            <a:r>
              <a:rPr lang="es-ES" altLang="en-US" sz="3200" b="1" dirty="0">
                <a:latin typeface="Verdana"/>
                <a:cs typeface="Verdana"/>
              </a:rPr>
              <a:t>Y EMPRESA</a:t>
            </a:r>
          </a:p>
        </p:txBody>
      </p:sp>
      <p:sp>
        <p:nvSpPr>
          <p:cNvPr id="3075" name="Rectangle 171"/>
          <p:cNvSpPr>
            <a:spLocks noChangeArrowheads="1"/>
          </p:cNvSpPr>
          <p:nvPr/>
        </p:nvSpPr>
        <p:spPr bwMode="auto">
          <a:xfrm>
            <a:off x="984992" y="686905"/>
            <a:ext cx="3947795" cy="427329"/>
          </a:xfrm>
          <a:prstGeom prst="rect">
            <a:avLst/>
          </a:prstGeom>
          <a:solidFill>
            <a:srgbClr val="000052">
              <a:alpha val="50000"/>
            </a:srgbClr>
          </a:solidFill>
          <a:ln w="9525" algn="ctr">
            <a:solidFill>
              <a:srgbClr val="000052"/>
            </a:solidFill>
            <a:miter lim="800000"/>
            <a:headEnd/>
            <a:tailEnd/>
          </a:ln>
        </p:spPr>
        <p:txBody>
          <a:bodyPr wrap="square" tIns="74438" bIns="744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827"/>
              </a:spcAft>
            </a:pPr>
            <a:r>
              <a:rPr lang="es-ES" altLang="en-US" b="1">
                <a:solidFill>
                  <a:schemeClr val="bg1"/>
                </a:solidFill>
              </a:rPr>
              <a:t>ORGANIZACIÓN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43987" y="1115001"/>
            <a:ext cx="7882708" cy="1218599"/>
          </a:xfrm>
          <a:solidFill>
            <a:schemeClr val="bg1">
              <a:alpha val="70000"/>
            </a:schemeClr>
          </a:solidFill>
        </p:spPr>
        <p:txBody>
          <a:bodyPr wrap="square" lIns="0" tIns="68483" rIns="0" bIns="68483">
            <a:spAutoFit/>
          </a:bodyPr>
          <a:lstStyle/>
          <a:p>
            <a:pPr marL="70903" indent="-70903">
              <a:lnSpc>
                <a:spcPct val="130000"/>
              </a:lnSpc>
              <a:spcBef>
                <a:spcPct val="0"/>
              </a:spcBef>
            </a:pPr>
            <a:r>
              <a:rPr lang="es-ES_tradnl" altLang="en-U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Grupo organizado de personas </a:t>
            </a:r>
          </a:p>
          <a:p>
            <a:pPr marL="70903" indent="-70903">
              <a:lnSpc>
                <a:spcPct val="130000"/>
              </a:lnSpc>
              <a:spcBef>
                <a:spcPct val="0"/>
              </a:spcBef>
            </a:pPr>
            <a:r>
              <a:rPr lang="es-ES_tradnl" altLang="en-U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Recursos físicos, tecnológicos, financieros y humanos</a:t>
            </a:r>
          </a:p>
          <a:p>
            <a:pPr marL="70903" indent="-70903">
              <a:lnSpc>
                <a:spcPct val="130000"/>
              </a:lnSpc>
              <a:spcBef>
                <a:spcPct val="0"/>
              </a:spcBef>
            </a:pPr>
            <a:r>
              <a:rPr lang="es-ES_tradnl" altLang="en-U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Consecución de un fin, lucrativo o no lucrativo</a:t>
            </a:r>
          </a:p>
        </p:txBody>
      </p:sp>
      <p:sp>
        <p:nvSpPr>
          <p:cNvPr id="3077" name="Rectangle 171"/>
          <p:cNvSpPr>
            <a:spLocks noChangeArrowheads="1"/>
          </p:cNvSpPr>
          <p:nvPr/>
        </p:nvSpPr>
        <p:spPr bwMode="auto">
          <a:xfrm>
            <a:off x="1019917" y="2213887"/>
            <a:ext cx="2694647" cy="427329"/>
          </a:xfrm>
          <a:prstGeom prst="rect">
            <a:avLst/>
          </a:prstGeom>
          <a:solidFill>
            <a:srgbClr val="000052">
              <a:alpha val="50000"/>
            </a:srgbClr>
          </a:solidFill>
          <a:ln w="9525" algn="ctr">
            <a:solidFill>
              <a:srgbClr val="000052"/>
            </a:solidFill>
            <a:miter lim="800000"/>
            <a:headEnd/>
            <a:tailEnd/>
          </a:ln>
        </p:spPr>
        <p:txBody>
          <a:bodyPr wrap="square" tIns="74438" bIns="744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827"/>
              </a:spcAft>
            </a:pPr>
            <a:r>
              <a:rPr lang="es-ES" altLang="en-US" b="1">
                <a:solidFill>
                  <a:schemeClr val="bg1"/>
                </a:solidFill>
              </a:rPr>
              <a:t>EMPRESA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46288" y="2499390"/>
            <a:ext cx="9741078" cy="498402"/>
          </a:xfrm>
          <a:solidFill>
            <a:schemeClr val="bg1">
              <a:alpha val="70000"/>
            </a:schemeClr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68483" rIns="0" bIns="68483">
            <a:spAutoFit/>
          </a:bodyPr>
          <a:lstStyle/>
          <a:p>
            <a:pPr marL="70903" indent="-70903" algn="just">
              <a:lnSpc>
                <a:spcPct val="130000"/>
              </a:lnSpc>
              <a:spcBef>
                <a:spcPct val="0"/>
              </a:spcBef>
            </a:pPr>
            <a:r>
              <a:rPr lang="es-ES_tradnl" altLang="en-U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Organización con fin lucrativo: obtener beneficios y </a:t>
            </a:r>
            <a:r>
              <a:rPr lang="es-ES_tradnl" altLang="en-US" sz="1800" dirty="0" smtClean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repartirlos entre </a:t>
            </a:r>
            <a:r>
              <a:rPr lang="es-ES_tradnl" altLang="en-US" sz="18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 propietarios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346603" y="3696503"/>
            <a:ext cx="7442135" cy="3713131"/>
            <a:chOff x="3252570" y="4138560"/>
            <a:chExt cx="4117985" cy="3003922"/>
          </a:xfrm>
        </p:grpSpPr>
        <p:sp>
          <p:nvSpPr>
            <p:cNvPr id="3079" name="AutoShape 3"/>
            <p:cNvSpPr>
              <a:spLocks noChangeArrowheads="1"/>
            </p:cNvSpPr>
            <p:nvPr/>
          </p:nvSpPr>
          <p:spPr bwMode="auto">
            <a:xfrm>
              <a:off x="3283986" y="4696583"/>
              <a:ext cx="4072910" cy="1913033"/>
            </a:xfrm>
            <a:prstGeom prst="roundRect">
              <a:avLst>
                <a:gd name="adj" fmla="val 50000"/>
              </a:avLst>
            </a:prstGeom>
            <a:solidFill>
              <a:srgbClr val="000099">
                <a:alpha val="30000"/>
              </a:srgbClr>
            </a:solidFill>
            <a:ln w="25400" algn="ctr">
              <a:solidFill>
                <a:srgbClr val="0000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323"/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4657182" y="5451790"/>
              <a:ext cx="1120377" cy="436757"/>
            </a:xfrm>
            <a:prstGeom prst="rect">
              <a:avLst/>
            </a:prstGeom>
            <a:solidFill>
              <a:srgbClr val="AC0000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3988" tIns="157808" rIns="133988" bIns="98258" anchor="ctr" anchorCtr="1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altLang="en-US" sz="1654" b="1">
                  <a:solidFill>
                    <a:schemeClr val="bg1"/>
                  </a:solidFill>
                </a:rPr>
                <a:t>EMPRESA</a:t>
              </a:r>
            </a:p>
          </p:txBody>
        </p:sp>
        <p:sp>
          <p:nvSpPr>
            <p:cNvPr id="3081" name="Text Box 5"/>
            <p:cNvSpPr txBox="1">
              <a:spLocks noChangeArrowheads="1"/>
            </p:cNvSpPr>
            <p:nvPr/>
          </p:nvSpPr>
          <p:spPr bwMode="auto">
            <a:xfrm>
              <a:off x="3376269" y="5448875"/>
              <a:ext cx="966931" cy="44390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algn="ctr">
              <a:solidFill>
                <a:srgbClr val="A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68483" bIns="68483" anchor="ctr" anchorCtr="1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n-US" sz="993" b="1">
                  <a:solidFill>
                    <a:srgbClr val="AC0000"/>
                  </a:solidFill>
                </a:rPr>
                <a:t>UNIDAD</a:t>
              </a:r>
            </a:p>
            <a:p>
              <a:pPr algn="ctr" eaLnBrk="1" hangingPunct="1"/>
              <a:r>
                <a:rPr lang="es-ES_tradnl" altLang="en-US" sz="993" b="1">
                  <a:solidFill>
                    <a:srgbClr val="AC0000"/>
                  </a:solidFill>
                </a:rPr>
                <a:t>FINANCIERA</a:t>
              </a:r>
              <a:endParaRPr lang="es-ES" altLang="en-US" sz="993" b="1">
                <a:solidFill>
                  <a:srgbClr val="AC0000"/>
                </a:solidFill>
              </a:endParaRPr>
            </a:p>
          </p:txBody>
        </p:sp>
        <p:sp>
          <p:nvSpPr>
            <p:cNvPr id="3082" name="Text Box 6"/>
            <p:cNvSpPr txBox="1">
              <a:spLocks noChangeArrowheads="1"/>
            </p:cNvSpPr>
            <p:nvPr/>
          </p:nvSpPr>
          <p:spPr bwMode="auto">
            <a:xfrm>
              <a:off x="6051203" y="5448875"/>
              <a:ext cx="1231427" cy="44390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algn="ctr">
              <a:solidFill>
                <a:srgbClr val="A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68483" bIns="68483" anchor="ctr" anchorCtr="1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n-US" sz="993" b="1">
                  <a:solidFill>
                    <a:srgbClr val="AC0000"/>
                  </a:solidFill>
                </a:rPr>
                <a:t>UNIDAD</a:t>
              </a:r>
            </a:p>
            <a:p>
              <a:pPr algn="ctr" eaLnBrk="1" hangingPunct="1"/>
              <a:r>
                <a:rPr lang="es-ES_tradnl" altLang="en-US" sz="993" b="1">
                  <a:solidFill>
                    <a:srgbClr val="AC0000"/>
                  </a:solidFill>
                </a:rPr>
                <a:t>SOCIO-POLÍTICA</a:t>
              </a:r>
              <a:endParaRPr lang="es-ES" altLang="en-US" sz="993" b="1">
                <a:solidFill>
                  <a:srgbClr val="AC0000"/>
                </a:solidFill>
              </a:endParaRPr>
            </a:p>
          </p:txBody>
        </p:sp>
        <p:sp>
          <p:nvSpPr>
            <p:cNvPr id="3083" name="Text Box 7"/>
            <p:cNvSpPr txBox="1">
              <a:spLocks noChangeArrowheads="1"/>
            </p:cNvSpPr>
            <p:nvPr/>
          </p:nvSpPr>
          <p:spPr bwMode="auto">
            <a:xfrm>
              <a:off x="4773835" y="6084364"/>
              <a:ext cx="888385" cy="44390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algn="ctr">
              <a:solidFill>
                <a:srgbClr val="A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68483" bIns="68483" anchor="ctr" anchorCtr="1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n-US" sz="993" b="1">
                  <a:solidFill>
                    <a:srgbClr val="AC0000"/>
                  </a:solidFill>
                </a:rPr>
                <a:t>UNIDAD DE</a:t>
              </a:r>
            </a:p>
            <a:p>
              <a:pPr algn="ctr" eaLnBrk="1" hangingPunct="1"/>
              <a:r>
                <a:rPr lang="es-ES_tradnl" altLang="en-US" sz="993" b="1">
                  <a:solidFill>
                    <a:srgbClr val="AC0000"/>
                  </a:solidFill>
                </a:rPr>
                <a:t>DECISIÓN</a:t>
              </a:r>
              <a:endParaRPr lang="es-ES" altLang="en-US" sz="993" b="1">
                <a:solidFill>
                  <a:srgbClr val="AC0000"/>
                </a:solidFill>
              </a:endParaRPr>
            </a:p>
          </p:txBody>
        </p:sp>
        <p:sp>
          <p:nvSpPr>
            <p:cNvPr id="3084" name="Text Box 8"/>
            <p:cNvSpPr txBox="1">
              <a:spLocks noChangeArrowheads="1"/>
            </p:cNvSpPr>
            <p:nvPr/>
          </p:nvSpPr>
          <p:spPr bwMode="auto">
            <a:xfrm>
              <a:off x="4692738" y="4795003"/>
              <a:ext cx="1051891" cy="44390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algn="ctr">
              <a:solidFill>
                <a:srgbClr val="A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68483" bIns="68483" anchor="ctr" anchorCtr="1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n-US" sz="993" b="1" dirty="0">
                  <a:solidFill>
                    <a:srgbClr val="AC0000"/>
                  </a:solidFill>
                </a:rPr>
                <a:t>UNIDAD DE</a:t>
              </a:r>
            </a:p>
            <a:p>
              <a:pPr algn="ctr" eaLnBrk="1" hangingPunct="1"/>
              <a:r>
                <a:rPr lang="es-ES_tradnl" altLang="en-US" sz="993" b="1" dirty="0">
                  <a:solidFill>
                    <a:srgbClr val="AC0000"/>
                  </a:solidFill>
                </a:rPr>
                <a:t>PRODUCCIÓN</a:t>
              </a:r>
              <a:endParaRPr lang="es-ES" altLang="en-US" sz="993" b="1" dirty="0">
                <a:solidFill>
                  <a:srgbClr val="AC0000"/>
                </a:solidFill>
              </a:endParaRPr>
            </a:p>
          </p:txBody>
        </p:sp>
        <p:sp>
          <p:nvSpPr>
            <p:cNvPr id="3085" name="Text Box 9"/>
            <p:cNvSpPr txBox="1">
              <a:spLocks noChangeArrowheads="1"/>
            </p:cNvSpPr>
            <p:nvPr/>
          </p:nvSpPr>
          <p:spPr bwMode="auto">
            <a:xfrm>
              <a:off x="3252570" y="4138560"/>
              <a:ext cx="1245842" cy="418102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3988" tIns="133988" rIns="133988" bIns="133988">
              <a:spAutoFit/>
            </a:bodyPr>
            <a:lstStyle/>
            <a:p>
              <a:pPr algn="ctr"/>
              <a:r>
                <a:rPr lang="es-ES_tradnl" altLang="en-US" sz="1600" b="1" i="1" u="sng" dirty="0">
                  <a:solidFill>
                    <a:srgbClr val="00007E"/>
                  </a:solidFill>
                </a:rPr>
                <a:t>REALIDAD ECONÓMICA</a:t>
              </a:r>
              <a:endParaRPr lang="es-ES" altLang="en-US" sz="1600" b="1" i="1" u="sng" dirty="0">
                <a:solidFill>
                  <a:srgbClr val="00007E"/>
                </a:solidFill>
              </a:endParaRPr>
            </a:p>
          </p:txBody>
        </p:sp>
        <p:sp>
          <p:nvSpPr>
            <p:cNvPr id="3086" name="Text Box 10"/>
            <p:cNvSpPr txBox="1">
              <a:spLocks noChangeArrowheads="1"/>
            </p:cNvSpPr>
            <p:nvPr/>
          </p:nvSpPr>
          <p:spPr bwMode="auto">
            <a:xfrm>
              <a:off x="6384212" y="6724380"/>
              <a:ext cx="986343" cy="418102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3988" tIns="133988" rIns="133988" bIns="133988">
              <a:spAutoFit/>
            </a:bodyPr>
            <a:lstStyle/>
            <a:p>
              <a:pPr algn="ctr"/>
              <a:r>
                <a:rPr lang="es-ES_tradnl" altLang="en-US" sz="1600" b="1" i="1" u="sng" dirty="0">
                  <a:solidFill>
                    <a:srgbClr val="00007E"/>
                  </a:solidFill>
                </a:rPr>
                <a:t>REALIDAD SOCIAL</a:t>
              </a:r>
              <a:endParaRPr lang="es-ES" altLang="en-US" sz="1600" b="1" i="1" u="sng" dirty="0">
                <a:solidFill>
                  <a:srgbClr val="00007E"/>
                </a:solidFill>
              </a:endParaRPr>
            </a:p>
          </p:txBody>
        </p:sp>
        <p:cxnSp>
          <p:nvCxnSpPr>
            <p:cNvPr id="3087" name="AutoShape 11"/>
            <p:cNvCxnSpPr>
              <a:cxnSpLocks noChangeShapeType="1"/>
              <a:stCxn id="3084" idx="2"/>
              <a:endCxn id="3080" idx="0"/>
            </p:cNvCxnSpPr>
            <p:nvPr/>
          </p:nvCxnSpPr>
          <p:spPr bwMode="auto">
            <a:xfrm flipH="1">
              <a:off x="5218027" y="5257232"/>
              <a:ext cx="1313" cy="196949"/>
            </a:xfrm>
            <a:prstGeom prst="straightConnector1">
              <a:avLst/>
            </a:prstGeom>
            <a:noFill/>
            <a:ln w="38100">
              <a:solidFill>
                <a:srgbClr val="A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8" name="AutoShape 12"/>
            <p:cNvCxnSpPr>
              <a:cxnSpLocks noChangeShapeType="1"/>
              <a:stCxn id="3081" idx="3"/>
            </p:cNvCxnSpPr>
            <p:nvPr/>
          </p:nvCxnSpPr>
          <p:spPr bwMode="auto">
            <a:xfrm>
              <a:off x="4343200" y="5670825"/>
              <a:ext cx="313982" cy="0"/>
            </a:xfrm>
            <a:prstGeom prst="straightConnector1">
              <a:avLst/>
            </a:prstGeom>
            <a:noFill/>
            <a:ln w="38100">
              <a:solidFill>
                <a:srgbClr val="A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9" name="AutoShape 13"/>
            <p:cNvCxnSpPr>
              <a:cxnSpLocks noChangeShapeType="1"/>
              <a:endCxn id="3082" idx="1"/>
            </p:cNvCxnSpPr>
            <p:nvPr/>
          </p:nvCxnSpPr>
          <p:spPr bwMode="auto">
            <a:xfrm>
              <a:off x="5777559" y="5670825"/>
              <a:ext cx="273645" cy="0"/>
            </a:xfrm>
            <a:prstGeom prst="straightConnector1">
              <a:avLst/>
            </a:prstGeom>
            <a:noFill/>
            <a:ln w="38100">
              <a:solidFill>
                <a:srgbClr val="A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0" name="AutoShape 14"/>
            <p:cNvCxnSpPr>
              <a:cxnSpLocks noChangeShapeType="1"/>
              <a:stCxn id="3080" idx="2"/>
              <a:endCxn id="3083" idx="0"/>
            </p:cNvCxnSpPr>
            <p:nvPr/>
          </p:nvCxnSpPr>
          <p:spPr bwMode="auto">
            <a:xfrm>
              <a:off x="5218027" y="5886156"/>
              <a:ext cx="0" cy="179880"/>
            </a:xfrm>
            <a:prstGeom prst="straightConnector1">
              <a:avLst/>
            </a:prstGeom>
            <a:noFill/>
            <a:ln w="38100">
              <a:solidFill>
                <a:srgbClr val="A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91" name="AutoShape 15"/>
            <p:cNvCxnSpPr>
              <a:cxnSpLocks noChangeShapeType="1"/>
              <a:stCxn id="3086" idx="1"/>
              <a:endCxn id="3079" idx="2"/>
            </p:cNvCxnSpPr>
            <p:nvPr/>
          </p:nvCxnSpPr>
          <p:spPr bwMode="auto">
            <a:xfrm rot="10800000">
              <a:off x="5320441" y="6609616"/>
              <a:ext cx="1063771" cy="323815"/>
            </a:xfrm>
            <a:prstGeom prst="bentConnector2">
              <a:avLst/>
            </a:prstGeom>
            <a:noFill/>
            <a:ln w="38100">
              <a:solidFill>
                <a:srgbClr val="AC0000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92" name="AutoShape 16"/>
            <p:cNvCxnSpPr>
              <a:cxnSpLocks noChangeShapeType="1"/>
              <a:endCxn id="3079" idx="0"/>
            </p:cNvCxnSpPr>
            <p:nvPr/>
          </p:nvCxnSpPr>
          <p:spPr bwMode="auto">
            <a:xfrm>
              <a:off x="4496186" y="4330553"/>
              <a:ext cx="824255" cy="366030"/>
            </a:xfrm>
            <a:prstGeom prst="bentConnector2">
              <a:avLst/>
            </a:prstGeom>
            <a:noFill/>
            <a:ln w="38100">
              <a:solidFill>
                <a:srgbClr val="AC0000"/>
              </a:solidFill>
              <a:miter lim="800000"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93" name="Rectangle 171"/>
          <p:cNvSpPr>
            <a:spLocks noChangeArrowheads="1"/>
          </p:cNvSpPr>
          <p:nvPr/>
        </p:nvSpPr>
        <p:spPr bwMode="auto">
          <a:xfrm>
            <a:off x="850900" y="3125496"/>
            <a:ext cx="7064342" cy="427329"/>
          </a:xfrm>
          <a:prstGeom prst="rect">
            <a:avLst/>
          </a:prstGeom>
          <a:solidFill>
            <a:srgbClr val="0000CC">
              <a:alpha val="60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74438" bIns="744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827"/>
              </a:spcAft>
            </a:pPr>
            <a:r>
              <a:rPr lang="es-ES" altLang="en-US" b="1" dirty="0">
                <a:solidFill>
                  <a:schemeClr val="bg1"/>
                </a:solidFill>
              </a:rPr>
              <a:t>LA EMPRESA COMO REALIDAD ECONÓMICA Y SOCIAL</a:t>
            </a:r>
          </a:p>
        </p:txBody>
      </p:sp>
    </p:spTree>
    <p:extLst>
      <p:ext uri="{BB962C8B-B14F-4D97-AF65-F5344CB8AC3E}">
        <p14:creationId xmlns:p14="http://schemas.microsoft.com/office/powerpoint/2010/main" val="41820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 txBox="1">
            <a:spLocks noChangeArrowheads="1"/>
          </p:cNvSpPr>
          <p:nvPr/>
        </p:nvSpPr>
        <p:spPr bwMode="auto">
          <a:xfrm>
            <a:off x="2889216" y="399511"/>
            <a:ext cx="5057656" cy="411940"/>
          </a:xfrm>
          <a:prstGeom prst="rect">
            <a:avLst/>
          </a:prstGeom>
          <a:solidFill>
            <a:srgbClr val="000052">
              <a:alpha val="50000"/>
            </a:srgbClr>
          </a:solidFill>
          <a:ln w="9525" algn="ctr">
            <a:solidFill>
              <a:srgbClr val="00005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74438" bIns="744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827"/>
              </a:spcAft>
            </a:pPr>
            <a:r>
              <a:rPr lang="es-ES" altLang="en-US" sz="1700" b="1">
                <a:solidFill>
                  <a:schemeClr val="bg1"/>
                </a:solidFill>
              </a:rPr>
              <a:t>LA EMPRESA COMO REALIDAD ECONÓMICA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927100" y="1225087"/>
            <a:ext cx="8686800" cy="4818222"/>
            <a:chOff x="2718455" y="578542"/>
            <a:chExt cx="4802778" cy="3706250"/>
          </a:xfrm>
        </p:grpSpPr>
        <p:sp>
          <p:nvSpPr>
            <p:cNvPr id="4099" name="Rectangle 4"/>
            <p:cNvSpPr>
              <a:spLocks noChangeArrowheads="1"/>
            </p:cNvSpPr>
            <p:nvPr/>
          </p:nvSpPr>
          <p:spPr bwMode="auto">
            <a:xfrm>
              <a:off x="4786475" y="2167740"/>
              <a:ext cx="1049551" cy="483211"/>
            </a:xfrm>
            <a:prstGeom prst="rect">
              <a:avLst/>
            </a:prstGeom>
            <a:solidFill>
              <a:srgbClr val="AC0000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33988" tIns="157808" rIns="133988" bIns="98258" anchor="ctr" anchorCtr="1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s-ES" altLang="en-US" sz="2700" b="1" dirty="0">
                  <a:solidFill>
                    <a:schemeClr val="bg1"/>
                  </a:solidFill>
                </a:rPr>
                <a:t>EMPRESA</a:t>
              </a:r>
            </a:p>
          </p:txBody>
        </p:sp>
        <p:sp>
          <p:nvSpPr>
            <p:cNvPr id="4100" name="Text Box 5"/>
            <p:cNvSpPr txBox="1">
              <a:spLocks noChangeArrowheads="1"/>
            </p:cNvSpPr>
            <p:nvPr/>
          </p:nvSpPr>
          <p:spPr bwMode="auto">
            <a:xfrm>
              <a:off x="3104959" y="2167265"/>
              <a:ext cx="806890" cy="48416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algn="ctr">
              <a:solidFill>
                <a:srgbClr val="A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68483" bIns="68483" anchor="ctr" anchorCtr="1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n-US" sz="1400">
                  <a:solidFill>
                    <a:srgbClr val="AC0000"/>
                  </a:solidFill>
                </a:rPr>
                <a:t>UNIDAD</a:t>
              </a:r>
            </a:p>
            <a:p>
              <a:pPr algn="ctr" eaLnBrk="1" hangingPunct="1"/>
              <a:r>
                <a:rPr lang="es-ES_tradnl" altLang="en-US" sz="1400">
                  <a:solidFill>
                    <a:srgbClr val="AC0000"/>
                  </a:solidFill>
                </a:rPr>
                <a:t>FINANCIERA</a:t>
              </a:r>
              <a:endParaRPr lang="es-ES" altLang="en-US" sz="1400">
                <a:solidFill>
                  <a:srgbClr val="AC0000"/>
                </a:solidFill>
              </a:endParaRPr>
            </a:p>
          </p:txBody>
        </p:sp>
        <p:sp>
          <p:nvSpPr>
            <p:cNvPr id="4101" name="Text Box 6"/>
            <p:cNvSpPr txBox="1">
              <a:spLocks noChangeArrowheads="1"/>
            </p:cNvSpPr>
            <p:nvPr/>
          </p:nvSpPr>
          <p:spPr bwMode="auto">
            <a:xfrm>
              <a:off x="6481683" y="2131421"/>
              <a:ext cx="1039550" cy="48416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algn="ctr">
              <a:solidFill>
                <a:srgbClr val="A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68483" bIns="68483" anchor="ctr" anchorCtr="1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n-US" sz="1400">
                  <a:solidFill>
                    <a:srgbClr val="AC0000"/>
                  </a:solidFill>
                </a:rPr>
                <a:t>UNIDAD</a:t>
              </a:r>
            </a:p>
            <a:p>
              <a:pPr algn="ctr" eaLnBrk="1" hangingPunct="1"/>
              <a:r>
                <a:rPr lang="es-ES_tradnl" altLang="en-US" sz="1400">
                  <a:solidFill>
                    <a:srgbClr val="AC0000"/>
                  </a:solidFill>
                </a:rPr>
                <a:t>SOCIO-POLÍTICA</a:t>
              </a:r>
              <a:endParaRPr lang="es-ES" altLang="en-US" sz="1400">
                <a:solidFill>
                  <a:srgbClr val="AC0000"/>
                </a:solidFill>
              </a:endParaRPr>
            </a:p>
          </p:txBody>
        </p:sp>
        <p:sp>
          <p:nvSpPr>
            <p:cNvPr id="4102" name="Text Box 7"/>
            <p:cNvSpPr txBox="1">
              <a:spLocks noChangeArrowheads="1"/>
            </p:cNvSpPr>
            <p:nvPr/>
          </p:nvSpPr>
          <p:spPr bwMode="auto">
            <a:xfrm>
              <a:off x="4950458" y="3800632"/>
              <a:ext cx="743900" cy="48416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algn="ctr">
              <a:solidFill>
                <a:srgbClr val="A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68483" bIns="68483" anchor="ctr" anchorCtr="1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n-US" sz="1400">
                  <a:solidFill>
                    <a:srgbClr val="AC0000"/>
                  </a:solidFill>
                </a:rPr>
                <a:t>UNIDAD DE</a:t>
              </a:r>
            </a:p>
            <a:p>
              <a:pPr algn="ctr" eaLnBrk="1" hangingPunct="1"/>
              <a:r>
                <a:rPr lang="es-ES_tradnl" altLang="en-US" sz="1400">
                  <a:solidFill>
                    <a:srgbClr val="AC0000"/>
                  </a:solidFill>
                </a:rPr>
                <a:t>DECISIÓN</a:t>
              </a:r>
              <a:endParaRPr lang="es-ES" altLang="en-US" sz="1400">
                <a:solidFill>
                  <a:srgbClr val="AC0000"/>
                </a:solidFill>
              </a:endParaRPr>
            </a:p>
          </p:txBody>
        </p:sp>
        <p:sp>
          <p:nvSpPr>
            <p:cNvPr id="4103" name="Text Box 8"/>
            <p:cNvSpPr txBox="1">
              <a:spLocks noChangeArrowheads="1"/>
            </p:cNvSpPr>
            <p:nvPr/>
          </p:nvSpPr>
          <p:spPr bwMode="auto">
            <a:xfrm>
              <a:off x="4858356" y="578542"/>
              <a:ext cx="895280" cy="484160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25400" algn="ctr">
              <a:solidFill>
                <a:srgbClr val="A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68483" bIns="68483" anchor="ctr" anchorCtr="1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001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573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7145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1717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_tradnl" altLang="en-US" sz="1400">
                  <a:solidFill>
                    <a:srgbClr val="AC0000"/>
                  </a:solidFill>
                </a:rPr>
                <a:t>UNIDAD DE</a:t>
              </a:r>
            </a:p>
            <a:p>
              <a:pPr algn="ctr" eaLnBrk="1" hangingPunct="1"/>
              <a:r>
                <a:rPr lang="es-ES_tradnl" altLang="en-US" sz="1400">
                  <a:solidFill>
                    <a:srgbClr val="AC0000"/>
                  </a:solidFill>
                </a:rPr>
                <a:t>PRODUCCIÓN</a:t>
              </a:r>
              <a:endParaRPr lang="es-ES" altLang="en-US" sz="1400">
                <a:solidFill>
                  <a:srgbClr val="AC0000"/>
                </a:solidFill>
              </a:endParaRPr>
            </a:p>
          </p:txBody>
        </p:sp>
        <p:cxnSp>
          <p:nvCxnSpPr>
            <p:cNvPr id="4104" name="AutoShape 11"/>
            <p:cNvCxnSpPr>
              <a:cxnSpLocks noChangeShapeType="1"/>
              <a:stCxn id="4103" idx="2"/>
              <a:endCxn id="4099" idx="0"/>
            </p:cNvCxnSpPr>
            <p:nvPr/>
          </p:nvCxnSpPr>
          <p:spPr bwMode="auto">
            <a:xfrm>
              <a:off x="5305998" y="1085847"/>
              <a:ext cx="5252" cy="1089786"/>
            </a:xfrm>
            <a:prstGeom prst="straightConnector1">
              <a:avLst/>
            </a:prstGeom>
            <a:noFill/>
            <a:ln w="25400">
              <a:solidFill>
                <a:srgbClr val="A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05" name="AutoShape 12"/>
            <p:cNvCxnSpPr>
              <a:cxnSpLocks noChangeShapeType="1"/>
            </p:cNvCxnSpPr>
            <p:nvPr/>
          </p:nvCxnSpPr>
          <p:spPr bwMode="auto">
            <a:xfrm>
              <a:off x="3923497" y="2409346"/>
              <a:ext cx="854759" cy="0"/>
            </a:xfrm>
            <a:prstGeom prst="straightConnector1">
              <a:avLst/>
            </a:prstGeom>
            <a:noFill/>
            <a:ln w="25400">
              <a:solidFill>
                <a:srgbClr val="A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6" name="AutoShape 13"/>
            <p:cNvCxnSpPr>
              <a:cxnSpLocks noChangeShapeType="1"/>
            </p:cNvCxnSpPr>
            <p:nvPr/>
          </p:nvCxnSpPr>
          <p:spPr bwMode="auto">
            <a:xfrm>
              <a:off x="5836026" y="2409346"/>
              <a:ext cx="622360" cy="0"/>
            </a:xfrm>
            <a:prstGeom prst="straightConnector1">
              <a:avLst/>
            </a:prstGeom>
            <a:noFill/>
            <a:ln w="25400">
              <a:solidFill>
                <a:srgbClr val="A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07" name="AutoShape 14"/>
            <p:cNvCxnSpPr>
              <a:cxnSpLocks noChangeShapeType="1"/>
              <a:stCxn id="4099" idx="2"/>
              <a:endCxn id="4102" idx="0"/>
            </p:cNvCxnSpPr>
            <p:nvPr/>
          </p:nvCxnSpPr>
          <p:spPr bwMode="auto">
            <a:xfrm>
              <a:off x="5311250" y="2643059"/>
              <a:ext cx="11817" cy="1134428"/>
            </a:xfrm>
            <a:prstGeom prst="straightConnector1">
              <a:avLst/>
            </a:prstGeom>
            <a:noFill/>
            <a:ln w="25400">
              <a:solidFill>
                <a:srgbClr val="A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4108" name="Text Box 19"/>
            <p:cNvSpPr txBox="1">
              <a:spLocks noChangeArrowheads="1"/>
            </p:cNvSpPr>
            <p:nvPr/>
          </p:nvSpPr>
          <p:spPr bwMode="auto">
            <a:xfrm>
              <a:off x="2718455" y="1151043"/>
              <a:ext cx="1954634" cy="870168"/>
            </a:xfrm>
            <a:prstGeom prst="rect">
              <a:avLst/>
            </a:prstGeom>
            <a:solidFill>
              <a:srgbClr val="000052">
                <a:alpha val="1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4213" tIns="104213" rIns="104213" bIns="104213">
              <a:spAutoFit/>
            </a:bodyPr>
            <a:lstStyle/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Empleo de recursos productivos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Elaboración de bienes y/o servicios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Factores de marketing</a:t>
              </a:r>
              <a:endParaRPr lang="es-ES" altLang="en-US" sz="1500" dirty="0">
                <a:solidFill>
                  <a:srgbClr val="00007E"/>
                </a:solidFill>
              </a:endParaRPr>
            </a:p>
          </p:txBody>
        </p:sp>
        <p:sp>
          <p:nvSpPr>
            <p:cNvPr id="4109" name="Text Box 20"/>
            <p:cNvSpPr txBox="1">
              <a:spLocks noChangeArrowheads="1"/>
            </p:cNvSpPr>
            <p:nvPr/>
          </p:nvSpPr>
          <p:spPr bwMode="auto">
            <a:xfrm>
              <a:off x="2869830" y="2887676"/>
              <a:ext cx="2032051" cy="634550"/>
            </a:xfrm>
            <a:prstGeom prst="rect">
              <a:avLst/>
            </a:prstGeom>
            <a:solidFill>
              <a:srgbClr val="000052">
                <a:alpha val="1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4213" tIns="104213" rIns="104213" bIns="104213">
              <a:spAutoFit/>
            </a:bodyPr>
            <a:lstStyle/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FINANCIACIÓN: obtención de fondos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INVERSIÓN: empleo de fondos</a:t>
              </a:r>
              <a:endParaRPr lang="es-ES" altLang="en-US" sz="1500" dirty="0">
                <a:solidFill>
                  <a:srgbClr val="00007E"/>
                </a:solidFill>
              </a:endParaRPr>
            </a:p>
          </p:txBody>
        </p:sp>
        <p:sp>
          <p:nvSpPr>
            <p:cNvPr id="4110" name="Text Box 22"/>
            <p:cNvSpPr txBox="1">
              <a:spLocks noChangeArrowheads="1"/>
            </p:cNvSpPr>
            <p:nvPr/>
          </p:nvSpPr>
          <p:spPr bwMode="auto">
            <a:xfrm>
              <a:off x="5589230" y="1169834"/>
              <a:ext cx="1853564" cy="885875"/>
            </a:xfrm>
            <a:prstGeom prst="rect">
              <a:avLst/>
            </a:prstGeom>
            <a:solidFill>
              <a:srgbClr val="000052">
                <a:alpha val="1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4213" tIns="104213" rIns="104213" bIns="104213">
              <a:spAutoFit/>
            </a:bodyPr>
            <a:lstStyle/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Comunidad de intereses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Relaciones formales e informales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Existe una utilidad corporativa</a:t>
              </a:r>
              <a:endParaRPr lang="es-ES" altLang="en-US" sz="1500" dirty="0">
                <a:solidFill>
                  <a:srgbClr val="00007E"/>
                </a:solidFill>
              </a:endParaRPr>
            </a:p>
          </p:txBody>
        </p:sp>
        <p:sp>
          <p:nvSpPr>
            <p:cNvPr id="4111" name="Text Box 23"/>
            <p:cNvSpPr txBox="1">
              <a:spLocks noChangeArrowheads="1"/>
            </p:cNvSpPr>
            <p:nvPr/>
          </p:nvSpPr>
          <p:spPr bwMode="auto">
            <a:xfrm>
              <a:off x="5694358" y="2794843"/>
              <a:ext cx="1809877" cy="885875"/>
            </a:xfrm>
            <a:prstGeom prst="rect">
              <a:avLst/>
            </a:prstGeom>
            <a:solidFill>
              <a:srgbClr val="000052">
                <a:alpha val="19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4213" tIns="104213" rIns="104213" bIns="104213">
              <a:spAutoFit/>
            </a:bodyPr>
            <a:lstStyle/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Factor directivo: administración</a:t>
              </a:r>
            </a:p>
            <a:p>
              <a:pPr>
                <a:lnSpc>
                  <a:spcPct val="120000"/>
                </a:lnSpc>
                <a:buFontTx/>
                <a:buChar char="•"/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 Planificar, organizar, gestionar el</a:t>
              </a:r>
            </a:p>
            <a:p>
              <a:pPr lvl="1">
                <a:lnSpc>
                  <a:spcPct val="120000"/>
                </a:lnSpc>
              </a:pPr>
              <a:r>
                <a:rPr lang="es-ES_tradnl" altLang="en-US" sz="1500" dirty="0">
                  <a:solidFill>
                    <a:srgbClr val="00007E"/>
                  </a:solidFill>
                </a:rPr>
                <a:t>grupo humano y controlar</a:t>
              </a:r>
              <a:endParaRPr lang="es-ES" altLang="en-US" sz="1500" dirty="0">
                <a:solidFill>
                  <a:srgbClr val="00007E"/>
                </a:solidFill>
              </a:endParaRPr>
            </a:p>
          </p:txBody>
        </p:sp>
      </p:grpSp>
      <p:sp>
        <p:nvSpPr>
          <p:cNvPr id="4112" name="Rectangle 2"/>
          <p:cNvSpPr txBox="1">
            <a:spLocks noChangeArrowheads="1"/>
          </p:cNvSpPr>
          <p:nvPr/>
        </p:nvSpPr>
        <p:spPr bwMode="auto">
          <a:xfrm>
            <a:off x="2474025" y="5662147"/>
            <a:ext cx="5057656" cy="381162"/>
          </a:xfrm>
          <a:prstGeom prst="rect">
            <a:avLst/>
          </a:prstGeom>
          <a:solidFill>
            <a:srgbClr val="000052">
              <a:alpha val="50000"/>
            </a:srgbClr>
          </a:solidFill>
          <a:ln w="9525" algn="ctr">
            <a:solidFill>
              <a:srgbClr val="00005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74438" bIns="744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827"/>
              </a:spcAft>
            </a:pPr>
            <a:r>
              <a:rPr lang="es-ES" altLang="en-US" sz="1500" b="1">
                <a:solidFill>
                  <a:schemeClr val="bg1"/>
                </a:solidFill>
              </a:rPr>
              <a:t>LA EMPRESA COMO REALIDAD SOCIAL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332222" y="6203101"/>
            <a:ext cx="5529078" cy="10073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tIns="68483" bIns="68483"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7088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5075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306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altLang="en-US" sz="1500" dirty="0">
                <a:solidFill>
                  <a:srgbClr val="000099"/>
                </a:solidFill>
              </a:rPr>
              <a:t> Crea empleo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altLang="en-US" sz="1500" dirty="0">
                <a:solidFill>
                  <a:srgbClr val="000099"/>
                </a:solidFill>
              </a:rPr>
              <a:t> Genera riqueza o valor añadido: valor outputs – valor inputs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altLang="en-US" sz="1500" dirty="0">
                <a:solidFill>
                  <a:srgbClr val="000099"/>
                </a:solidFill>
              </a:rPr>
              <a:t> Canaliza la distribución de la renta</a:t>
            </a:r>
            <a:endParaRPr lang="es-ES" altLang="en-US" sz="15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74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79500" y="1647825"/>
            <a:ext cx="899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sz="2400" dirty="0"/>
          </a:p>
          <a:p>
            <a:r>
              <a:rPr lang="es-CO" sz="2400" dirty="0"/>
              <a:t>Para el desarrollo de la administración, </a:t>
            </a:r>
            <a:r>
              <a:rPr lang="es-CO" sz="2400" dirty="0" smtClean="0"/>
              <a:t>fue notable </a:t>
            </a:r>
            <a:r>
              <a:rPr lang="es-CO" sz="2400" dirty="0"/>
              <a:t>la influencia de</a:t>
            </a:r>
            <a:r>
              <a:rPr lang="es-CO" sz="2400" dirty="0" smtClean="0"/>
              <a:t>:</a:t>
            </a:r>
          </a:p>
          <a:p>
            <a:endParaRPr lang="es-CO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2400" dirty="0" smtClean="0"/>
              <a:t>Filósofos </a:t>
            </a:r>
            <a:r>
              <a:rPr lang="es-CO" sz="2400" dirty="0"/>
              <a:t>(antiguos y modernos</a:t>
            </a:r>
            <a:r>
              <a:rPr lang="es-CO" sz="24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2400" dirty="0" smtClean="0"/>
              <a:t>La </a:t>
            </a:r>
            <a:r>
              <a:rPr lang="es-CO" sz="2400" dirty="0"/>
              <a:t>Iglesia Católica</a:t>
            </a:r>
            <a:r>
              <a:rPr lang="es-CO" sz="2400" dirty="0" smtClean="0"/>
              <a:t>.</a:t>
            </a:r>
          </a:p>
          <a:p>
            <a:endParaRPr lang="es-CO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2400" dirty="0" smtClean="0"/>
              <a:t>La </a:t>
            </a:r>
            <a:r>
              <a:rPr lang="es-CO" sz="2400" dirty="0"/>
              <a:t>organización </a:t>
            </a:r>
            <a:r>
              <a:rPr lang="es-CO" sz="2400" dirty="0" smtClean="0"/>
              <a:t>militar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2400" dirty="0" smtClean="0"/>
              <a:t>Revolución Industrial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2400" dirty="0" smtClean="0"/>
              <a:t>Economistas liberales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2400" dirty="0" smtClean="0"/>
              <a:t>Pioneros </a:t>
            </a:r>
            <a:r>
              <a:rPr lang="es-CO" sz="2400" dirty="0"/>
              <a:t>industriales y empresarios.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697339" y="962025"/>
            <a:ext cx="5052152" cy="492443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s-CO" sz="2600" b="1" dirty="0" smtClean="0">
                <a:solidFill>
                  <a:schemeClr val="bg1"/>
                </a:solidFill>
              </a:rPr>
              <a:t>ORÍGENES DE LA ADMINISTRACIÓN</a:t>
            </a:r>
            <a:endParaRPr lang="es-CO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990980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8" name="Group 28"/>
          <p:cNvGrpSpPr>
            <a:grpSpLocks/>
          </p:cNvGrpSpPr>
          <p:nvPr/>
        </p:nvGrpSpPr>
        <p:grpSpPr bwMode="auto">
          <a:xfrm>
            <a:off x="5495206" y="4262722"/>
            <a:ext cx="5112803" cy="778607"/>
            <a:chOff x="230" y="4638"/>
            <a:chExt cx="3894" cy="593"/>
          </a:xfrm>
        </p:grpSpPr>
        <p:sp>
          <p:nvSpPr>
            <p:cNvPr id="5138" name="Text Box 5"/>
            <p:cNvSpPr txBox="1">
              <a:spLocks noChangeArrowheads="1"/>
            </p:cNvSpPr>
            <p:nvPr/>
          </p:nvSpPr>
          <p:spPr bwMode="auto">
            <a:xfrm>
              <a:off x="230" y="4702"/>
              <a:ext cx="863" cy="376"/>
            </a:xfrm>
            <a:prstGeom prst="rect">
              <a:avLst/>
            </a:prstGeom>
            <a:solidFill>
              <a:srgbClr val="000052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032" tIns="98258" rIns="128032" bIns="98258" anchor="ctr" anchorCtr="1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000099"/>
                </a:buClr>
              </a:pPr>
              <a:r>
                <a:rPr lang="es-ES_tradnl" altLang="en-US" sz="1600" b="1" i="1">
                  <a:solidFill>
                    <a:schemeClr val="bg1"/>
                  </a:solidFill>
                </a:rPr>
                <a:t>SOCIEDAD</a:t>
              </a:r>
            </a:p>
          </p:txBody>
        </p:sp>
        <p:sp>
          <p:nvSpPr>
            <p:cNvPr id="5139" name="Text Box 6"/>
            <p:cNvSpPr txBox="1">
              <a:spLocks noChangeArrowheads="1"/>
            </p:cNvSpPr>
            <p:nvPr/>
          </p:nvSpPr>
          <p:spPr bwMode="auto">
            <a:xfrm>
              <a:off x="1253" y="4638"/>
              <a:ext cx="2871" cy="593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68483" bIns="68483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27088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35075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43063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s-ES_tradnl" altLang="en-US" sz="1600">
                  <a:solidFill>
                    <a:srgbClr val="000099"/>
                  </a:solidFill>
                </a:rPr>
                <a:t> Unidad jurídica</a:t>
              </a: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s-ES_tradnl" altLang="en-US" sz="1600">
                  <a:solidFill>
                    <a:srgbClr val="000099"/>
                  </a:solidFill>
                </a:rPr>
                <a:t> Regula las relaciones entre los socios</a:t>
              </a:r>
              <a:endParaRPr lang="es-ES" altLang="en-US" sz="1600">
                <a:solidFill>
                  <a:srgbClr val="000099"/>
                </a:solidFill>
              </a:endParaRPr>
            </a:p>
          </p:txBody>
        </p:sp>
      </p:grpSp>
      <p:grpSp>
        <p:nvGrpSpPr>
          <p:cNvPr id="5149" name="Group 29"/>
          <p:cNvGrpSpPr>
            <a:grpSpLocks/>
          </p:cNvGrpSpPr>
          <p:nvPr/>
        </p:nvGrpSpPr>
        <p:grpSpPr bwMode="auto">
          <a:xfrm>
            <a:off x="5546414" y="5524836"/>
            <a:ext cx="4588917" cy="505503"/>
            <a:chOff x="227" y="5235"/>
            <a:chExt cx="3495" cy="385"/>
          </a:xfrm>
        </p:grpSpPr>
        <p:sp>
          <p:nvSpPr>
            <p:cNvPr id="5136" name="Text Box 7"/>
            <p:cNvSpPr txBox="1">
              <a:spLocks noChangeArrowheads="1"/>
            </p:cNvSpPr>
            <p:nvPr/>
          </p:nvSpPr>
          <p:spPr bwMode="auto">
            <a:xfrm>
              <a:off x="227" y="5235"/>
              <a:ext cx="822" cy="376"/>
            </a:xfrm>
            <a:prstGeom prst="rect">
              <a:avLst/>
            </a:prstGeom>
            <a:solidFill>
              <a:srgbClr val="000052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032" tIns="98258" rIns="128032" bIns="98258" anchor="ctr" anchorCtr="1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000099"/>
                </a:buClr>
              </a:pPr>
              <a:r>
                <a:rPr lang="es-ES_tradnl" altLang="en-US" sz="1600" b="1" i="1" dirty="0">
                  <a:solidFill>
                    <a:schemeClr val="bg1"/>
                  </a:solidFill>
                </a:rPr>
                <a:t>EMPRESA</a:t>
              </a:r>
            </a:p>
          </p:txBody>
        </p:sp>
        <p:sp>
          <p:nvSpPr>
            <p:cNvPr id="5137" name="Text Box 8"/>
            <p:cNvSpPr txBox="1">
              <a:spLocks noChangeArrowheads="1"/>
            </p:cNvSpPr>
            <p:nvPr/>
          </p:nvSpPr>
          <p:spPr bwMode="auto">
            <a:xfrm>
              <a:off x="1207" y="5271"/>
              <a:ext cx="2515" cy="34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68483" bIns="68483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27088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35075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43063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s-ES_tradnl" altLang="en-US" sz="1600">
                  <a:solidFill>
                    <a:srgbClr val="000099"/>
                  </a:solidFill>
                </a:rPr>
                <a:t> Unidad estratégica o de decisión</a:t>
              </a:r>
              <a:endParaRPr lang="es-ES" altLang="en-US" sz="1600">
                <a:solidFill>
                  <a:srgbClr val="000099"/>
                </a:solidFill>
              </a:endParaRPr>
            </a:p>
          </p:txBody>
        </p:sp>
      </p:grpSp>
      <p:grpSp>
        <p:nvGrpSpPr>
          <p:cNvPr id="5147" name="Group 27"/>
          <p:cNvGrpSpPr>
            <a:grpSpLocks/>
          </p:cNvGrpSpPr>
          <p:nvPr/>
        </p:nvGrpSpPr>
        <p:grpSpPr bwMode="auto">
          <a:xfrm>
            <a:off x="5529345" y="2129121"/>
            <a:ext cx="4696583" cy="745782"/>
            <a:chOff x="274" y="3427"/>
            <a:chExt cx="3577" cy="568"/>
          </a:xfrm>
        </p:grpSpPr>
        <p:sp>
          <p:nvSpPr>
            <p:cNvPr id="5134" name="Text Box 3"/>
            <p:cNvSpPr txBox="1">
              <a:spLocks noChangeArrowheads="1"/>
            </p:cNvSpPr>
            <p:nvPr/>
          </p:nvSpPr>
          <p:spPr bwMode="auto">
            <a:xfrm>
              <a:off x="1525" y="3427"/>
              <a:ext cx="2326" cy="5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68483" bIns="68483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27088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35075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43063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s-ES_tradnl" altLang="en-US" sz="1600" dirty="0">
                  <a:solidFill>
                    <a:srgbClr val="000099"/>
                  </a:solidFill>
                </a:rPr>
                <a:t> Unidad técnica</a:t>
              </a: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s-ES_tradnl" altLang="en-US" sz="1600" dirty="0">
                  <a:solidFill>
                    <a:srgbClr val="000099"/>
                  </a:solidFill>
                </a:rPr>
                <a:t> Medios o recursos necesarios</a:t>
              </a:r>
              <a:endParaRPr lang="es-ES" altLang="en-US" sz="1600" dirty="0">
                <a:solidFill>
                  <a:srgbClr val="000099"/>
                </a:solidFill>
              </a:endParaRPr>
            </a:p>
          </p:txBody>
        </p:sp>
        <p:sp>
          <p:nvSpPr>
            <p:cNvPr id="5135" name="Text Box 4"/>
            <p:cNvSpPr txBox="1">
              <a:spLocks noChangeArrowheads="1"/>
            </p:cNvSpPr>
            <p:nvPr/>
          </p:nvSpPr>
          <p:spPr bwMode="auto">
            <a:xfrm>
              <a:off x="274" y="3491"/>
              <a:ext cx="1093" cy="376"/>
            </a:xfrm>
            <a:prstGeom prst="rect">
              <a:avLst/>
            </a:prstGeom>
            <a:solidFill>
              <a:srgbClr val="000052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032" tIns="98258" rIns="128032" bIns="98258" anchor="ctr" anchorCtr="1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000099"/>
                </a:buClr>
              </a:pPr>
              <a:r>
                <a:rPr lang="es-ES_tradnl" altLang="en-US" sz="1600" b="1" i="1" dirty="0">
                  <a:solidFill>
                    <a:schemeClr val="bg1"/>
                  </a:solidFill>
                </a:rPr>
                <a:t>EXPLOTACIÓN</a:t>
              </a:r>
            </a:p>
          </p:txBody>
        </p:sp>
      </p:grpSp>
      <p:grpSp>
        <p:nvGrpSpPr>
          <p:cNvPr id="5145" name="Group 25"/>
          <p:cNvGrpSpPr>
            <a:grpSpLocks/>
          </p:cNvGrpSpPr>
          <p:nvPr/>
        </p:nvGrpSpPr>
        <p:grpSpPr bwMode="auto">
          <a:xfrm>
            <a:off x="5546414" y="3119721"/>
            <a:ext cx="4879090" cy="745782"/>
            <a:chOff x="236" y="4032"/>
            <a:chExt cx="3716" cy="568"/>
          </a:xfrm>
        </p:grpSpPr>
        <p:sp>
          <p:nvSpPr>
            <p:cNvPr id="5132" name="Text Box 9"/>
            <p:cNvSpPr txBox="1">
              <a:spLocks noChangeArrowheads="1"/>
            </p:cNvSpPr>
            <p:nvPr/>
          </p:nvSpPr>
          <p:spPr bwMode="auto">
            <a:xfrm>
              <a:off x="1063" y="4032"/>
              <a:ext cx="2889" cy="568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tIns="68483" bIns="68483">
              <a:spAutoFit/>
            </a:bodyPr>
            <a:lstStyle>
              <a:lvl1pPr marL="85725" indent="-8572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827088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235075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43063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s-ES_tradnl" altLang="en-US" sz="1600" dirty="0">
                  <a:solidFill>
                    <a:srgbClr val="000099"/>
                  </a:solidFill>
                </a:rPr>
                <a:t> Unidad física</a:t>
              </a: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s-ES_tradnl" altLang="en-US" sz="1600" dirty="0">
                  <a:solidFill>
                    <a:srgbClr val="000099"/>
                  </a:solidFill>
                </a:rPr>
                <a:t> Lugar donde se desarrolla la actividad</a:t>
              </a:r>
              <a:endParaRPr lang="es-ES" altLang="en-US" sz="1600" dirty="0">
                <a:solidFill>
                  <a:srgbClr val="000099"/>
                </a:solidFill>
              </a:endParaRPr>
            </a:p>
          </p:txBody>
        </p:sp>
        <p:sp>
          <p:nvSpPr>
            <p:cNvPr id="5133" name="Text Box 10"/>
            <p:cNvSpPr txBox="1">
              <a:spLocks noChangeArrowheads="1"/>
            </p:cNvSpPr>
            <p:nvPr/>
          </p:nvSpPr>
          <p:spPr bwMode="auto">
            <a:xfrm>
              <a:off x="236" y="4104"/>
              <a:ext cx="705" cy="361"/>
            </a:xfrm>
            <a:prstGeom prst="rect">
              <a:avLst/>
            </a:prstGeom>
            <a:solidFill>
              <a:srgbClr val="000052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8032" tIns="98258" rIns="128032" bIns="98258" anchor="ctr" anchorCtr="1">
              <a:spAutoFit/>
            </a:bodyPr>
            <a:lstStyle/>
            <a:p>
              <a:pPr algn="ctr">
                <a:lnSpc>
                  <a:spcPct val="120000"/>
                </a:lnSpc>
                <a:buClr>
                  <a:srgbClr val="000099"/>
                </a:buClr>
              </a:pPr>
              <a:r>
                <a:rPr lang="es-ES_tradnl" altLang="en-US" sz="1600" b="1" i="1">
                  <a:solidFill>
                    <a:schemeClr val="bg1"/>
                  </a:solidFill>
                </a:rPr>
                <a:t>PLANTA</a:t>
              </a:r>
            </a:p>
          </p:txBody>
        </p:sp>
      </p:grpSp>
      <p:sp>
        <p:nvSpPr>
          <p:cNvPr id="5126" name="Rectangle 2"/>
          <p:cNvSpPr txBox="1">
            <a:spLocks noChangeArrowheads="1"/>
          </p:cNvSpPr>
          <p:nvPr/>
        </p:nvSpPr>
        <p:spPr bwMode="auto">
          <a:xfrm>
            <a:off x="5418895" y="579104"/>
            <a:ext cx="4785866" cy="858216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  <a:extLst/>
        </p:spPr>
        <p:txBody>
          <a:bodyPr tIns="74438" bIns="744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827"/>
              </a:spcAft>
            </a:pPr>
            <a:r>
              <a:rPr lang="es-ES" altLang="en-US" sz="2300" b="1" dirty="0">
                <a:solidFill>
                  <a:schemeClr val="bg1"/>
                </a:solidFill>
              </a:rPr>
              <a:t>DIFERENTES CONCEPTOS DE EMPRESA</a:t>
            </a:r>
          </a:p>
        </p:txBody>
      </p:sp>
      <p:sp>
        <p:nvSpPr>
          <p:cNvPr id="5127" name="Rectangle 2"/>
          <p:cNvSpPr txBox="1">
            <a:spLocks noChangeArrowheads="1"/>
          </p:cNvSpPr>
          <p:nvPr/>
        </p:nvSpPr>
        <p:spPr bwMode="auto">
          <a:xfrm>
            <a:off x="321013" y="655932"/>
            <a:ext cx="3307714" cy="858216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  <a:extLst/>
        </p:spPr>
        <p:txBody>
          <a:bodyPr wrap="square" tIns="74438" bIns="744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827"/>
              </a:spcAft>
            </a:pPr>
            <a:r>
              <a:rPr lang="es-ES" altLang="en-US" sz="2300" b="1" dirty="0">
                <a:solidFill>
                  <a:schemeClr val="bg1"/>
                </a:solidFill>
              </a:rPr>
              <a:t>ELEMENTOS DE UNA EMPRESA</a:t>
            </a:r>
          </a:p>
        </p:txBody>
      </p:sp>
      <p:sp>
        <p:nvSpPr>
          <p:cNvPr id="5128" name="Text Box 17"/>
          <p:cNvSpPr txBox="1">
            <a:spLocks noChangeArrowheads="1"/>
          </p:cNvSpPr>
          <p:nvPr/>
        </p:nvSpPr>
        <p:spPr bwMode="auto">
          <a:xfrm>
            <a:off x="260947" y="1800225"/>
            <a:ext cx="2502554" cy="495492"/>
          </a:xfrm>
          <a:prstGeom prst="rect">
            <a:avLst/>
          </a:prstGeom>
          <a:solidFill>
            <a:srgbClr val="000052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032" tIns="98258" rIns="128032" bIns="98258" anchor="ctr" anchorCtr="1"/>
          <a:lstStyle/>
          <a:p>
            <a:pPr algn="ctr">
              <a:lnSpc>
                <a:spcPct val="120000"/>
              </a:lnSpc>
              <a:buClr>
                <a:srgbClr val="000099"/>
              </a:buClr>
            </a:pPr>
            <a:r>
              <a:rPr lang="es-ES_tradnl" altLang="en-US" sz="1600" b="1" i="1">
                <a:solidFill>
                  <a:schemeClr val="bg1"/>
                </a:solidFill>
              </a:rPr>
              <a:t>ELEMENTOS MATERIALES</a:t>
            </a:r>
          </a:p>
        </p:txBody>
      </p:sp>
      <p:sp>
        <p:nvSpPr>
          <p:cNvPr id="5129" name="Text Box 18"/>
          <p:cNvSpPr txBox="1">
            <a:spLocks noChangeArrowheads="1"/>
          </p:cNvSpPr>
          <p:nvPr/>
        </p:nvSpPr>
        <p:spPr bwMode="auto">
          <a:xfrm>
            <a:off x="260947" y="3945338"/>
            <a:ext cx="3854221" cy="608730"/>
          </a:xfrm>
          <a:prstGeom prst="rect">
            <a:avLst/>
          </a:prstGeom>
          <a:solidFill>
            <a:srgbClr val="000052">
              <a:alpha val="49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032" tIns="98258" rIns="128032" bIns="98258" anchor="ctr" anchorCtr="1"/>
          <a:lstStyle/>
          <a:p>
            <a:pPr algn="ctr">
              <a:lnSpc>
                <a:spcPct val="120000"/>
              </a:lnSpc>
              <a:buClr>
                <a:srgbClr val="000099"/>
              </a:buClr>
            </a:pPr>
            <a:r>
              <a:rPr lang="es-ES_tradnl" altLang="en-US" sz="1600" b="1" i="1">
                <a:solidFill>
                  <a:schemeClr val="bg1"/>
                </a:solidFill>
              </a:rPr>
              <a:t>ELEMENTOS INMATERIALES</a:t>
            </a:r>
          </a:p>
        </p:txBody>
      </p:sp>
      <p:sp>
        <p:nvSpPr>
          <p:cNvPr id="5130" name="Text Box 21"/>
          <p:cNvSpPr txBox="1">
            <a:spLocks noChangeArrowheads="1"/>
          </p:cNvSpPr>
          <p:nvPr/>
        </p:nvSpPr>
        <p:spPr bwMode="auto">
          <a:xfrm>
            <a:off x="275208" y="2355486"/>
            <a:ext cx="4724749" cy="10652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68483" bIns="68483"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7088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5075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306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altLang="en-US" sz="1600" dirty="0">
                <a:solidFill>
                  <a:srgbClr val="000099"/>
                </a:solidFill>
              </a:rPr>
              <a:t> Elementos humanos: propietarios, directivos y trabajadores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altLang="en-US" sz="1600" dirty="0">
                <a:solidFill>
                  <a:srgbClr val="000099"/>
                </a:solidFill>
              </a:rPr>
              <a:t> Bienes patrimoniales</a:t>
            </a:r>
            <a:endParaRPr lang="es-ES" altLang="en-US" sz="1600" dirty="0">
              <a:solidFill>
                <a:srgbClr val="000099"/>
              </a:solidFill>
            </a:endParaRPr>
          </a:p>
        </p:txBody>
      </p:sp>
      <p:sp>
        <p:nvSpPr>
          <p:cNvPr id="5131" name="Text Box 23"/>
          <p:cNvSpPr txBox="1">
            <a:spLocks noChangeArrowheads="1"/>
          </p:cNvSpPr>
          <p:nvPr/>
        </p:nvSpPr>
        <p:spPr bwMode="auto">
          <a:xfrm>
            <a:off x="275208" y="4534373"/>
            <a:ext cx="4578404" cy="17053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tIns="68483" bIns="68483">
            <a:spAutoFit/>
          </a:bodyPr>
          <a:lstStyle>
            <a:lvl1pPr marL="85725" indent="-85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7088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35075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3063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altLang="en-US" sz="1600" dirty="0">
                <a:solidFill>
                  <a:srgbClr val="000099"/>
                </a:solidFill>
              </a:rPr>
              <a:t> Relaciones con el mercado: cartera de clientes, relaciones</a:t>
            </a:r>
          </a:p>
          <a:p>
            <a:pPr lvl="1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s-ES_tradnl" altLang="en-US" sz="1600" dirty="0">
                <a:solidFill>
                  <a:srgbClr val="000099"/>
                </a:solidFill>
              </a:rPr>
              <a:t>con proveedores, alianzas, etc.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altLang="en-US" sz="1600" dirty="0">
                <a:solidFill>
                  <a:srgbClr val="000099"/>
                </a:solidFill>
              </a:rPr>
              <a:t> Organización interna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s-ES_tradnl" altLang="en-US" sz="1600" dirty="0">
                <a:solidFill>
                  <a:srgbClr val="000099"/>
                </a:solidFill>
              </a:rPr>
              <a:t> Conocimientos tecnológicos, etc.</a:t>
            </a:r>
            <a:endParaRPr lang="es-ES" altLang="en-US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389403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700" y="5498624"/>
            <a:ext cx="2286000" cy="163560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240" y="1494112"/>
            <a:ext cx="6952840" cy="550439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solidFill>
              <a:srgbClr val="00B0F0"/>
            </a:solidFill>
          </a:ln>
          <a:effectLst/>
        </p:spPr>
        <p:txBody>
          <a:bodyPr tIns="74438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6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Áreas Funcionales de la empresa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100" y="2767687"/>
            <a:ext cx="2999260" cy="6206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013" rIns="0" bIns="0" rtlCol="0">
            <a:spAutoFit/>
          </a:bodyPr>
          <a:lstStyle/>
          <a:p>
            <a:pPr>
              <a:spcBef>
                <a:spcPts val="39"/>
              </a:spcBef>
            </a:pPr>
            <a:endParaRPr sz="2000" b="1" dirty="0">
              <a:latin typeface="Times New Roman"/>
              <a:cs typeface="Times New Roman"/>
            </a:endParaRPr>
          </a:p>
          <a:p>
            <a:pPr marL="395997"/>
            <a:r>
              <a:rPr sz="2000" b="1" spc="-9" dirty="0">
                <a:solidFill>
                  <a:srgbClr val="FFFFFF"/>
                </a:solidFill>
                <a:latin typeface="Calibri"/>
                <a:cs typeface="Calibri"/>
              </a:rPr>
              <a:t>Producción</a:t>
            </a:r>
            <a:endParaRPr sz="20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5500" y="3948602"/>
            <a:ext cx="3107429" cy="6206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013" rIns="0" bIns="0" rtlCol="0">
            <a:spAutoFit/>
          </a:bodyPr>
          <a:lstStyle/>
          <a:p>
            <a:pPr>
              <a:spcBef>
                <a:spcPts val="39"/>
              </a:spcBef>
            </a:pPr>
            <a:endParaRPr sz="2000" b="1">
              <a:latin typeface="Times New Roman"/>
              <a:cs typeface="Times New Roman"/>
            </a:endParaRPr>
          </a:p>
          <a:p>
            <a:pPr marL="264555">
              <a:spcBef>
                <a:spcPts val="4"/>
              </a:spcBef>
            </a:pPr>
            <a:r>
              <a:rPr sz="2000" b="1" spc="-9" dirty="0">
                <a:solidFill>
                  <a:srgbClr val="FFFFFF"/>
                </a:solidFill>
                <a:latin typeface="Calibri"/>
                <a:cs typeface="Calibri"/>
              </a:rPr>
              <a:t>Mercadotecnia</a:t>
            </a:r>
            <a:endParaRPr sz="2000" b="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3300" y="5067216"/>
            <a:ext cx="2676716" cy="616116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57" rIns="0" bIns="0" rtlCol="0">
            <a:spAutoFit/>
          </a:bodyPr>
          <a:lstStyle/>
          <a:p>
            <a:pPr>
              <a:spcBef>
                <a:spcPts val="4"/>
              </a:spcBef>
            </a:pPr>
            <a:endParaRPr sz="2000" b="1">
              <a:latin typeface="Times New Roman"/>
              <a:cs typeface="Times New Roman"/>
            </a:endParaRPr>
          </a:p>
          <a:p>
            <a:pPr marL="410478"/>
            <a:r>
              <a:rPr sz="2000" b="1" spc="-9" dirty="0">
                <a:solidFill>
                  <a:srgbClr val="FFFFFF"/>
                </a:solidFill>
                <a:latin typeface="Calibri"/>
                <a:cs typeface="Calibri"/>
              </a:rPr>
              <a:t>Finanzas</a:t>
            </a:r>
            <a:endParaRPr sz="2000" b="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6156" y="6372225"/>
            <a:ext cx="3123164" cy="615553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b="1">
              <a:latin typeface="Times New Roman"/>
              <a:cs typeface="Times New Roman"/>
            </a:endParaRPr>
          </a:p>
          <a:p>
            <a:pPr marL="496807" marR="489010" indent="26734"/>
            <a:r>
              <a:rPr sz="2000" b="1" spc="-13" dirty="0">
                <a:solidFill>
                  <a:srgbClr val="FFFFFF"/>
                </a:solidFill>
                <a:latin typeface="Calibri"/>
                <a:cs typeface="Calibri"/>
              </a:rPr>
              <a:t>Recursos  </a:t>
            </a:r>
            <a:r>
              <a:rPr sz="2000" b="1" spc="-9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b="1" spc="-4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4" dirty="0">
                <a:solidFill>
                  <a:srgbClr val="FFFFFF"/>
                </a:solidFill>
                <a:latin typeface="Calibri"/>
                <a:cs typeface="Calibri"/>
              </a:rPr>
              <a:t>nos</a:t>
            </a:r>
            <a:endParaRPr sz="2000" b="1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1444" y="5000625"/>
            <a:ext cx="1977876" cy="12610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4450" y="2479652"/>
            <a:ext cx="2017049" cy="11493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8942" y="3737457"/>
            <a:ext cx="1947958" cy="12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798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346" y="1273100"/>
            <a:ext cx="3499861" cy="504273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</p:spPr>
        <p:txBody>
          <a:bodyPr wrap="square" lIns="0" tIns="74438" rIns="0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232" y="2346950"/>
            <a:ext cx="9086048" cy="388609"/>
          </a:xfrm>
          <a:prstGeom prst="rect">
            <a:avLst/>
          </a:prstGeom>
        </p:spPr>
        <p:txBody>
          <a:bodyPr vert="horz" wrap="square" lIns="0" tIns="10582" rIns="0" bIns="0" rtlCol="0">
            <a:spAutoFit/>
          </a:bodyPr>
          <a:lstStyle/>
          <a:p>
            <a:pPr marL="211644" indent="-201062">
              <a:spcBef>
                <a:spcPts val="83"/>
              </a:spcBef>
              <a:buFont typeface="Arial"/>
              <a:buChar char="•"/>
              <a:tabLst>
                <a:tab pos="212201" algn="l"/>
                <a:tab pos="1932089" algn="l"/>
                <a:tab pos="2775881" algn="l"/>
                <a:tab pos="3404130" algn="l"/>
                <a:tab pos="3856938" algn="l"/>
                <a:tab pos="4349289" algn="l"/>
                <a:tab pos="5004272" algn="l"/>
                <a:tab pos="6766489" algn="l"/>
                <a:tab pos="7185879" algn="l"/>
                <a:tab pos="7803546" algn="l"/>
                <a:tab pos="8933057" algn="l"/>
              </a:tabLst>
            </a:pPr>
            <a:r>
              <a:rPr sz="2456" spc="-9" dirty="0">
                <a:latin typeface="Calibri"/>
                <a:cs typeface="Calibri"/>
              </a:rPr>
              <a:t>Conside</a:t>
            </a:r>
            <a:r>
              <a:rPr sz="2456" spc="-57" dirty="0">
                <a:latin typeface="Calibri"/>
                <a:cs typeface="Calibri"/>
              </a:rPr>
              <a:t>r</a:t>
            </a:r>
            <a:r>
              <a:rPr sz="2456" spc="-4" dirty="0">
                <a:latin typeface="Calibri"/>
                <a:cs typeface="Calibri"/>
              </a:rPr>
              <a:t>ado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22" dirty="0">
                <a:latin typeface="Calibri"/>
                <a:cs typeface="Calibri"/>
              </a:rPr>
              <a:t>c</a:t>
            </a:r>
            <a:r>
              <a:rPr sz="2456" spc="-9" dirty="0">
                <a:latin typeface="Calibri"/>
                <a:cs typeface="Calibri"/>
              </a:rPr>
              <a:t>om</a:t>
            </a:r>
            <a:r>
              <a:rPr sz="2456" spc="-4" dirty="0">
                <a:latin typeface="Calibri"/>
                <a:cs typeface="Calibri"/>
              </a:rPr>
              <a:t>o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9" dirty="0">
                <a:latin typeface="Calibri"/>
                <a:cs typeface="Calibri"/>
              </a:rPr>
              <a:t>un</a:t>
            </a:r>
            <a:r>
              <a:rPr sz="2456" spc="-4" dirty="0">
                <a:latin typeface="Calibri"/>
                <a:cs typeface="Calibri"/>
              </a:rPr>
              <a:t>o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9" dirty="0">
                <a:latin typeface="Calibri"/>
                <a:cs typeface="Calibri"/>
              </a:rPr>
              <a:t>d</a:t>
            </a:r>
            <a:r>
              <a:rPr sz="2456" spc="-4" dirty="0">
                <a:latin typeface="Calibri"/>
                <a:cs typeface="Calibri"/>
              </a:rPr>
              <a:t>e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los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más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i</a:t>
            </a:r>
            <a:r>
              <a:rPr sz="2456" spc="4" dirty="0">
                <a:latin typeface="Calibri"/>
                <a:cs typeface="Calibri"/>
              </a:rPr>
              <a:t>m</a:t>
            </a:r>
            <a:r>
              <a:rPr sz="2456" spc="-9" dirty="0">
                <a:latin typeface="Calibri"/>
                <a:cs typeface="Calibri"/>
              </a:rPr>
              <a:t>por</a:t>
            </a:r>
            <a:r>
              <a:rPr sz="2456" spc="-44" dirty="0">
                <a:latin typeface="Calibri"/>
                <a:cs typeface="Calibri"/>
              </a:rPr>
              <a:t>t</a:t>
            </a:r>
            <a:r>
              <a:rPr sz="2456" spc="4" dirty="0">
                <a:latin typeface="Calibri"/>
                <a:cs typeface="Calibri"/>
              </a:rPr>
              <a:t>a</a:t>
            </a:r>
            <a:r>
              <a:rPr sz="2456" spc="-31" dirty="0">
                <a:latin typeface="Calibri"/>
                <a:cs typeface="Calibri"/>
              </a:rPr>
              <a:t>nt</a:t>
            </a:r>
            <a:r>
              <a:rPr sz="2456" spc="-4" dirty="0">
                <a:latin typeface="Calibri"/>
                <a:cs typeface="Calibri"/>
              </a:rPr>
              <a:t>es,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53" dirty="0">
                <a:latin typeface="Calibri"/>
                <a:cs typeface="Calibri"/>
              </a:rPr>
              <a:t>y</a:t>
            </a:r>
            <a:r>
              <a:rPr sz="2456" spc="-4" dirty="0">
                <a:latin typeface="Calibri"/>
                <a:cs typeface="Calibri"/>
              </a:rPr>
              <a:t>a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9" dirty="0">
                <a:latin typeface="Calibri"/>
                <a:cs typeface="Calibri"/>
              </a:rPr>
              <a:t>qu</a:t>
            </a:r>
            <a:r>
              <a:rPr sz="2456" spc="-4" dirty="0">
                <a:latin typeface="Calibri"/>
                <a:cs typeface="Calibri"/>
              </a:rPr>
              <a:t>e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61" dirty="0">
                <a:latin typeface="Calibri"/>
                <a:cs typeface="Calibri"/>
              </a:rPr>
              <a:t>f</a:t>
            </a:r>
            <a:r>
              <a:rPr sz="2456" spc="-9" dirty="0">
                <a:latin typeface="Calibri"/>
                <a:cs typeface="Calibri"/>
              </a:rPr>
              <a:t>or</a:t>
            </a:r>
            <a:r>
              <a:rPr sz="2456" spc="4" dirty="0">
                <a:latin typeface="Calibri"/>
                <a:cs typeface="Calibri"/>
              </a:rPr>
              <a:t>m</a:t>
            </a:r>
            <a:r>
              <a:rPr sz="2456" spc="-9" dirty="0">
                <a:latin typeface="Calibri"/>
                <a:cs typeface="Calibri"/>
              </a:rPr>
              <a:t>u</a:t>
            </a:r>
            <a:r>
              <a:rPr sz="2456" spc="-13" dirty="0">
                <a:latin typeface="Calibri"/>
                <a:cs typeface="Calibri"/>
              </a:rPr>
              <a:t>l</a:t>
            </a:r>
            <a:r>
              <a:rPr sz="2456" spc="-4" dirty="0">
                <a:latin typeface="Calibri"/>
                <a:cs typeface="Calibri"/>
              </a:rPr>
              <a:t>a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y</a:t>
            </a:r>
            <a:endParaRPr sz="2456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001" y="2683525"/>
            <a:ext cx="3895851" cy="388609"/>
          </a:xfrm>
          <a:prstGeom prst="rect">
            <a:avLst/>
          </a:prstGeom>
        </p:spPr>
        <p:txBody>
          <a:bodyPr vert="horz" wrap="square" lIns="0" tIns="10582" rIns="0" bIns="0" rtlCol="0">
            <a:spAutoFit/>
          </a:bodyPr>
          <a:lstStyle/>
          <a:p>
            <a:pPr marL="11139">
              <a:spcBef>
                <a:spcPts val="83"/>
              </a:spcBef>
              <a:tabLst>
                <a:tab pos="1474269" algn="l"/>
                <a:tab pos="2039025" algn="l"/>
                <a:tab pos="3363472" algn="l"/>
              </a:tabLst>
            </a:pPr>
            <a:r>
              <a:rPr sz="2456" spc="-9" dirty="0">
                <a:latin typeface="Calibri"/>
                <a:cs typeface="Calibri"/>
              </a:rPr>
              <a:t>de</a:t>
            </a:r>
            <a:r>
              <a:rPr sz="2456" spc="-13" dirty="0">
                <a:latin typeface="Calibri"/>
                <a:cs typeface="Calibri"/>
              </a:rPr>
              <a:t>s</a:t>
            </a:r>
            <a:r>
              <a:rPr sz="2456" spc="-4" dirty="0">
                <a:latin typeface="Calibri"/>
                <a:cs typeface="Calibri"/>
              </a:rPr>
              <a:t>ar</a:t>
            </a:r>
            <a:r>
              <a:rPr sz="2456" spc="-53" dirty="0">
                <a:latin typeface="Calibri"/>
                <a:cs typeface="Calibri"/>
              </a:rPr>
              <a:t>r</a:t>
            </a:r>
            <a:r>
              <a:rPr sz="2456" spc="-9" dirty="0">
                <a:latin typeface="Calibri"/>
                <a:cs typeface="Calibri"/>
              </a:rPr>
              <a:t>oll</a:t>
            </a:r>
            <a:r>
              <a:rPr sz="2456" spc="-4" dirty="0">
                <a:latin typeface="Calibri"/>
                <a:cs typeface="Calibri"/>
              </a:rPr>
              <a:t>a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los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m</a:t>
            </a:r>
            <a:r>
              <a:rPr sz="2456" spc="-22" dirty="0">
                <a:latin typeface="Calibri"/>
                <a:cs typeface="Calibri"/>
              </a:rPr>
              <a:t>é</a:t>
            </a:r>
            <a:r>
              <a:rPr sz="2456" spc="-31" dirty="0">
                <a:latin typeface="Calibri"/>
                <a:cs typeface="Calibri"/>
              </a:rPr>
              <a:t>t</a:t>
            </a:r>
            <a:r>
              <a:rPr sz="2456" spc="-9" dirty="0">
                <a:latin typeface="Calibri"/>
                <a:cs typeface="Calibri"/>
              </a:rPr>
              <a:t>odo</a:t>
            </a:r>
            <a:r>
              <a:rPr sz="2456" spc="-4" dirty="0">
                <a:latin typeface="Calibri"/>
                <a:cs typeface="Calibri"/>
              </a:rPr>
              <a:t>s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más</a:t>
            </a:r>
            <a:endParaRPr sz="245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001" y="2683525"/>
            <a:ext cx="8884433" cy="745924"/>
          </a:xfrm>
          <a:prstGeom prst="rect">
            <a:avLst/>
          </a:prstGeom>
        </p:spPr>
        <p:txBody>
          <a:bodyPr vert="horz" wrap="square" lIns="0" tIns="52910" rIns="0" bIns="0" rtlCol="0">
            <a:spAutoFit/>
          </a:bodyPr>
          <a:lstStyle/>
          <a:p>
            <a:pPr marL="11139" marR="4456" indent="4079721">
              <a:lnSpc>
                <a:spcPts val="2658"/>
              </a:lnSpc>
              <a:spcBef>
                <a:spcPts val="417"/>
              </a:spcBef>
              <a:tabLst>
                <a:tab pos="1599028" algn="l"/>
                <a:tab pos="2048493" algn="l"/>
                <a:tab pos="3701546" algn="l"/>
                <a:tab pos="4072481" algn="l"/>
                <a:tab pos="5604116" algn="l"/>
                <a:tab pos="5663154" algn="l"/>
                <a:tab pos="6433427" algn="l"/>
                <a:tab pos="6561527" algn="l"/>
                <a:tab pos="6861172" algn="l"/>
                <a:tab pos="7108461" algn="l"/>
                <a:tab pos="7918279" algn="l"/>
                <a:tab pos="8553212" algn="l"/>
              </a:tabLst>
            </a:pPr>
            <a:r>
              <a:rPr sz="2456" spc="-4" dirty="0">
                <a:latin typeface="Calibri"/>
                <a:cs typeface="Calibri"/>
              </a:rPr>
              <a:t>adecu</a:t>
            </a:r>
            <a:r>
              <a:rPr sz="2456" dirty="0">
                <a:latin typeface="Calibri"/>
                <a:cs typeface="Calibri"/>
              </a:rPr>
              <a:t>a</a:t>
            </a:r>
            <a:r>
              <a:rPr sz="2456" spc="-9" dirty="0">
                <a:latin typeface="Calibri"/>
                <a:cs typeface="Calibri"/>
              </a:rPr>
              <a:t>do</a:t>
            </a:r>
            <a:r>
              <a:rPr sz="2456" spc="-4" dirty="0">
                <a:latin typeface="Calibri"/>
                <a:cs typeface="Calibri"/>
              </a:rPr>
              <a:t>s</a:t>
            </a:r>
            <a:r>
              <a:rPr sz="2456" dirty="0">
                <a:latin typeface="Calibri"/>
                <a:cs typeface="Calibri"/>
              </a:rPr>
              <a:t>		</a:t>
            </a:r>
            <a:r>
              <a:rPr sz="2456" spc="-9" dirty="0">
                <a:latin typeface="Calibri"/>
                <a:cs typeface="Calibri"/>
              </a:rPr>
              <a:t>pa</a:t>
            </a:r>
            <a:r>
              <a:rPr sz="2456" spc="-61" dirty="0">
                <a:latin typeface="Calibri"/>
                <a:cs typeface="Calibri"/>
              </a:rPr>
              <a:t>r</a:t>
            </a:r>
            <a:r>
              <a:rPr sz="2456" spc="-4" dirty="0">
                <a:latin typeface="Calibri"/>
                <a:cs typeface="Calibri"/>
              </a:rPr>
              <a:t>a</a:t>
            </a:r>
            <a:r>
              <a:rPr sz="2456" dirty="0">
                <a:latin typeface="Calibri"/>
                <a:cs typeface="Calibri"/>
              </a:rPr>
              <a:t>	l</a:t>
            </a:r>
            <a:r>
              <a:rPr sz="2456" spc="-4" dirty="0">
                <a:latin typeface="Calibri"/>
                <a:cs typeface="Calibri"/>
              </a:rPr>
              <a:t>a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e</a:t>
            </a:r>
            <a:r>
              <a:rPr sz="2456" spc="-13" dirty="0">
                <a:latin typeface="Calibri"/>
                <a:cs typeface="Calibri"/>
              </a:rPr>
              <a:t>l</a:t>
            </a:r>
            <a:r>
              <a:rPr sz="2456" spc="-4" dirty="0">
                <a:latin typeface="Calibri"/>
                <a:cs typeface="Calibri"/>
              </a:rPr>
              <a:t>abo</a:t>
            </a:r>
            <a:r>
              <a:rPr sz="2456" spc="-61" dirty="0">
                <a:latin typeface="Calibri"/>
                <a:cs typeface="Calibri"/>
              </a:rPr>
              <a:t>r</a:t>
            </a:r>
            <a:r>
              <a:rPr sz="2456" spc="-4" dirty="0">
                <a:latin typeface="Calibri"/>
                <a:cs typeface="Calibri"/>
              </a:rPr>
              <a:t>ación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13" dirty="0">
                <a:latin typeface="Calibri"/>
                <a:cs typeface="Calibri"/>
              </a:rPr>
              <a:t>de  </a:t>
            </a:r>
            <a:r>
              <a:rPr sz="2456" spc="-9" dirty="0">
                <a:latin typeface="Calibri"/>
                <a:cs typeface="Calibri"/>
              </a:rPr>
              <a:t>p</a:t>
            </a:r>
            <a:r>
              <a:rPr sz="2456" spc="-57" dirty="0">
                <a:latin typeface="Calibri"/>
                <a:cs typeface="Calibri"/>
              </a:rPr>
              <a:t>r</a:t>
            </a:r>
            <a:r>
              <a:rPr sz="2456" spc="4" dirty="0">
                <a:latin typeface="Calibri"/>
                <a:cs typeface="Calibri"/>
              </a:rPr>
              <a:t>o</a:t>
            </a:r>
            <a:r>
              <a:rPr sz="2456" spc="-9" dirty="0">
                <a:latin typeface="Calibri"/>
                <a:cs typeface="Calibri"/>
              </a:rPr>
              <a:t>du</a:t>
            </a:r>
            <a:r>
              <a:rPr sz="2456" spc="-4" dirty="0">
                <a:latin typeface="Calibri"/>
                <a:cs typeface="Calibri"/>
              </a:rPr>
              <a:t>c</a:t>
            </a:r>
            <a:r>
              <a:rPr sz="2456" spc="-31" dirty="0">
                <a:latin typeface="Calibri"/>
                <a:cs typeface="Calibri"/>
              </a:rPr>
              <a:t>t</a:t>
            </a:r>
            <a:r>
              <a:rPr sz="2456" spc="4" dirty="0">
                <a:latin typeface="Calibri"/>
                <a:cs typeface="Calibri"/>
              </a:rPr>
              <a:t>o</a:t>
            </a:r>
            <a:r>
              <a:rPr sz="2456" spc="-9" dirty="0">
                <a:latin typeface="Calibri"/>
                <a:cs typeface="Calibri"/>
              </a:rPr>
              <a:t>s</a:t>
            </a:r>
            <a:r>
              <a:rPr sz="2456" spc="-4" dirty="0">
                <a:latin typeface="Calibri"/>
                <a:cs typeface="Calibri"/>
              </a:rPr>
              <a:t>,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al</a:t>
            </a:r>
            <a:r>
              <a:rPr sz="2456" dirty="0">
                <a:latin typeface="Calibri"/>
                <a:cs typeface="Calibri"/>
              </a:rPr>
              <a:t>	s</a:t>
            </a:r>
            <a:r>
              <a:rPr sz="2456" spc="-9" dirty="0">
                <a:latin typeface="Calibri"/>
                <a:cs typeface="Calibri"/>
              </a:rPr>
              <a:t>umini</a:t>
            </a:r>
            <a:r>
              <a:rPr sz="2456" spc="-39" dirty="0">
                <a:latin typeface="Calibri"/>
                <a:cs typeface="Calibri"/>
              </a:rPr>
              <a:t>s</a:t>
            </a:r>
            <a:r>
              <a:rPr sz="2456" dirty="0">
                <a:latin typeface="Calibri"/>
                <a:cs typeface="Calibri"/>
              </a:rPr>
              <a:t>t</a:t>
            </a:r>
            <a:r>
              <a:rPr sz="2456" spc="-61" dirty="0">
                <a:latin typeface="Calibri"/>
                <a:cs typeface="Calibri"/>
              </a:rPr>
              <a:t>r</a:t>
            </a:r>
            <a:r>
              <a:rPr sz="2456" spc="-4" dirty="0">
                <a:latin typeface="Calibri"/>
                <a:cs typeface="Calibri"/>
              </a:rPr>
              <a:t>ar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y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22" dirty="0">
                <a:latin typeface="Calibri"/>
                <a:cs typeface="Calibri"/>
              </a:rPr>
              <a:t>c</a:t>
            </a:r>
            <a:r>
              <a:rPr sz="2456" spc="-9" dirty="0">
                <a:latin typeface="Calibri"/>
                <a:cs typeface="Calibri"/>
              </a:rPr>
              <a:t>oo</a:t>
            </a:r>
            <a:r>
              <a:rPr sz="2456" spc="-35" dirty="0">
                <a:latin typeface="Calibri"/>
                <a:cs typeface="Calibri"/>
              </a:rPr>
              <a:t>r</a:t>
            </a:r>
            <a:r>
              <a:rPr sz="2456" spc="-9" dirty="0">
                <a:latin typeface="Calibri"/>
                <a:cs typeface="Calibri"/>
              </a:rPr>
              <a:t>din</a:t>
            </a:r>
            <a:r>
              <a:rPr sz="2456" spc="4" dirty="0">
                <a:latin typeface="Calibri"/>
                <a:cs typeface="Calibri"/>
              </a:rPr>
              <a:t>a</a:t>
            </a:r>
            <a:r>
              <a:rPr sz="2456" dirty="0">
                <a:latin typeface="Calibri"/>
                <a:cs typeface="Calibri"/>
              </a:rPr>
              <a:t>r</a:t>
            </a:r>
            <a:r>
              <a:rPr sz="2456" spc="-4" dirty="0">
                <a:latin typeface="Calibri"/>
                <a:cs typeface="Calibri"/>
              </a:rPr>
              <a:t>: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m</a:t>
            </a:r>
            <a:r>
              <a:rPr sz="2456" spc="4" dirty="0">
                <a:latin typeface="Calibri"/>
                <a:cs typeface="Calibri"/>
              </a:rPr>
              <a:t>a</a:t>
            </a:r>
            <a:r>
              <a:rPr sz="2456" spc="-9" dirty="0">
                <a:latin typeface="Calibri"/>
                <a:cs typeface="Calibri"/>
              </a:rPr>
              <a:t>n</a:t>
            </a:r>
            <a:r>
              <a:rPr sz="2456" spc="-4" dirty="0">
                <a:latin typeface="Calibri"/>
                <a:cs typeface="Calibri"/>
              </a:rPr>
              <a:t>o</a:t>
            </a:r>
            <a:r>
              <a:rPr sz="2456" dirty="0">
                <a:latin typeface="Calibri"/>
                <a:cs typeface="Calibri"/>
              </a:rPr>
              <a:t>		</a:t>
            </a:r>
            <a:r>
              <a:rPr sz="2456" spc="-9" dirty="0">
                <a:latin typeface="Calibri"/>
                <a:cs typeface="Calibri"/>
              </a:rPr>
              <a:t>d</a:t>
            </a:r>
            <a:r>
              <a:rPr sz="2456" spc="-4" dirty="0">
                <a:latin typeface="Calibri"/>
                <a:cs typeface="Calibri"/>
              </a:rPr>
              <a:t>e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4" dirty="0">
                <a:latin typeface="Calibri"/>
                <a:cs typeface="Calibri"/>
              </a:rPr>
              <a:t>o</a:t>
            </a:r>
            <a:r>
              <a:rPr sz="2456" spc="-9" dirty="0">
                <a:latin typeface="Calibri"/>
                <a:cs typeface="Calibri"/>
              </a:rPr>
              <a:t>b</a:t>
            </a:r>
            <a:r>
              <a:rPr sz="2456" spc="-66" dirty="0">
                <a:latin typeface="Calibri"/>
                <a:cs typeface="Calibri"/>
              </a:rPr>
              <a:t>r</a:t>
            </a:r>
            <a:r>
              <a:rPr sz="2456" spc="-4" dirty="0">
                <a:latin typeface="Calibri"/>
                <a:cs typeface="Calibri"/>
              </a:rPr>
              <a:t>a</a:t>
            </a:r>
            <a:r>
              <a:rPr sz="2456" dirty="0">
                <a:latin typeface="Calibri"/>
                <a:cs typeface="Calibri"/>
              </a:rPr>
              <a:t>	</a:t>
            </a:r>
            <a:r>
              <a:rPr sz="2456" spc="-4" dirty="0">
                <a:latin typeface="Calibri"/>
                <a:cs typeface="Calibri"/>
              </a:rPr>
              <a:t>equ</a:t>
            </a:r>
            <a:r>
              <a:rPr sz="2456" dirty="0">
                <a:latin typeface="Calibri"/>
                <a:cs typeface="Calibri"/>
              </a:rPr>
              <a:t>i</a:t>
            </a:r>
            <a:r>
              <a:rPr sz="2456" spc="-9" dirty="0">
                <a:latin typeface="Calibri"/>
                <a:cs typeface="Calibri"/>
              </a:rPr>
              <a:t>p</a:t>
            </a:r>
            <a:r>
              <a:rPr sz="2456" spc="-53" dirty="0">
                <a:latin typeface="Calibri"/>
                <a:cs typeface="Calibri"/>
              </a:rPr>
              <a:t>o</a:t>
            </a:r>
            <a:r>
              <a:rPr sz="2456" spc="-4" dirty="0">
                <a:latin typeface="Calibri"/>
                <a:cs typeface="Calibri"/>
              </a:rPr>
              <a:t>,</a:t>
            </a:r>
            <a:endParaRPr sz="2456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5001" y="3357810"/>
            <a:ext cx="6606516" cy="388609"/>
          </a:xfrm>
          <a:prstGeom prst="rect">
            <a:avLst/>
          </a:prstGeom>
        </p:spPr>
        <p:txBody>
          <a:bodyPr vert="horz" wrap="square" lIns="0" tIns="10582" rIns="0" bIns="0" rtlCol="0">
            <a:spAutoFit/>
          </a:bodyPr>
          <a:lstStyle/>
          <a:p>
            <a:pPr marL="11139">
              <a:spcBef>
                <a:spcPts val="83"/>
              </a:spcBef>
            </a:pPr>
            <a:r>
              <a:rPr sz="2456" spc="-9" dirty="0">
                <a:latin typeface="Calibri"/>
                <a:cs typeface="Calibri"/>
              </a:rPr>
              <a:t>instalaciones, materiales </a:t>
            </a:r>
            <a:r>
              <a:rPr sz="2456" spc="-4" dirty="0">
                <a:latin typeface="Calibri"/>
                <a:cs typeface="Calibri"/>
              </a:rPr>
              <a:t>y </a:t>
            </a:r>
            <a:r>
              <a:rPr sz="2456" spc="-18" dirty="0">
                <a:latin typeface="Calibri"/>
                <a:cs typeface="Calibri"/>
              </a:rPr>
              <a:t>herramientas</a:t>
            </a:r>
            <a:r>
              <a:rPr sz="2456" spc="83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requeridas.</a:t>
            </a:r>
            <a:endParaRPr sz="2456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6288" y="4619625"/>
            <a:ext cx="257041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9515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4010" y="1410775"/>
            <a:ext cx="6489111" cy="504273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</p:spPr>
        <p:txBody>
          <a:bodyPr wrap="square" lIns="0" tIns="74438" rIns="0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de la Producción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232" y="2271893"/>
            <a:ext cx="5034252" cy="3193740"/>
          </a:xfrm>
          <a:prstGeom prst="rect">
            <a:avLst/>
          </a:prstGeom>
        </p:spPr>
        <p:txBody>
          <a:bodyPr vert="horz" wrap="square" lIns="0" tIns="85770" rIns="0" bIns="0" rtlCol="0">
            <a:spAutoFit/>
          </a:bodyPr>
          <a:lstStyle/>
          <a:p>
            <a:pPr marL="211644" indent="-201062">
              <a:spcBef>
                <a:spcPts val="675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9" dirty="0">
                <a:latin typeface="Calibri"/>
                <a:cs typeface="Calibri"/>
              </a:rPr>
              <a:t>Ingeniería </a:t>
            </a:r>
            <a:r>
              <a:rPr sz="2456" spc="-4" dirty="0">
                <a:latin typeface="Calibri"/>
                <a:cs typeface="Calibri"/>
              </a:rPr>
              <a:t>del</a:t>
            </a:r>
            <a:r>
              <a:rPr sz="2456" spc="4" dirty="0">
                <a:latin typeface="Calibri"/>
                <a:cs typeface="Calibri"/>
              </a:rPr>
              <a:t> </a:t>
            </a:r>
            <a:r>
              <a:rPr sz="2456" spc="-18" dirty="0">
                <a:latin typeface="Calibri"/>
                <a:cs typeface="Calibri"/>
              </a:rPr>
              <a:t>producto.</a:t>
            </a:r>
            <a:endParaRPr sz="2456">
              <a:latin typeface="Calibri"/>
              <a:cs typeface="Calibri"/>
            </a:endParaRPr>
          </a:p>
          <a:p>
            <a:pPr marL="211644" indent="-201062">
              <a:spcBef>
                <a:spcPts val="588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9" dirty="0">
                <a:latin typeface="Calibri"/>
                <a:cs typeface="Calibri"/>
              </a:rPr>
              <a:t>Ingeniería </a:t>
            </a:r>
            <a:r>
              <a:rPr sz="2456" spc="-4" dirty="0">
                <a:latin typeface="Calibri"/>
                <a:cs typeface="Calibri"/>
              </a:rPr>
              <a:t>de la</a:t>
            </a:r>
            <a:r>
              <a:rPr sz="2456" dirty="0">
                <a:latin typeface="Calibri"/>
                <a:cs typeface="Calibri"/>
              </a:rPr>
              <a:t> </a:t>
            </a:r>
            <a:r>
              <a:rPr sz="2456" spc="-18" dirty="0">
                <a:latin typeface="Calibri"/>
                <a:cs typeface="Calibri"/>
              </a:rPr>
              <a:t>planta</a:t>
            </a:r>
            <a:endParaRPr sz="2456">
              <a:latin typeface="Calibri"/>
              <a:cs typeface="Calibri"/>
            </a:endParaRPr>
          </a:p>
          <a:p>
            <a:pPr marL="211644" indent="-201062">
              <a:spcBef>
                <a:spcPts val="583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9" dirty="0">
                <a:latin typeface="Calibri"/>
                <a:cs typeface="Calibri"/>
              </a:rPr>
              <a:t>Ingeniería</a:t>
            </a:r>
            <a:r>
              <a:rPr sz="2456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industrial</a:t>
            </a:r>
            <a:endParaRPr sz="2456">
              <a:latin typeface="Calibri"/>
              <a:cs typeface="Calibri"/>
            </a:endParaRPr>
          </a:p>
          <a:p>
            <a:pPr marL="211644" indent="-201062">
              <a:spcBef>
                <a:spcPts val="579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4" dirty="0">
                <a:latin typeface="Calibri"/>
                <a:cs typeface="Calibri"/>
              </a:rPr>
              <a:t>Planeación y </a:t>
            </a:r>
            <a:r>
              <a:rPr sz="2456" spc="-18" dirty="0">
                <a:latin typeface="Calibri"/>
                <a:cs typeface="Calibri"/>
              </a:rPr>
              <a:t>control </a:t>
            </a:r>
            <a:r>
              <a:rPr sz="2456" spc="-4" dirty="0">
                <a:latin typeface="Calibri"/>
                <a:cs typeface="Calibri"/>
              </a:rPr>
              <a:t>de la</a:t>
            </a:r>
            <a:r>
              <a:rPr sz="2456" spc="35" dirty="0">
                <a:latin typeface="Calibri"/>
                <a:cs typeface="Calibri"/>
              </a:rPr>
              <a:t> </a:t>
            </a:r>
            <a:r>
              <a:rPr sz="2456" spc="-13" dirty="0">
                <a:latin typeface="Calibri"/>
                <a:cs typeface="Calibri"/>
              </a:rPr>
              <a:t>producción.</a:t>
            </a:r>
            <a:endParaRPr sz="2456">
              <a:latin typeface="Calibri"/>
              <a:cs typeface="Calibri"/>
            </a:endParaRPr>
          </a:p>
          <a:p>
            <a:pPr marL="211644" indent="-201062">
              <a:spcBef>
                <a:spcPts val="588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13" dirty="0">
                <a:latin typeface="Calibri"/>
                <a:cs typeface="Calibri"/>
              </a:rPr>
              <a:t>Abastecimiento</a:t>
            </a:r>
            <a:endParaRPr sz="2456">
              <a:latin typeface="Calibri"/>
              <a:cs typeface="Calibri"/>
            </a:endParaRPr>
          </a:p>
          <a:p>
            <a:pPr marL="211644" indent="-201062">
              <a:spcBef>
                <a:spcPts val="579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13" dirty="0">
                <a:latin typeface="Calibri"/>
                <a:cs typeface="Calibri"/>
              </a:rPr>
              <a:t>Fabricación</a:t>
            </a:r>
            <a:endParaRPr sz="2456">
              <a:latin typeface="Calibri"/>
              <a:cs typeface="Calibri"/>
            </a:endParaRPr>
          </a:p>
          <a:p>
            <a:pPr marL="211644" indent="-201062">
              <a:spcBef>
                <a:spcPts val="579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18" dirty="0">
                <a:latin typeface="Calibri"/>
                <a:cs typeface="Calibri"/>
              </a:rPr>
              <a:t>Control </a:t>
            </a:r>
            <a:r>
              <a:rPr sz="2456" spc="-4" dirty="0">
                <a:latin typeface="Calibri"/>
                <a:cs typeface="Calibri"/>
              </a:rPr>
              <a:t>de</a:t>
            </a:r>
            <a:r>
              <a:rPr sz="2456" spc="26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calidad</a:t>
            </a:r>
            <a:endParaRPr sz="2456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9700" y="3868763"/>
            <a:ext cx="3124200" cy="15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13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2965" y="1308643"/>
            <a:ext cx="2989139" cy="504273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</p:spPr>
        <p:txBody>
          <a:bodyPr wrap="square" lIns="0" tIns="74438" rIns="0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Mercadotecnia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232" y="2346949"/>
            <a:ext cx="9086048" cy="2089309"/>
          </a:xfrm>
          <a:prstGeom prst="rect">
            <a:avLst/>
          </a:prstGeom>
        </p:spPr>
        <p:txBody>
          <a:bodyPr vert="horz" wrap="square" lIns="0" tIns="47898" rIns="0" bIns="0" rtlCol="0">
            <a:spAutoFit/>
          </a:bodyPr>
          <a:lstStyle/>
          <a:p>
            <a:pPr marL="211644" marR="4456" indent="-201062" algn="just">
              <a:lnSpc>
                <a:spcPct val="90000"/>
              </a:lnSpc>
              <a:spcBef>
                <a:spcPts val="377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4" dirty="0">
                <a:latin typeface="Calibri"/>
                <a:cs typeface="Calibri"/>
              </a:rPr>
              <a:t>Es </a:t>
            </a:r>
            <a:r>
              <a:rPr sz="2456" spc="-9" dirty="0">
                <a:latin typeface="Calibri"/>
                <a:cs typeface="Calibri"/>
              </a:rPr>
              <a:t>una </a:t>
            </a:r>
            <a:r>
              <a:rPr sz="2456" spc="-4" dirty="0">
                <a:latin typeface="Calibri"/>
                <a:cs typeface="Calibri"/>
              </a:rPr>
              <a:t>función </a:t>
            </a:r>
            <a:r>
              <a:rPr sz="2456" spc="-13" dirty="0">
                <a:latin typeface="Calibri"/>
                <a:cs typeface="Calibri"/>
              </a:rPr>
              <a:t>trascendental </a:t>
            </a:r>
            <a:r>
              <a:rPr sz="2456" spc="-26" dirty="0">
                <a:latin typeface="Calibri"/>
                <a:cs typeface="Calibri"/>
              </a:rPr>
              <a:t>ya </a:t>
            </a:r>
            <a:r>
              <a:rPr sz="2456" spc="-9" dirty="0">
                <a:latin typeface="Calibri"/>
                <a:cs typeface="Calibri"/>
              </a:rPr>
              <a:t>que </a:t>
            </a:r>
            <a:r>
              <a:rPr sz="2456" spc="-4" dirty="0">
                <a:latin typeface="Calibri"/>
                <a:cs typeface="Calibri"/>
              </a:rPr>
              <a:t>a </a:t>
            </a:r>
            <a:r>
              <a:rPr sz="2456" spc="-22" dirty="0">
                <a:latin typeface="Calibri"/>
                <a:cs typeface="Calibri"/>
              </a:rPr>
              <a:t>través </a:t>
            </a:r>
            <a:r>
              <a:rPr sz="2456" dirty="0">
                <a:latin typeface="Calibri"/>
                <a:cs typeface="Calibri"/>
              </a:rPr>
              <a:t>de </a:t>
            </a:r>
            <a:r>
              <a:rPr sz="2456" spc="-9" dirty="0">
                <a:latin typeface="Calibri"/>
                <a:cs typeface="Calibri"/>
              </a:rPr>
              <a:t>ella </a:t>
            </a:r>
            <a:r>
              <a:rPr sz="2456" spc="-4" dirty="0">
                <a:latin typeface="Calibri"/>
                <a:cs typeface="Calibri"/>
              </a:rPr>
              <a:t>se cumplen  algunos </a:t>
            </a:r>
            <a:r>
              <a:rPr sz="2456" dirty="0">
                <a:latin typeface="Calibri"/>
                <a:cs typeface="Calibri"/>
              </a:rPr>
              <a:t>de </a:t>
            </a:r>
            <a:r>
              <a:rPr sz="2456" spc="-4" dirty="0">
                <a:latin typeface="Calibri"/>
                <a:cs typeface="Calibri"/>
              </a:rPr>
              <a:t>los </a:t>
            </a:r>
            <a:r>
              <a:rPr sz="2456" spc="-13" dirty="0">
                <a:latin typeface="Calibri"/>
                <a:cs typeface="Calibri"/>
              </a:rPr>
              <a:t>propósitos </a:t>
            </a:r>
            <a:r>
              <a:rPr sz="2456" spc="-9" dirty="0">
                <a:latin typeface="Calibri"/>
                <a:cs typeface="Calibri"/>
              </a:rPr>
              <a:t>institucionales de la empresa. </a:t>
            </a:r>
            <a:r>
              <a:rPr sz="2456" dirty="0">
                <a:latin typeface="Calibri"/>
                <a:cs typeface="Calibri"/>
              </a:rPr>
              <a:t>Su </a:t>
            </a:r>
            <a:r>
              <a:rPr sz="2456" spc="-4" dirty="0">
                <a:latin typeface="Calibri"/>
                <a:cs typeface="Calibri"/>
              </a:rPr>
              <a:t>finalidad  es </a:t>
            </a:r>
            <a:r>
              <a:rPr sz="2456" spc="-9" dirty="0">
                <a:latin typeface="Calibri"/>
                <a:cs typeface="Calibri"/>
              </a:rPr>
              <a:t>la </a:t>
            </a:r>
            <a:r>
              <a:rPr sz="2456" spc="-4" dirty="0">
                <a:latin typeface="Calibri"/>
                <a:cs typeface="Calibri"/>
              </a:rPr>
              <a:t>de </a:t>
            </a:r>
            <a:r>
              <a:rPr sz="2456" spc="-9" dirty="0">
                <a:latin typeface="Calibri"/>
                <a:cs typeface="Calibri"/>
              </a:rPr>
              <a:t>reunir </a:t>
            </a:r>
            <a:r>
              <a:rPr sz="2456" spc="-4" dirty="0">
                <a:latin typeface="Calibri"/>
                <a:cs typeface="Calibri"/>
              </a:rPr>
              <a:t>los </a:t>
            </a:r>
            <a:r>
              <a:rPr sz="2456" spc="-18" dirty="0">
                <a:latin typeface="Calibri"/>
                <a:cs typeface="Calibri"/>
              </a:rPr>
              <a:t>factores </a:t>
            </a:r>
            <a:r>
              <a:rPr sz="2456" spc="-4" dirty="0">
                <a:latin typeface="Calibri"/>
                <a:cs typeface="Calibri"/>
              </a:rPr>
              <a:t>y hechos </a:t>
            </a:r>
            <a:r>
              <a:rPr sz="2456" spc="-9" dirty="0">
                <a:latin typeface="Calibri"/>
                <a:cs typeface="Calibri"/>
              </a:rPr>
              <a:t>que </a:t>
            </a:r>
            <a:r>
              <a:rPr sz="2456" spc="-13" dirty="0">
                <a:latin typeface="Calibri"/>
                <a:cs typeface="Calibri"/>
              </a:rPr>
              <a:t>influyen </a:t>
            </a:r>
            <a:r>
              <a:rPr sz="2456" spc="-4" dirty="0">
                <a:latin typeface="Calibri"/>
                <a:cs typeface="Calibri"/>
              </a:rPr>
              <a:t>en el </a:t>
            </a:r>
            <a:r>
              <a:rPr sz="2456" spc="-18" dirty="0">
                <a:latin typeface="Calibri"/>
                <a:cs typeface="Calibri"/>
              </a:rPr>
              <a:t>mercado, </a:t>
            </a:r>
            <a:r>
              <a:rPr sz="2456" spc="-22" dirty="0">
                <a:latin typeface="Calibri"/>
                <a:cs typeface="Calibri"/>
              </a:rPr>
              <a:t>para  </a:t>
            </a:r>
            <a:r>
              <a:rPr sz="2456" spc="-9" dirty="0">
                <a:latin typeface="Calibri"/>
                <a:cs typeface="Calibri"/>
              </a:rPr>
              <a:t>crear lo que </a:t>
            </a:r>
            <a:r>
              <a:rPr sz="2456" spc="-4" dirty="0">
                <a:latin typeface="Calibri"/>
                <a:cs typeface="Calibri"/>
              </a:rPr>
              <a:t>el </a:t>
            </a:r>
            <a:r>
              <a:rPr sz="2456" spc="-9" dirty="0">
                <a:latin typeface="Calibri"/>
                <a:cs typeface="Calibri"/>
              </a:rPr>
              <a:t>consumidor quiere, desea </a:t>
            </a:r>
            <a:r>
              <a:rPr sz="2456" spc="-4" dirty="0">
                <a:latin typeface="Calibri"/>
                <a:cs typeface="Calibri"/>
              </a:rPr>
              <a:t>y </a:t>
            </a:r>
            <a:r>
              <a:rPr sz="2456" spc="-9" dirty="0">
                <a:latin typeface="Calibri"/>
                <a:cs typeface="Calibri"/>
              </a:rPr>
              <a:t>necesita, distribuyéndolo  </a:t>
            </a:r>
            <a:r>
              <a:rPr sz="2456" spc="-4" dirty="0">
                <a:latin typeface="Calibri"/>
                <a:cs typeface="Calibri"/>
              </a:rPr>
              <a:t>en </a:t>
            </a:r>
            <a:r>
              <a:rPr sz="2456" spc="-18" dirty="0">
                <a:latin typeface="Calibri"/>
                <a:cs typeface="Calibri"/>
              </a:rPr>
              <a:t>forma </a:t>
            </a:r>
            <a:r>
              <a:rPr sz="2456" spc="-13" dirty="0">
                <a:latin typeface="Calibri"/>
                <a:cs typeface="Calibri"/>
              </a:rPr>
              <a:t>tal, </a:t>
            </a:r>
            <a:r>
              <a:rPr sz="2456" spc="-9" dirty="0">
                <a:latin typeface="Calibri"/>
                <a:cs typeface="Calibri"/>
              </a:rPr>
              <a:t>que </a:t>
            </a:r>
            <a:r>
              <a:rPr sz="2456" spc="-18" dirty="0">
                <a:latin typeface="Calibri"/>
                <a:cs typeface="Calibri"/>
              </a:rPr>
              <a:t>este </a:t>
            </a:r>
            <a:r>
              <a:rPr sz="2456" spc="-4" dirty="0">
                <a:latin typeface="Calibri"/>
                <a:cs typeface="Calibri"/>
              </a:rPr>
              <a:t>a su disposición </a:t>
            </a:r>
            <a:r>
              <a:rPr sz="2456" dirty="0">
                <a:latin typeface="Calibri"/>
                <a:cs typeface="Calibri"/>
              </a:rPr>
              <a:t>en </a:t>
            </a:r>
            <a:r>
              <a:rPr sz="2456" spc="-4" dirty="0">
                <a:latin typeface="Calibri"/>
                <a:cs typeface="Calibri"/>
              </a:rPr>
              <a:t>el </a:t>
            </a:r>
            <a:r>
              <a:rPr sz="2456" spc="-13" dirty="0">
                <a:latin typeface="Calibri"/>
                <a:cs typeface="Calibri"/>
              </a:rPr>
              <a:t>momento </a:t>
            </a:r>
            <a:r>
              <a:rPr sz="2456" spc="-9" dirty="0">
                <a:latin typeface="Calibri"/>
                <a:cs typeface="Calibri"/>
              </a:rPr>
              <a:t>oportuno, </a:t>
            </a:r>
            <a:r>
              <a:rPr sz="2456" spc="4" dirty="0">
                <a:latin typeface="Calibri"/>
                <a:cs typeface="Calibri"/>
              </a:rPr>
              <a:t>en  </a:t>
            </a:r>
            <a:r>
              <a:rPr sz="2456" spc="-4" dirty="0">
                <a:latin typeface="Calibri"/>
                <a:cs typeface="Calibri"/>
              </a:rPr>
              <a:t>el </a:t>
            </a:r>
            <a:r>
              <a:rPr sz="2456" spc="-13" dirty="0">
                <a:latin typeface="Calibri"/>
                <a:cs typeface="Calibri"/>
              </a:rPr>
              <a:t>lugar </a:t>
            </a:r>
            <a:r>
              <a:rPr sz="2456" spc="-9" dirty="0">
                <a:latin typeface="Calibri"/>
                <a:cs typeface="Calibri"/>
              </a:rPr>
              <a:t>preciso </a:t>
            </a:r>
            <a:r>
              <a:rPr sz="2456" spc="-4" dirty="0">
                <a:latin typeface="Calibri"/>
                <a:cs typeface="Calibri"/>
              </a:rPr>
              <a:t>y al </a:t>
            </a:r>
            <a:r>
              <a:rPr sz="2456" spc="-9" dirty="0">
                <a:latin typeface="Calibri"/>
                <a:cs typeface="Calibri"/>
              </a:rPr>
              <a:t>precio </a:t>
            </a:r>
            <a:r>
              <a:rPr sz="2456" spc="-4" dirty="0">
                <a:latin typeface="Calibri"/>
                <a:cs typeface="Calibri"/>
              </a:rPr>
              <a:t>más</a:t>
            </a:r>
            <a:r>
              <a:rPr sz="2456" spc="48" dirty="0">
                <a:latin typeface="Calibri"/>
                <a:cs typeface="Calibri"/>
              </a:rPr>
              <a:t> </a:t>
            </a:r>
            <a:r>
              <a:rPr sz="2456" spc="-4" dirty="0">
                <a:latin typeface="Calibri"/>
                <a:cs typeface="Calibri"/>
              </a:rPr>
              <a:t>adecuado.</a:t>
            </a:r>
            <a:endParaRPr sz="2456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0100" y="4516596"/>
            <a:ext cx="4114800" cy="261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13760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666" y="1308577"/>
            <a:ext cx="4325368" cy="504273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</p:spPr>
        <p:txBody>
          <a:bodyPr wrap="square" lIns="0" tIns="74438" rIns="0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 función 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383" y="2271893"/>
            <a:ext cx="8025619" cy="3051522"/>
          </a:xfrm>
          <a:prstGeom prst="rect">
            <a:avLst/>
          </a:prstGeom>
        </p:spPr>
        <p:txBody>
          <a:bodyPr vert="horz" wrap="square" lIns="0" tIns="85770" rIns="0" bIns="0" rtlCol="0">
            <a:spAutoFit/>
          </a:bodyPr>
          <a:lstStyle/>
          <a:p>
            <a:pPr marL="11139">
              <a:spcBef>
                <a:spcPts val="675"/>
              </a:spcBef>
            </a:pPr>
            <a:r>
              <a:rPr sz="2456" spc="-4" dirty="0">
                <a:latin typeface="Calibri"/>
                <a:cs typeface="Calibri"/>
              </a:rPr>
              <a:t>1.- </a:t>
            </a:r>
            <a:r>
              <a:rPr sz="2456" spc="-13" dirty="0">
                <a:latin typeface="Calibri"/>
                <a:cs typeface="Calibri"/>
              </a:rPr>
              <a:t>Investigación </a:t>
            </a:r>
            <a:r>
              <a:rPr sz="2456" spc="-4" dirty="0">
                <a:latin typeface="Calibri"/>
                <a:cs typeface="Calibri"/>
              </a:rPr>
              <a:t>de</a:t>
            </a:r>
            <a:r>
              <a:rPr sz="2456" spc="39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mercados.</a:t>
            </a:r>
            <a:endParaRPr sz="2456" dirty="0">
              <a:latin typeface="Calibri"/>
              <a:cs typeface="Calibri"/>
            </a:endParaRPr>
          </a:p>
          <a:p>
            <a:pPr marL="11139" marR="509060">
              <a:lnSpc>
                <a:spcPct val="119700"/>
              </a:lnSpc>
              <a:spcBef>
                <a:spcPts val="9"/>
              </a:spcBef>
            </a:pPr>
            <a:r>
              <a:rPr sz="2456" spc="-4" dirty="0">
                <a:latin typeface="Calibri"/>
                <a:cs typeface="Calibri"/>
              </a:rPr>
              <a:t>2.- Planeación y </a:t>
            </a:r>
            <a:r>
              <a:rPr sz="2456" spc="-13" dirty="0">
                <a:latin typeface="Calibri"/>
                <a:cs typeface="Calibri"/>
              </a:rPr>
              <a:t>desarrollo </a:t>
            </a:r>
            <a:r>
              <a:rPr sz="2456" spc="-4" dirty="0">
                <a:latin typeface="Calibri"/>
                <a:cs typeface="Calibri"/>
              </a:rPr>
              <a:t>del </a:t>
            </a:r>
            <a:r>
              <a:rPr sz="2456" spc="-13" dirty="0">
                <a:latin typeface="Calibri"/>
                <a:cs typeface="Calibri"/>
              </a:rPr>
              <a:t>producto. </a:t>
            </a:r>
            <a:r>
              <a:rPr sz="2456" spc="-9" dirty="0">
                <a:latin typeface="Calibri"/>
                <a:cs typeface="Calibri"/>
              </a:rPr>
              <a:t>(Empaque, </a:t>
            </a:r>
            <a:r>
              <a:rPr sz="2456" spc="-13" dirty="0">
                <a:latin typeface="Calibri"/>
                <a:cs typeface="Calibri"/>
              </a:rPr>
              <a:t>marca)  </a:t>
            </a:r>
            <a:r>
              <a:rPr sz="2456" spc="-4" dirty="0">
                <a:latin typeface="Calibri"/>
                <a:cs typeface="Calibri"/>
              </a:rPr>
              <a:t>3.-</a:t>
            </a:r>
            <a:r>
              <a:rPr sz="2456" spc="13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Precio.</a:t>
            </a:r>
            <a:endParaRPr sz="2456" dirty="0">
              <a:latin typeface="Calibri"/>
              <a:cs typeface="Calibri"/>
            </a:endParaRPr>
          </a:p>
          <a:p>
            <a:pPr marL="11139" marR="4690704">
              <a:lnSpc>
                <a:spcPts val="3534"/>
              </a:lnSpc>
              <a:spcBef>
                <a:spcPts val="206"/>
              </a:spcBef>
            </a:pPr>
            <a:r>
              <a:rPr sz="2456" spc="-4" dirty="0">
                <a:latin typeface="Calibri"/>
                <a:cs typeface="Calibri"/>
              </a:rPr>
              <a:t>4.- </a:t>
            </a:r>
            <a:r>
              <a:rPr sz="2456" spc="-13" dirty="0">
                <a:latin typeface="Calibri"/>
                <a:cs typeface="Calibri"/>
              </a:rPr>
              <a:t>Distribución </a:t>
            </a:r>
            <a:r>
              <a:rPr sz="2456" spc="-4" dirty="0">
                <a:latin typeface="Calibri"/>
                <a:cs typeface="Calibri"/>
              </a:rPr>
              <a:t>y </a:t>
            </a:r>
            <a:r>
              <a:rPr sz="2456" spc="-9" dirty="0">
                <a:latin typeface="Calibri"/>
                <a:cs typeface="Calibri"/>
              </a:rPr>
              <a:t>logística.  </a:t>
            </a:r>
            <a:r>
              <a:rPr sz="2456" spc="-4" dirty="0">
                <a:latin typeface="Calibri"/>
                <a:cs typeface="Calibri"/>
              </a:rPr>
              <a:t>5.-</a:t>
            </a:r>
            <a:r>
              <a:rPr sz="2456" spc="13" dirty="0">
                <a:latin typeface="Calibri"/>
                <a:cs typeface="Calibri"/>
              </a:rPr>
              <a:t> </a:t>
            </a:r>
            <a:r>
              <a:rPr sz="2456" spc="-35" dirty="0">
                <a:latin typeface="Calibri"/>
                <a:cs typeface="Calibri"/>
              </a:rPr>
              <a:t>Ventas</a:t>
            </a:r>
            <a:endParaRPr sz="2456" dirty="0">
              <a:latin typeface="Calibri"/>
              <a:cs typeface="Calibri"/>
            </a:endParaRPr>
          </a:p>
          <a:p>
            <a:pPr marL="11139" marR="4456">
              <a:lnSpc>
                <a:spcPts val="2649"/>
              </a:lnSpc>
              <a:spcBef>
                <a:spcPts val="702"/>
              </a:spcBef>
            </a:pPr>
            <a:r>
              <a:rPr sz="2456" spc="-4" dirty="0">
                <a:latin typeface="Calibri"/>
                <a:cs typeface="Calibri"/>
              </a:rPr>
              <a:t>6.- </a:t>
            </a:r>
            <a:r>
              <a:rPr sz="2456" spc="-9" dirty="0">
                <a:latin typeface="Calibri"/>
                <a:cs typeface="Calibri"/>
              </a:rPr>
              <a:t>Comunicación. </a:t>
            </a:r>
            <a:r>
              <a:rPr sz="2456" spc="-13" dirty="0">
                <a:latin typeface="Calibri"/>
                <a:cs typeface="Calibri"/>
              </a:rPr>
              <a:t>(Promoción </a:t>
            </a:r>
            <a:r>
              <a:rPr sz="2456" spc="-4" dirty="0">
                <a:latin typeface="Calibri"/>
                <a:cs typeface="Calibri"/>
              </a:rPr>
              <a:t>de </a:t>
            </a:r>
            <a:r>
              <a:rPr sz="2456" spc="-18" dirty="0">
                <a:latin typeface="Calibri"/>
                <a:cs typeface="Calibri"/>
              </a:rPr>
              <a:t>ventas, </a:t>
            </a:r>
            <a:r>
              <a:rPr sz="2456" spc="-9" dirty="0">
                <a:latin typeface="Calibri"/>
                <a:cs typeface="Calibri"/>
              </a:rPr>
              <a:t>publicidad, relaciones  públicas).</a:t>
            </a:r>
            <a:endParaRPr sz="2456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2700" y="5307647"/>
            <a:ext cx="4598353" cy="19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9592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1332562"/>
            <a:ext cx="2388638" cy="504273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</p:spPr>
        <p:txBody>
          <a:bodyPr wrap="square" lIns="0" tIns="74438" rIns="0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Finanzas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4232" y="2346949"/>
            <a:ext cx="9009190" cy="2216908"/>
          </a:xfrm>
          <a:prstGeom prst="rect">
            <a:avLst/>
          </a:prstGeom>
        </p:spPr>
        <p:txBody>
          <a:bodyPr vert="horz" wrap="square" lIns="0" tIns="47898" rIns="0" bIns="0" rtlCol="0">
            <a:spAutoFit/>
          </a:bodyPr>
          <a:lstStyle/>
          <a:p>
            <a:pPr marL="211644" marR="4456" indent="-201062">
              <a:lnSpc>
                <a:spcPct val="90000"/>
              </a:lnSpc>
              <a:spcBef>
                <a:spcPts val="377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22" dirty="0">
                <a:latin typeface="Calibri"/>
                <a:cs typeface="Calibri"/>
              </a:rPr>
              <a:t>Esta </a:t>
            </a:r>
            <a:r>
              <a:rPr sz="2456" spc="-13" dirty="0">
                <a:latin typeface="Calibri"/>
                <a:cs typeface="Calibri"/>
              </a:rPr>
              <a:t>área </a:t>
            </a:r>
            <a:r>
              <a:rPr sz="2456" spc="-4" dirty="0">
                <a:latin typeface="Calibri"/>
                <a:cs typeface="Calibri"/>
              </a:rPr>
              <a:t>se </a:t>
            </a:r>
            <a:r>
              <a:rPr sz="2456" spc="-18" dirty="0">
                <a:latin typeface="Calibri"/>
                <a:cs typeface="Calibri"/>
              </a:rPr>
              <a:t>encarga </a:t>
            </a:r>
            <a:r>
              <a:rPr sz="2456" spc="-4" dirty="0">
                <a:latin typeface="Calibri"/>
                <a:cs typeface="Calibri"/>
              </a:rPr>
              <a:t>de la </a:t>
            </a:r>
            <a:r>
              <a:rPr sz="2456" spc="-9" dirty="0">
                <a:latin typeface="Calibri"/>
                <a:cs typeface="Calibri"/>
              </a:rPr>
              <a:t>obtención </a:t>
            </a:r>
            <a:r>
              <a:rPr sz="2456" spc="-4" dirty="0">
                <a:latin typeface="Calibri"/>
                <a:cs typeface="Calibri"/>
              </a:rPr>
              <a:t>de </a:t>
            </a:r>
            <a:r>
              <a:rPr sz="2456" spc="-18" dirty="0">
                <a:latin typeface="Calibri"/>
                <a:cs typeface="Calibri"/>
              </a:rPr>
              <a:t>fondos </a:t>
            </a:r>
            <a:r>
              <a:rPr sz="2456" spc="-4" dirty="0">
                <a:latin typeface="Calibri"/>
                <a:cs typeface="Calibri"/>
              </a:rPr>
              <a:t>y del </a:t>
            </a:r>
            <a:r>
              <a:rPr sz="2456" spc="-18" dirty="0">
                <a:latin typeface="Calibri"/>
                <a:cs typeface="Calibri"/>
              </a:rPr>
              <a:t>suministro </a:t>
            </a:r>
            <a:r>
              <a:rPr sz="2456" spc="-9" dirty="0">
                <a:latin typeface="Calibri"/>
                <a:cs typeface="Calibri"/>
              </a:rPr>
              <a:t>del  </a:t>
            </a:r>
            <a:r>
              <a:rPr sz="2456" spc="-13" dirty="0">
                <a:latin typeface="Calibri"/>
                <a:cs typeface="Calibri"/>
              </a:rPr>
              <a:t>capital </a:t>
            </a:r>
            <a:r>
              <a:rPr sz="2456" spc="-9" dirty="0">
                <a:latin typeface="Calibri"/>
                <a:cs typeface="Calibri"/>
              </a:rPr>
              <a:t>que </a:t>
            </a:r>
            <a:r>
              <a:rPr sz="2456" spc="-4" dirty="0">
                <a:latin typeface="Calibri"/>
                <a:cs typeface="Calibri"/>
              </a:rPr>
              <a:t>se </a:t>
            </a:r>
            <a:r>
              <a:rPr sz="2456" spc="-13" dirty="0">
                <a:latin typeface="Calibri"/>
                <a:cs typeface="Calibri"/>
              </a:rPr>
              <a:t>utiliza </a:t>
            </a:r>
            <a:r>
              <a:rPr sz="2456" spc="-4" dirty="0">
                <a:latin typeface="Calibri"/>
                <a:cs typeface="Calibri"/>
              </a:rPr>
              <a:t>en el </a:t>
            </a:r>
            <a:r>
              <a:rPr sz="2456" spc="-9" dirty="0">
                <a:latin typeface="Calibri"/>
                <a:cs typeface="Calibri"/>
              </a:rPr>
              <a:t>funcionamiento </a:t>
            </a:r>
            <a:r>
              <a:rPr sz="2456" spc="-4" dirty="0">
                <a:latin typeface="Calibri"/>
                <a:cs typeface="Calibri"/>
              </a:rPr>
              <a:t>de </a:t>
            </a:r>
            <a:r>
              <a:rPr sz="2456" spc="-9" dirty="0">
                <a:latin typeface="Calibri"/>
                <a:cs typeface="Calibri"/>
              </a:rPr>
              <a:t>la empresa, </a:t>
            </a:r>
            <a:r>
              <a:rPr sz="2456" spc="-18" dirty="0">
                <a:latin typeface="Calibri"/>
                <a:cs typeface="Calibri"/>
              </a:rPr>
              <a:t>procurando  </a:t>
            </a:r>
            <a:r>
              <a:rPr sz="2456" spc="-9" dirty="0">
                <a:latin typeface="Calibri"/>
                <a:cs typeface="Calibri"/>
              </a:rPr>
              <a:t>disponer </a:t>
            </a:r>
            <a:r>
              <a:rPr sz="2456" spc="-13" dirty="0">
                <a:latin typeface="Calibri"/>
                <a:cs typeface="Calibri"/>
              </a:rPr>
              <a:t>con </a:t>
            </a:r>
            <a:r>
              <a:rPr sz="2456" spc="-4" dirty="0">
                <a:latin typeface="Calibri"/>
                <a:cs typeface="Calibri"/>
              </a:rPr>
              <a:t>los </a:t>
            </a:r>
            <a:r>
              <a:rPr sz="2456" spc="-9" dirty="0">
                <a:latin typeface="Calibri"/>
                <a:cs typeface="Calibri"/>
              </a:rPr>
              <a:t>medios económicos necesarios </a:t>
            </a:r>
            <a:r>
              <a:rPr sz="2456" spc="-22" dirty="0">
                <a:latin typeface="Calibri"/>
                <a:cs typeface="Calibri"/>
              </a:rPr>
              <a:t>para </a:t>
            </a:r>
            <a:r>
              <a:rPr sz="2456" spc="-9" dirty="0">
                <a:latin typeface="Calibri"/>
                <a:cs typeface="Calibri"/>
              </a:rPr>
              <a:t>cada uno </a:t>
            </a:r>
            <a:r>
              <a:rPr sz="2456" spc="-4" dirty="0">
                <a:latin typeface="Calibri"/>
                <a:cs typeface="Calibri"/>
              </a:rPr>
              <a:t>de los  </a:t>
            </a:r>
            <a:r>
              <a:rPr sz="2456" spc="-13" dirty="0">
                <a:latin typeface="Calibri"/>
                <a:cs typeface="Calibri"/>
              </a:rPr>
              <a:t>departamentos, con objeto </a:t>
            </a:r>
            <a:r>
              <a:rPr sz="2456" spc="-4" dirty="0">
                <a:latin typeface="Calibri"/>
                <a:cs typeface="Calibri"/>
              </a:rPr>
              <a:t>de </a:t>
            </a:r>
            <a:r>
              <a:rPr sz="2456" spc="-9" dirty="0">
                <a:latin typeface="Calibri"/>
                <a:cs typeface="Calibri"/>
              </a:rPr>
              <a:t>que puedan </a:t>
            </a:r>
            <a:r>
              <a:rPr sz="2456" spc="-4" dirty="0">
                <a:latin typeface="Calibri"/>
                <a:cs typeface="Calibri"/>
              </a:rPr>
              <a:t>funcionar</a:t>
            </a:r>
            <a:r>
              <a:rPr sz="2456" spc="179" dirty="0">
                <a:latin typeface="Calibri"/>
                <a:cs typeface="Calibri"/>
              </a:rPr>
              <a:t> </a:t>
            </a:r>
            <a:r>
              <a:rPr sz="2456" spc="-13" dirty="0">
                <a:latin typeface="Calibri"/>
                <a:cs typeface="Calibri"/>
              </a:rPr>
              <a:t>debidamente.</a:t>
            </a:r>
            <a:endParaRPr sz="2456">
              <a:latin typeface="Calibri"/>
              <a:cs typeface="Calibri"/>
            </a:endParaRPr>
          </a:p>
          <a:p>
            <a:pPr marL="211644" marR="916197" indent="-201062">
              <a:lnSpc>
                <a:spcPts val="2658"/>
              </a:lnSpc>
              <a:spcBef>
                <a:spcPts val="921"/>
              </a:spcBef>
              <a:buFont typeface="Arial"/>
              <a:buChar char="•"/>
              <a:tabLst>
                <a:tab pos="212201" algn="l"/>
              </a:tabLst>
            </a:pPr>
            <a:r>
              <a:rPr sz="2456" spc="-4" dirty="0">
                <a:latin typeface="Calibri"/>
                <a:cs typeface="Calibri"/>
              </a:rPr>
              <a:t>El </a:t>
            </a:r>
            <a:r>
              <a:rPr sz="2456" spc="-13" dirty="0">
                <a:latin typeface="Calibri"/>
                <a:cs typeface="Calibri"/>
              </a:rPr>
              <a:t>área </a:t>
            </a:r>
            <a:r>
              <a:rPr sz="2456" spc="-4" dirty="0">
                <a:latin typeface="Calibri"/>
                <a:cs typeface="Calibri"/>
              </a:rPr>
              <a:t>de </a:t>
            </a:r>
            <a:r>
              <a:rPr sz="2456" spc="-13" dirty="0">
                <a:latin typeface="Calibri"/>
                <a:cs typeface="Calibri"/>
              </a:rPr>
              <a:t>finanzas </a:t>
            </a:r>
            <a:r>
              <a:rPr sz="2456" spc="-4" dirty="0">
                <a:latin typeface="Calibri"/>
                <a:cs typeface="Calibri"/>
              </a:rPr>
              <a:t>tiene </a:t>
            </a:r>
            <a:r>
              <a:rPr sz="2456" spc="-9" dirty="0">
                <a:latin typeface="Calibri"/>
                <a:cs typeface="Calibri"/>
              </a:rPr>
              <a:t>implícito </a:t>
            </a:r>
            <a:r>
              <a:rPr sz="2456" spc="-4" dirty="0">
                <a:latin typeface="Calibri"/>
                <a:cs typeface="Calibri"/>
              </a:rPr>
              <a:t>el </a:t>
            </a:r>
            <a:r>
              <a:rPr sz="2456" spc="-13" dirty="0">
                <a:latin typeface="Calibri"/>
                <a:cs typeface="Calibri"/>
              </a:rPr>
              <a:t>objetivo </a:t>
            </a:r>
            <a:r>
              <a:rPr sz="2456" spc="-4" dirty="0">
                <a:latin typeface="Calibri"/>
                <a:cs typeface="Calibri"/>
              </a:rPr>
              <a:t>del </a:t>
            </a:r>
            <a:r>
              <a:rPr sz="2456" spc="-9" dirty="0">
                <a:latin typeface="Calibri"/>
                <a:cs typeface="Calibri"/>
              </a:rPr>
              <a:t>máximo  </a:t>
            </a:r>
            <a:r>
              <a:rPr sz="2456" spc="-13" dirty="0">
                <a:latin typeface="Calibri"/>
                <a:cs typeface="Calibri"/>
              </a:rPr>
              <a:t>aprovechamiento </a:t>
            </a:r>
            <a:r>
              <a:rPr sz="2456" spc="-4" dirty="0">
                <a:latin typeface="Calibri"/>
                <a:cs typeface="Calibri"/>
              </a:rPr>
              <a:t>y </a:t>
            </a:r>
            <a:r>
              <a:rPr sz="2456" spc="-13" dirty="0">
                <a:latin typeface="Calibri"/>
                <a:cs typeface="Calibri"/>
              </a:rPr>
              <a:t>administración </a:t>
            </a:r>
            <a:r>
              <a:rPr sz="2456" spc="-4" dirty="0">
                <a:latin typeface="Calibri"/>
                <a:cs typeface="Calibri"/>
              </a:rPr>
              <a:t>de los </a:t>
            </a:r>
            <a:r>
              <a:rPr sz="2456" spc="-13" dirty="0">
                <a:latin typeface="Calibri"/>
                <a:cs typeface="Calibri"/>
              </a:rPr>
              <a:t>recursos</a:t>
            </a:r>
            <a:r>
              <a:rPr sz="2456" spc="140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financieros.</a:t>
            </a:r>
            <a:endParaRPr sz="2456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888" y="5305425"/>
            <a:ext cx="346441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202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489" y="1172849"/>
            <a:ext cx="6383291" cy="504273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</p:spPr>
        <p:txBody>
          <a:bodyPr wrap="square" lIns="0" tIns="74438" rIns="0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 de la finanzas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172" y="2043747"/>
            <a:ext cx="4682819" cy="4378808"/>
          </a:xfrm>
          <a:prstGeom prst="rect">
            <a:avLst/>
          </a:prstGeom>
        </p:spPr>
        <p:txBody>
          <a:bodyPr vert="horz" wrap="square" lIns="0" tIns="85770" rIns="0" bIns="0" rtlCol="0">
            <a:spAutoFit/>
          </a:bodyPr>
          <a:lstStyle>
            <a:defPPr>
              <a:defRPr lang="es-CO"/>
            </a:defPPr>
            <a:lvl1pPr marL="12700">
              <a:lnSpc>
                <a:spcPct val="100000"/>
              </a:lnSpc>
              <a:spcBef>
                <a:spcPts val="770"/>
              </a:spcBef>
              <a:defRPr sz="2800" spc="-5">
                <a:latin typeface="Calibri"/>
                <a:cs typeface="Calibri"/>
              </a:defRPr>
            </a:lvl1pPr>
          </a:lstStyle>
          <a:p>
            <a:r>
              <a:rPr sz="2456" dirty="0"/>
              <a:t>1.- </a:t>
            </a:r>
            <a:r>
              <a:rPr sz="2456" dirty="0" err="1"/>
              <a:t>Financiamiento</a:t>
            </a:r>
            <a:r>
              <a:rPr lang="es-CO" sz="2456" dirty="0"/>
              <a:t>.</a:t>
            </a:r>
            <a:r>
              <a:rPr sz="2456" dirty="0"/>
              <a:t> Planeación financiera.  Relaciones financieras.  Tesorería.</a:t>
            </a:r>
          </a:p>
          <a:p>
            <a:r>
              <a:rPr sz="2456" dirty="0"/>
              <a:t>Obtención de recursos.  Inversiones</a:t>
            </a:r>
          </a:p>
          <a:p>
            <a:r>
              <a:rPr sz="2456" dirty="0"/>
              <a:t>2. </a:t>
            </a:r>
            <a:r>
              <a:rPr sz="2456" dirty="0" err="1"/>
              <a:t>Contabilidad</a:t>
            </a:r>
            <a:r>
              <a:rPr sz="2456" dirty="0"/>
              <a:t> general</a:t>
            </a:r>
            <a:r>
              <a:rPr lang="es-CO" sz="2456" dirty="0"/>
              <a:t>,</a:t>
            </a:r>
            <a:r>
              <a:rPr sz="2456" dirty="0"/>
              <a:t> </a:t>
            </a:r>
            <a:r>
              <a:rPr lang="es-CO" sz="2456" dirty="0"/>
              <a:t>c</a:t>
            </a:r>
            <a:r>
              <a:rPr sz="2456" dirty="0" err="1"/>
              <a:t>ontabilidad</a:t>
            </a:r>
            <a:r>
              <a:rPr sz="2456" dirty="0"/>
              <a:t> de </a:t>
            </a:r>
            <a:r>
              <a:rPr sz="2456" dirty="0" err="1"/>
              <a:t>costos</a:t>
            </a:r>
            <a:r>
              <a:rPr lang="es-CO" sz="2456" dirty="0"/>
              <a:t>,</a:t>
            </a:r>
            <a:r>
              <a:rPr sz="2456" dirty="0"/>
              <a:t>  </a:t>
            </a:r>
            <a:r>
              <a:rPr lang="es-CO" sz="2456" dirty="0"/>
              <a:t>p</a:t>
            </a:r>
            <a:r>
              <a:rPr sz="2456" dirty="0" err="1"/>
              <a:t>resupuestos</a:t>
            </a:r>
            <a:r>
              <a:rPr sz="2456" dirty="0"/>
              <a:t>.</a:t>
            </a:r>
          </a:p>
          <a:p>
            <a:r>
              <a:rPr sz="2456" dirty="0"/>
              <a:t>Auditoría interna.  Estadística.</a:t>
            </a:r>
          </a:p>
          <a:p>
            <a:r>
              <a:rPr sz="2456" dirty="0"/>
              <a:t>Crédito y cobranzas.  </a:t>
            </a:r>
            <a:r>
              <a:rPr sz="2456" dirty="0" err="1"/>
              <a:t>Impuestos</a:t>
            </a:r>
            <a:r>
              <a:rPr sz="2456" dirty="0"/>
              <a:t>.</a:t>
            </a:r>
            <a:endParaRPr lang="es-CO" sz="2456" dirty="0"/>
          </a:p>
          <a:p>
            <a:r>
              <a:rPr lang="es-CO" sz="2456" dirty="0"/>
              <a:t>3. Inversiones, títulos valores, bonos, renta fija, renta variable</a:t>
            </a:r>
            <a:endParaRPr sz="2456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735" y="2511584"/>
            <a:ext cx="2557565" cy="20318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0446" y="5305425"/>
            <a:ext cx="30934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42796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5330" y="1308643"/>
            <a:ext cx="4014970" cy="504273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</p:spPr>
        <p:txBody>
          <a:bodyPr wrap="square" lIns="0" tIns="74438" rIns="0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Recursos Humanos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4294967295"/>
          </p:nvPr>
        </p:nvSpPr>
        <p:spPr>
          <a:xfrm>
            <a:off x="534670" y="2177416"/>
            <a:ext cx="9624060" cy="796263"/>
          </a:xfrm>
          <a:prstGeom prst="rect">
            <a:avLst/>
          </a:prstGeom>
        </p:spPr>
        <p:txBody>
          <a:bodyPr vert="horz" wrap="square" lIns="0" tIns="47898" rIns="0" bIns="0" rtlCol="0">
            <a:spAutoFit/>
          </a:bodyPr>
          <a:lstStyle/>
          <a:p>
            <a:pPr marL="211644" marR="4456" indent="-201062" algn="just">
              <a:lnSpc>
                <a:spcPct val="90000"/>
              </a:lnSpc>
              <a:spcBef>
                <a:spcPts val="377"/>
              </a:spcBef>
              <a:buFont typeface="Arial"/>
              <a:buChar char="•"/>
              <a:tabLst>
                <a:tab pos="212201" algn="l"/>
              </a:tabLst>
            </a:pPr>
            <a:r>
              <a:rPr spc="-4" dirty="0"/>
              <a:t>Su </a:t>
            </a:r>
            <a:r>
              <a:rPr spc="-9" dirty="0"/>
              <a:t>objeto </a:t>
            </a:r>
            <a:r>
              <a:rPr spc="-4" dirty="0"/>
              <a:t>es </a:t>
            </a:r>
            <a:r>
              <a:rPr spc="-9" dirty="0"/>
              <a:t>conseguir </a:t>
            </a:r>
            <a:r>
              <a:rPr dirty="0"/>
              <a:t>un </a:t>
            </a:r>
            <a:r>
              <a:rPr spc="-4" dirty="0"/>
              <a:t>grupo humano de </a:t>
            </a:r>
            <a:r>
              <a:rPr spc="-9" dirty="0"/>
              <a:t>trabajo </a:t>
            </a:r>
            <a:r>
              <a:rPr spc="-13" dirty="0"/>
              <a:t>cuyas  características </a:t>
            </a:r>
            <a:r>
              <a:rPr spc="-26" dirty="0"/>
              <a:t>vayan </a:t>
            </a:r>
            <a:r>
              <a:rPr spc="-9" dirty="0"/>
              <a:t>de acuerdo </a:t>
            </a:r>
            <a:r>
              <a:rPr spc="-4" dirty="0"/>
              <a:t>con los </a:t>
            </a:r>
            <a:r>
              <a:rPr spc="-9" dirty="0"/>
              <a:t>objetivos de la empresa, </a:t>
            </a:r>
            <a:r>
              <a:rPr spc="-4" dirty="0"/>
              <a:t>a  </a:t>
            </a:r>
            <a:r>
              <a:rPr spc="-22" dirty="0"/>
              <a:t>través </a:t>
            </a:r>
            <a:r>
              <a:rPr spc="-4" dirty="0"/>
              <a:t>de </a:t>
            </a:r>
            <a:r>
              <a:rPr spc="-18" dirty="0"/>
              <a:t>programas </a:t>
            </a:r>
            <a:r>
              <a:rPr spc="-4" dirty="0"/>
              <a:t>adecuados de </a:t>
            </a:r>
            <a:r>
              <a:rPr spc="-13" dirty="0"/>
              <a:t>reclutamiento, </a:t>
            </a:r>
            <a:r>
              <a:rPr spc="-4" dirty="0"/>
              <a:t>de selección, </a:t>
            </a:r>
            <a:r>
              <a:rPr spc="-9" dirty="0"/>
              <a:t>de  capacitación </a:t>
            </a:r>
            <a:r>
              <a:rPr spc="-4" dirty="0"/>
              <a:t>y</a:t>
            </a:r>
            <a:r>
              <a:rPr spc="9" dirty="0"/>
              <a:t> </a:t>
            </a:r>
            <a:r>
              <a:rPr spc="-13" dirty="0"/>
              <a:t>desarrollo.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3100" y="3360404"/>
            <a:ext cx="4919345" cy="27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19265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176" y="1297405"/>
            <a:ext cx="8554720" cy="504273"/>
          </a:xfrm>
          <a:prstGeom prst="rect">
            <a:avLst/>
          </a:prstGeom>
          <a:solidFill>
            <a:srgbClr val="FF0000">
              <a:alpha val="60001"/>
            </a:srgbClr>
          </a:solidFill>
          <a:ln>
            <a:noFill/>
          </a:ln>
          <a:effectLst/>
        </p:spPr>
        <p:txBody>
          <a:bodyPr wrap="square" lIns="0" tIns="74438" rIns="0" bIns="74438">
            <a:spAutoFit/>
          </a:bodyPr>
          <a:lstStyle/>
          <a:p>
            <a:pPr algn="ctr" rtl="0">
              <a:spcAft>
                <a:spcPts val="827"/>
              </a:spcAft>
            </a:pPr>
            <a:r>
              <a:rPr sz="2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Funciones</a:t>
            </a: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rincipales</a:t>
            </a: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CO"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kern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r>
              <a:rPr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O" sz="23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300" kern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umanos</a:t>
            </a:r>
            <a:endParaRPr sz="23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232" y="2721408"/>
            <a:ext cx="4802562" cy="3193178"/>
          </a:xfrm>
          <a:prstGeom prst="rect">
            <a:avLst/>
          </a:prstGeom>
        </p:spPr>
        <p:txBody>
          <a:bodyPr vert="horz" wrap="square" lIns="0" tIns="85213" rIns="0" bIns="0" rtlCol="0">
            <a:spAutoFit/>
          </a:bodyPr>
          <a:lstStyle/>
          <a:p>
            <a:pPr marL="10582">
              <a:spcBef>
                <a:spcPts val="671"/>
              </a:spcBef>
              <a:tabLst>
                <a:tab pos="212201" algn="l"/>
              </a:tabLst>
            </a:pPr>
            <a:r>
              <a:rPr sz="2456" spc="-4" dirty="0">
                <a:latin typeface="Calibri"/>
                <a:cs typeface="Calibri"/>
              </a:rPr>
              <a:t>1.- </a:t>
            </a:r>
            <a:r>
              <a:rPr sz="2456" spc="-18" dirty="0">
                <a:latin typeface="Calibri"/>
                <a:cs typeface="Calibri"/>
              </a:rPr>
              <a:t>Contratación </a:t>
            </a:r>
            <a:r>
              <a:rPr sz="2456" spc="-4" dirty="0">
                <a:latin typeface="Calibri"/>
                <a:cs typeface="Calibri"/>
              </a:rPr>
              <a:t>y</a:t>
            </a:r>
            <a:r>
              <a:rPr sz="2456" spc="39" dirty="0">
                <a:latin typeface="Calibri"/>
                <a:cs typeface="Calibri"/>
              </a:rPr>
              <a:t> </a:t>
            </a:r>
            <a:r>
              <a:rPr sz="2456" spc="-4" dirty="0">
                <a:latin typeface="Calibri"/>
                <a:cs typeface="Calibri"/>
              </a:rPr>
              <a:t>empleo</a:t>
            </a:r>
            <a:endParaRPr sz="2456" dirty="0">
              <a:latin typeface="Calibri"/>
              <a:cs typeface="Calibri"/>
            </a:endParaRPr>
          </a:p>
          <a:p>
            <a:pPr marL="10582">
              <a:spcBef>
                <a:spcPts val="583"/>
              </a:spcBef>
              <a:tabLst>
                <a:tab pos="212201" algn="l"/>
              </a:tabLst>
            </a:pPr>
            <a:r>
              <a:rPr sz="2456" spc="-9" dirty="0">
                <a:latin typeface="Calibri"/>
                <a:cs typeface="Calibri"/>
              </a:rPr>
              <a:t>2.-Capacitacion </a:t>
            </a:r>
            <a:r>
              <a:rPr sz="2456" spc="-4" dirty="0">
                <a:latin typeface="Calibri"/>
                <a:cs typeface="Calibri"/>
              </a:rPr>
              <a:t>y</a:t>
            </a:r>
            <a:r>
              <a:rPr sz="2456" spc="26" dirty="0">
                <a:latin typeface="Calibri"/>
                <a:cs typeface="Calibri"/>
              </a:rPr>
              <a:t> </a:t>
            </a:r>
            <a:r>
              <a:rPr sz="2456" spc="-13" dirty="0">
                <a:latin typeface="Calibri"/>
                <a:cs typeface="Calibri"/>
              </a:rPr>
              <a:t>Desarrollo</a:t>
            </a:r>
            <a:endParaRPr sz="2456" dirty="0">
              <a:latin typeface="Calibri"/>
              <a:cs typeface="Calibri"/>
            </a:endParaRPr>
          </a:p>
          <a:p>
            <a:pPr marL="10582">
              <a:spcBef>
                <a:spcPts val="579"/>
              </a:spcBef>
              <a:tabLst>
                <a:tab pos="212201" algn="l"/>
              </a:tabLst>
            </a:pPr>
            <a:r>
              <a:rPr sz="2456" spc="-9" dirty="0">
                <a:latin typeface="Calibri"/>
                <a:cs typeface="Calibri"/>
              </a:rPr>
              <a:t>3.-Sueldos </a:t>
            </a:r>
            <a:r>
              <a:rPr sz="2456" spc="-4" dirty="0">
                <a:latin typeface="Calibri"/>
                <a:cs typeface="Calibri"/>
              </a:rPr>
              <a:t>y</a:t>
            </a:r>
            <a:r>
              <a:rPr sz="2456" spc="53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Salarios</a:t>
            </a:r>
            <a:endParaRPr sz="2456" dirty="0">
              <a:latin typeface="Calibri"/>
              <a:cs typeface="Calibri"/>
            </a:endParaRPr>
          </a:p>
          <a:p>
            <a:pPr marL="10582">
              <a:spcBef>
                <a:spcPts val="588"/>
              </a:spcBef>
              <a:tabLst>
                <a:tab pos="212201" algn="l"/>
              </a:tabLst>
            </a:pPr>
            <a:r>
              <a:rPr sz="2456" spc="-9" dirty="0">
                <a:latin typeface="Calibri"/>
                <a:cs typeface="Calibri"/>
              </a:rPr>
              <a:t>4.-Relaciones</a:t>
            </a:r>
            <a:r>
              <a:rPr sz="2456" spc="22" dirty="0">
                <a:latin typeface="Calibri"/>
                <a:cs typeface="Calibri"/>
              </a:rPr>
              <a:t> </a:t>
            </a:r>
            <a:r>
              <a:rPr sz="2456" spc="-13" dirty="0">
                <a:latin typeface="Calibri"/>
                <a:cs typeface="Calibri"/>
              </a:rPr>
              <a:t>Laborales</a:t>
            </a:r>
            <a:endParaRPr sz="2456" dirty="0">
              <a:latin typeface="Calibri"/>
              <a:cs typeface="Calibri"/>
            </a:endParaRPr>
          </a:p>
          <a:p>
            <a:pPr marL="10582">
              <a:spcBef>
                <a:spcPts val="579"/>
              </a:spcBef>
              <a:tabLst>
                <a:tab pos="212201" algn="l"/>
              </a:tabLst>
            </a:pPr>
            <a:r>
              <a:rPr sz="2456" spc="-4" dirty="0">
                <a:latin typeface="Calibri"/>
                <a:cs typeface="Calibri"/>
              </a:rPr>
              <a:t>5.-Servicios y</a:t>
            </a:r>
            <a:r>
              <a:rPr sz="2456" spc="31" dirty="0">
                <a:latin typeface="Calibri"/>
                <a:cs typeface="Calibri"/>
              </a:rPr>
              <a:t> </a:t>
            </a:r>
            <a:r>
              <a:rPr sz="2456" spc="-13" dirty="0">
                <a:latin typeface="Calibri"/>
                <a:cs typeface="Calibri"/>
              </a:rPr>
              <a:t>prestaciones</a:t>
            </a:r>
            <a:endParaRPr sz="2456" dirty="0">
              <a:latin typeface="Calibri"/>
              <a:cs typeface="Calibri"/>
            </a:endParaRPr>
          </a:p>
          <a:p>
            <a:pPr marL="10582">
              <a:spcBef>
                <a:spcPts val="579"/>
              </a:spcBef>
              <a:tabLst>
                <a:tab pos="212201" algn="l"/>
              </a:tabLst>
            </a:pPr>
            <a:r>
              <a:rPr sz="2456" spc="-4" dirty="0">
                <a:latin typeface="Calibri"/>
                <a:cs typeface="Calibri"/>
              </a:rPr>
              <a:t>6.- Higiene y </a:t>
            </a:r>
            <a:r>
              <a:rPr sz="2456" spc="-9" dirty="0">
                <a:latin typeface="Calibri"/>
                <a:cs typeface="Calibri"/>
              </a:rPr>
              <a:t>Seguridad</a:t>
            </a:r>
            <a:r>
              <a:rPr sz="2456" spc="31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Industrial</a:t>
            </a:r>
            <a:endParaRPr sz="2456" dirty="0">
              <a:latin typeface="Calibri"/>
              <a:cs typeface="Calibri"/>
            </a:endParaRPr>
          </a:p>
          <a:p>
            <a:pPr marL="10582">
              <a:spcBef>
                <a:spcPts val="592"/>
              </a:spcBef>
              <a:tabLst>
                <a:tab pos="212201" algn="l"/>
              </a:tabLst>
            </a:pPr>
            <a:r>
              <a:rPr sz="2456" spc="-4" dirty="0">
                <a:latin typeface="Calibri"/>
                <a:cs typeface="Calibri"/>
              </a:rPr>
              <a:t>7.-Planeación de </a:t>
            </a:r>
            <a:r>
              <a:rPr sz="2456" spc="-13" dirty="0">
                <a:latin typeface="Calibri"/>
                <a:cs typeface="Calibri"/>
              </a:rPr>
              <a:t>Recursos</a:t>
            </a:r>
            <a:r>
              <a:rPr sz="2456" spc="4" dirty="0">
                <a:latin typeface="Calibri"/>
                <a:cs typeface="Calibri"/>
              </a:rPr>
              <a:t> </a:t>
            </a:r>
            <a:r>
              <a:rPr sz="2456" spc="-9" dirty="0">
                <a:latin typeface="Calibri"/>
                <a:cs typeface="Calibri"/>
              </a:rPr>
              <a:t>Humanos</a:t>
            </a:r>
            <a:endParaRPr sz="2456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858" y="2929961"/>
            <a:ext cx="3156442" cy="30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48284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08990" y="551444"/>
            <a:ext cx="9075420" cy="867781"/>
          </a:xfrm>
          <a:solidFill>
            <a:srgbClr val="FF0000"/>
          </a:solidFill>
        </p:spPr>
        <p:txBody>
          <a:bodyPr>
            <a:noAutofit/>
          </a:bodyPr>
          <a:lstStyle/>
          <a:p>
            <a:pPr algn="ctr"/>
            <a:r>
              <a:rPr lang="es-MX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Concepto, importancia, características y su relación con otras áreas</a:t>
            </a:r>
            <a:endParaRPr lang="es-MX" sz="25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1764666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s-MX" b="1" dirty="0">
              <a:latin typeface="Arial" pitchFamily="34" charset="0"/>
              <a:cs typeface="Arial" pitchFamily="34" charset="0"/>
            </a:endParaRPr>
          </a:p>
          <a:p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6 Marcador de contenido"/>
          <p:cNvGraphicFramePr>
            <a:graphicFrameLocks/>
          </p:cNvGraphicFramePr>
          <p:nvPr/>
        </p:nvGraphicFramePr>
        <p:xfrm>
          <a:off x="808990" y="2131861"/>
          <a:ext cx="9075420" cy="480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758523" y="2309977"/>
            <a:ext cx="3255762" cy="516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757" dirty="0">
                <a:latin typeface="Arial" pitchFamily="34" charset="0"/>
                <a:cs typeface="Arial" pitchFamily="34" charset="0"/>
              </a:rPr>
              <a:t>Importancia</a:t>
            </a:r>
          </a:p>
        </p:txBody>
      </p:sp>
    </p:spTree>
    <p:extLst>
      <p:ext uri="{BB962C8B-B14F-4D97-AF65-F5344CB8AC3E}">
        <p14:creationId xmlns:p14="http://schemas.microsoft.com/office/powerpoint/2010/main" val="282267823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1764666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s-MX" b="1" dirty="0">
              <a:latin typeface="Arial" pitchFamily="34" charset="0"/>
              <a:cs typeface="Arial" pitchFamily="34" charset="0"/>
            </a:endParaRPr>
          </a:p>
          <a:p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8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494398"/>
              </p:ext>
            </p:extLst>
          </p:nvPr>
        </p:nvGraphicFramePr>
        <p:xfrm>
          <a:off x="2249755" y="1647825"/>
          <a:ext cx="6602145" cy="510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 rot="16200000">
            <a:off x="-1140006" y="3840752"/>
            <a:ext cx="5240982" cy="516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757" b="1" dirty="0">
                <a:latin typeface="Arial" pitchFamily="34" charset="0"/>
                <a:cs typeface="Arial" pitchFamily="34" charset="0"/>
              </a:rPr>
              <a:t>CARACTERÍSTICAS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808990" y="551444"/>
            <a:ext cx="9075420" cy="867781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>
            <a:noAutofit/>
          </a:bodyPr>
          <a:lstStyle>
            <a:lvl1pPr>
              <a:defRPr sz="3800" b="1" i="0">
                <a:solidFill>
                  <a:srgbClr val="513E1B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es-MX" sz="2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Concepto, importancia, características y su relación con otras áreas</a:t>
            </a:r>
            <a:endParaRPr lang="es-MX" sz="24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75640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1764666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s-MX" b="1" dirty="0">
              <a:latin typeface="Arial" pitchFamily="34" charset="0"/>
              <a:cs typeface="Arial" pitchFamily="34" charset="0"/>
            </a:endParaRPr>
          </a:p>
          <a:p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5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728229"/>
              </p:ext>
            </p:extLst>
          </p:nvPr>
        </p:nvGraphicFramePr>
        <p:xfrm>
          <a:off x="808990" y="2442161"/>
          <a:ext cx="8728710" cy="423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2374900" y="4207958"/>
            <a:ext cx="1985221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985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Relación con otras áreas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808990" y="551444"/>
            <a:ext cx="9075420" cy="867781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>
            <a:noAutofit/>
          </a:bodyPr>
          <a:lstStyle>
            <a:lvl1pPr>
              <a:defRPr sz="3800" b="1" i="0">
                <a:solidFill>
                  <a:srgbClr val="513E1B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es-MX" sz="2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Concepto, importancia, características y su relación con otras áreas</a:t>
            </a:r>
            <a:endParaRPr lang="es-MX" sz="24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68112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334" y="509873"/>
            <a:ext cx="9089390" cy="528352"/>
          </a:xfrm>
          <a:solidFill>
            <a:srgbClr val="FF0000"/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s-MX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Historia en el mundo y en América Latina</a:t>
            </a:r>
            <a:endParaRPr lang="es-MX" sz="2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1764666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s-MX" b="1" dirty="0">
              <a:latin typeface="Arial" pitchFamily="34" charset="0"/>
              <a:cs typeface="Arial" pitchFamily="34" charset="0"/>
            </a:endParaRPr>
          </a:p>
          <a:p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574698"/>
              </p:ext>
            </p:extLst>
          </p:nvPr>
        </p:nvGraphicFramePr>
        <p:xfrm>
          <a:off x="1018778" y="2380620"/>
          <a:ext cx="9128521" cy="46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834390" y="1571625"/>
            <a:ext cx="2938126" cy="94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757" b="1" dirty="0">
                <a:latin typeface="Arial" pitchFamily="34" charset="0"/>
                <a:cs typeface="Arial" pitchFamily="34" charset="0"/>
              </a:rPr>
              <a:t>HISTORIA EN EL MUNDO</a:t>
            </a:r>
          </a:p>
        </p:txBody>
      </p:sp>
    </p:spTree>
    <p:extLst>
      <p:ext uri="{BB962C8B-B14F-4D97-AF65-F5344CB8AC3E}">
        <p14:creationId xmlns:p14="http://schemas.microsoft.com/office/powerpoint/2010/main" val="3923083337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3476625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s-MX" b="1" dirty="0">
              <a:latin typeface="Arial" pitchFamily="34" charset="0"/>
              <a:cs typeface="Arial" pitchFamily="34" charset="0"/>
            </a:endParaRPr>
          </a:p>
          <a:p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0729475"/>
              </p:ext>
            </p:extLst>
          </p:nvPr>
        </p:nvGraphicFramePr>
        <p:xfrm>
          <a:off x="990168" y="2257425"/>
          <a:ext cx="8713063" cy="451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46100" y="1571625"/>
            <a:ext cx="3414579" cy="9408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757" b="1" dirty="0">
                <a:latin typeface="Arial" pitchFamily="34" charset="0"/>
                <a:cs typeface="Arial" pitchFamily="34" charset="0"/>
              </a:rPr>
              <a:t>HISTORIA EN AMÉRICA LATINA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827334" y="509873"/>
            <a:ext cx="9089390" cy="5283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lIns="0" tIns="0" rIns="0" bIns="0">
            <a:noAutofit/>
          </a:bodyPr>
          <a:lstStyle>
            <a:lvl1pPr>
              <a:defRPr sz="3800" b="1" i="0">
                <a:solidFill>
                  <a:srgbClr val="513E1B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r>
              <a:rPr lang="es-MX" sz="26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Historia en el mundo y en América Latina</a:t>
            </a:r>
            <a:endParaRPr lang="es-MX" sz="26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21782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03300" y="428625"/>
            <a:ext cx="9089390" cy="457200"/>
          </a:xfrm>
          <a:solidFill>
            <a:srgbClr val="FF0000"/>
          </a:solidFill>
        </p:spPr>
        <p:txBody>
          <a:bodyPr>
            <a:noAutofit/>
          </a:bodyPr>
          <a:lstStyle/>
          <a:p>
            <a:pPr algn="ctr"/>
            <a:r>
              <a:rPr lang="es-MX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Escuelas del pensamiento administrativo</a:t>
            </a:r>
            <a:endParaRPr lang="es-MX" sz="2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4294967295"/>
          </p:nvPr>
        </p:nvSpPr>
        <p:spPr>
          <a:xfrm>
            <a:off x="808990" y="1764666"/>
            <a:ext cx="9075420" cy="4991131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s-MX" b="1" dirty="0">
              <a:latin typeface="Arial" pitchFamily="34" charset="0"/>
              <a:cs typeface="Arial" pitchFamily="34" charset="0"/>
            </a:endParaRPr>
          </a:p>
          <a:p>
            <a:endParaRPr lang="es-MX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683796"/>
              </p:ext>
            </p:extLst>
          </p:nvPr>
        </p:nvGraphicFramePr>
        <p:xfrm>
          <a:off x="867634" y="1419225"/>
          <a:ext cx="9016776" cy="419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319655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750" y="2571720"/>
            <a:ext cx="9508750" cy="26575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4315" tIns="52157" rIns="104315" bIns="52157"/>
          <a:lstStyle/>
          <a:p>
            <a:pPr algn="ctr"/>
            <a:r>
              <a:rPr lang="es-ES_tradnl" altLang="es-CO" sz="3600" dirty="0">
                <a:solidFill>
                  <a:schemeClr val="bg1"/>
                </a:solidFill>
              </a:rPr>
              <a:t>Proceso cuyo objeto es la coordinación eficaz y eficiente de los recursos de un grupo social para lograr sus objetivos con la máxima productividad.</a:t>
            </a:r>
            <a:endParaRPr lang="es-ES" altLang="es-CO" sz="36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03300" y="1499145"/>
            <a:ext cx="908939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513E1B"/>
                </a:solidFill>
                <a:latin typeface="Verdana"/>
                <a:ea typeface="+mj-ea"/>
                <a:cs typeface="Verdana"/>
              </a:defRPr>
            </a:lvl1pPr>
          </a:lstStyle>
          <a:p>
            <a:pPr algn="ctr"/>
            <a:endParaRPr lang="es-CO" sz="1800" spc="-5" dirty="0">
              <a:solidFill>
                <a:srgbClr val="7E7E7E"/>
              </a:solidFill>
            </a:endParaRPr>
          </a:p>
          <a:p>
            <a:pPr algn="ctr"/>
            <a:r>
              <a:rPr lang="es-CO" sz="3200" spc="-5" dirty="0" smtClean="0">
                <a:solidFill>
                  <a:schemeClr val="tx1"/>
                </a:solidFill>
              </a:rPr>
              <a:t>¿</a:t>
            </a:r>
            <a:r>
              <a:rPr lang="es-CO" sz="3200" spc="-5" dirty="0">
                <a:solidFill>
                  <a:schemeClr val="tx1"/>
                </a:solidFill>
              </a:rPr>
              <a:t>Qué se entiende por</a:t>
            </a:r>
            <a:r>
              <a:rPr lang="es-CO" sz="3200" spc="25" dirty="0">
                <a:solidFill>
                  <a:schemeClr val="tx1"/>
                </a:solidFill>
              </a:rPr>
              <a:t> </a:t>
            </a:r>
            <a:r>
              <a:rPr lang="es-CO" sz="3200" spc="-5" dirty="0">
                <a:solidFill>
                  <a:schemeClr val="tx1"/>
                </a:solidFill>
              </a:rPr>
              <a:t>administración?</a:t>
            </a:r>
            <a:endParaRPr lang="es-ES" altLang="es-CO" sz="3200" kern="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96406" y="5838825"/>
            <a:ext cx="52556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000" dirty="0" smtClean="0">
                <a:solidFill>
                  <a:srgbClr val="0000CC"/>
                </a:solidFill>
              </a:rPr>
              <a:t>Conceptos de eficiencia, eficacia y efectividad</a:t>
            </a:r>
          </a:p>
          <a:p>
            <a:r>
              <a:rPr lang="es-CO" sz="2000" dirty="0">
                <a:solidFill>
                  <a:srgbClr val="0000CC"/>
                </a:solidFill>
              </a:rPr>
              <a:t> </a:t>
            </a:r>
            <a:r>
              <a:rPr lang="es-CO" sz="2000" dirty="0">
                <a:solidFill>
                  <a:srgbClr val="0000CC"/>
                </a:solidFill>
                <a:hlinkClick r:id="rId2"/>
              </a:rPr>
              <a:t>https://dirigetutiempo.net/eficiencia-y-eficacia</a:t>
            </a:r>
            <a:r>
              <a:rPr lang="es-CO" sz="2000" dirty="0" smtClean="0">
                <a:solidFill>
                  <a:srgbClr val="0000CC"/>
                </a:solidFill>
                <a:hlinkClick r:id="rId2"/>
              </a:rPr>
              <a:t>/</a:t>
            </a:r>
            <a:endParaRPr lang="es-CO" sz="2000" dirty="0" smtClean="0">
              <a:solidFill>
                <a:srgbClr val="0000CC"/>
              </a:solidFill>
            </a:endParaRPr>
          </a:p>
          <a:p>
            <a:endParaRPr lang="es-CO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47176"/>
      </p:ext>
    </p:extLst>
  </p:cSld>
  <p:clrMapOvr>
    <a:masterClrMapping/>
  </p:clrMapOvr>
  <p:transition advTm="3000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12724</TotalTime>
  <Words>1265</Words>
  <Application>Microsoft Office PowerPoint</Application>
  <PresentationFormat>Personalizado</PresentationFormat>
  <Paragraphs>267</Paragraphs>
  <Slides>29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Arial Black</vt:lpstr>
      <vt:lpstr>Calibri</vt:lpstr>
      <vt:lpstr>Quicksand</vt:lpstr>
      <vt:lpstr>Times New Roman</vt:lpstr>
      <vt:lpstr>Verdana</vt:lpstr>
      <vt:lpstr>Wingdings</vt:lpstr>
      <vt:lpstr>Office Theme</vt:lpstr>
      <vt:lpstr>Presentación de PowerPoint</vt:lpstr>
      <vt:lpstr>Presentación de PowerPoint</vt:lpstr>
      <vt:lpstr>Concepto, importancia, características y su relación con otras áreas</vt:lpstr>
      <vt:lpstr>Presentación de PowerPoint</vt:lpstr>
      <vt:lpstr>Presentación de PowerPoint</vt:lpstr>
      <vt:lpstr>Historia en el mundo y en América Latina</vt:lpstr>
      <vt:lpstr>Presentación de PowerPoint</vt:lpstr>
      <vt:lpstr>Escuelas del pensamiento administrativo</vt:lpstr>
      <vt:lpstr>Presentación de PowerPoint</vt:lpstr>
      <vt:lpstr>EFICACIA</vt:lpstr>
      <vt:lpstr>EFICIENCIA</vt:lpstr>
      <vt:lpstr>Diferencia entre eficacia y eficiencia</vt:lpstr>
      <vt:lpstr>equilibrio entre eficacia y eficiencia</vt:lpstr>
      <vt:lpstr>Concepto de administración de empresas</vt:lpstr>
      <vt:lpstr>Qué es Empresa ?</vt:lpstr>
      <vt:lpstr>Presentación de PowerPoint</vt:lpstr>
      <vt:lpstr>Fines de la Empresa</vt:lpstr>
      <vt:lpstr>Presentación de PowerPoint</vt:lpstr>
      <vt:lpstr>Presentación de PowerPoint</vt:lpstr>
      <vt:lpstr>Presentación de PowerPoint</vt:lpstr>
      <vt:lpstr>Áreas Funcionales de la empresa</vt:lpstr>
      <vt:lpstr>Producción</vt:lpstr>
      <vt:lpstr>Funciones de la Producción</vt:lpstr>
      <vt:lpstr>Mercadotecnia</vt:lpstr>
      <vt:lpstr>Su función es:</vt:lpstr>
      <vt:lpstr>Finanzas</vt:lpstr>
      <vt:lpstr>Funciones de la finanzas</vt:lpstr>
      <vt:lpstr>Recursos Humanos</vt:lpstr>
      <vt:lpstr>Funciones principales de los recursos  humanos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LA  ADMINISTRACIÓN</dc:title>
  <dc:creator>Asus</dc:creator>
  <cp:lastModifiedBy>Emilce</cp:lastModifiedBy>
  <cp:revision>201</cp:revision>
  <dcterms:created xsi:type="dcterms:W3CDTF">2019-04-19T18:25:32Z</dcterms:created>
  <dcterms:modified xsi:type="dcterms:W3CDTF">2023-09-06T14:58:17Z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2019-04-19T00:00:00Z</vt:filetime>
  </property>
</Properties>
</file>