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C2C"/>
    <a:srgbClr val="9AF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5B989-04E0-4435-AF3E-3EE3707B0223}" v="1359" dt="2020-04-22T00:00:53.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Hopkins" userId="d93a19b81f223cea" providerId="Windows Live" clId="Web-{9E65B989-04E0-4435-AF3E-3EE3707B0223}"/>
    <pc:docChg chg="addSld modSld">
      <pc:chgData name="Julia Hopkins" userId="d93a19b81f223cea" providerId="Windows Live" clId="Web-{9E65B989-04E0-4435-AF3E-3EE3707B0223}" dt="2020-04-22T00:00:53.409" v="1358" actId="20577"/>
      <pc:docMkLst>
        <pc:docMk/>
      </pc:docMkLst>
      <pc:sldChg chg="modSp mod setBg">
        <pc:chgData name="Julia Hopkins" userId="d93a19b81f223cea" providerId="Windows Live" clId="Web-{9E65B989-04E0-4435-AF3E-3EE3707B0223}" dt="2020-04-22T00:00:53.409" v="1358" actId="20577"/>
        <pc:sldMkLst>
          <pc:docMk/>
          <pc:sldMk cId="0" sldId="256"/>
        </pc:sldMkLst>
        <pc:spChg chg="mod">
          <ac:chgData name="Julia Hopkins" userId="d93a19b81f223cea" providerId="Windows Live" clId="Web-{9E65B989-04E0-4435-AF3E-3EE3707B0223}" dt="2020-04-19T19:45:14.601" v="855" actId="20577"/>
          <ac:spMkLst>
            <pc:docMk/>
            <pc:sldMk cId="0" sldId="256"/>
            <ac:spMk id="54" creationId="{00000000-0000-0000-0000-000000000000}"/>
          </ac:spMkLst>
        </pc:spChg>
        <pc:spChg chg="mod">
          <ac:chgData name="Julia Hopkins" userId="d93a19b81f223cea" providerId="Windows Live" clId="Web-{9E65B989-04E0-4435-AF3E-3EE3707B0223}" dt="2020-04-22T00:00:53.409" v="1358" actId="20577"/>
          <ac:spMkLst>
            <pc:docMk/>
            <pc:sldMk cId="0" sldId="256"/>
            <ac:spMk id="55" creationId="{00000000-0000-0000-0000-000000000000}"/>
          </ac:spMkLst>
        </pc:spChg>
      </pc:sldChg>
      <pc:sldChg chg="modSp mod setBg">
        <pc:chgData name="Julia Hopkins" userId="d93a19b81f223cea" providerId="Windows Live" clId="Web-{9E65B989-04E0-4435-AF3E-3EE3707B0223}" dt="2020-04-21T23:49:16.642" v="986" actId="20577"/>
        <pc:sldMkLst>
          <pc:docMk/>
          <pc:sldMk cId="0" sldId="257"/>
        </pc:sldMkLst>
        <pc:spChg chg="mod">
          <ac:chgData name="Julia Hopkins" userId="d93a19b81f223cea" providerId="Windows Live" clId="Web-{9E65B989-04E0-4435-AF3E-3EE3707B0223}" dt="2020-04-21T23:49:16.642" v="986" actId="20577"/>
          <ac:spMkLst>
            <pc:docMk/>
            <pc:sldMk cId="0" sldId="257"/>
            <ac:spMk id="60" creationId="{00000000-0000-0000-0000-000000000000}"/>
          </ac:spMkLst>
        </pc:spChg>
      </pc:sldChg>
      <pc:sldChg chg="modSp mod setBg">
        <pc:chgData name="Julia Hopkins" userId="d93a19b81f223cea" providerId="Windows Live" clId="Web-{9E65B989-04E0-4435-AF3E-3EE3707B0223}" dt="2020-04-21T23:52:19.830" v="1136" actId="20577"/>
        <pc:sldMkLst>
          <pc:docMk/>
          <pc:sldMk cId="0" sldId="258"/>
        </pc:sldMkLst>
        <pc:spChg chg="mod">
          <ac:chgData name="Julia Hopkins" userId="d93a19b81f223cea" providerId="Windows Live" clId="Web-{9E65B989-04E0-4435-AF3E-3EE3707B0223}" dt="2020-04-21T23:50:29.783" v="1011" actId="1076"/>
          <ac:spMkLst>
            <pc:docMk/>
            <pc:sldMk cId="0" sldId="258"/>
            <ac:spMk id="65" creationId="{00000000-0000-0000-0000-000000000000}"/>
          </ac:spMkLst>
        </pc:spChg>
        <pc:spChg chg="mod">
          <ac:chgData name="Julia Hopkins" userId="d93a19b81f223cea" providerId="Windows Live" clId="Web-{9E65B989-04E0-4435-AF3E-3EE3707B0223}" dt="2020-04-21T23:52:19.830" v="1136" actId="20577"/>
          <ac:spMkLst>
            <pc:docMk/>
            <pc:sldMk cId="0" sldId="258"/>
            <ac:spMk id="66" creationId="{00000000-0000-0000-0000-000000000000}"/>
          </ac:spMkLst>
        </pc:spChg>
      </pc:sldChg>
      <pc:sldChg chg="addSp modSp mod setBg">
        <pc:chgData name="Julia Hopkins" userId="d93a19b81f223cea" providerId="Windows Live" clId="Web-{9E65B989-04E0-4435-AF3E-3EE3707B0223}" dt="2020-04-21T23:53:41.674" v="1197" actId="20577"/>
        <pc:sldMkLst>
          <pc:docMk/>
          <pc:sldMk cId="0" sldId="259"/>
        </pc:sldMkLst>
        <pc:spChg chg="add mod">
          <ac:chgData name="Julia Hopkins" userId="d93a19b81f223cea" providerId="Windows Live" clId="Web-{9E65B989-04E0-4435-AF3E-3EE3707B0223}" dt="2020-04-19T19:41:45.974" v="838" actId="20577"/>
          <ac:spMkLst>
            <pc:docMk/>
            <pc:sldMk cId="0" sldId="259"/>
            <ac:spMk id="2" creationId="{8CF0349E-75A4-41B3-84A7-BD534FC20FD7}"/>
          </ac:spMkLst>
        </pc:spChg>
        <pc:spChg chg="mod">
          <ac:chgData name="Julia Hopkins" userId="d93a19b81f223cea" providerId="Windows Live" clId="Web-{9E65B989-04E0-4435-AF3E-3EE3707B0223}" dt="2020-04-19T19:45:00.242" v="852" actId="20577"/>
          <ac:spMkLst>
            <pc:docMk/>
            <pc:sldMk cId="0" sldId="259"/>
            <ac:spMk id="71" creationId="{00000000-0000-0000-0000-000000000000}"/>
          </ac:spMkLst>
        </pc:spChg>
        <pc:spChg chg="mod">
          <ac:chgData name="Julia Hopkins" userId="d93a19b81f223cea" providerId="Windows Live" clId="Web-{9E65B989-04E0-4435-AF3E-3EE3707B0223}" dt="2020-04-21T23:53:41.674" v="1197" actId="20577"/>
          <ac:spMkLst>
            <pc:docMk/>
            <pc:sldMk cId="0" sldId="259"/>
            <ac:spMk id="72" creationId="{00000000-0000-0000-0000-000000000000}"/>
          </ac:spMkLst>
        </pc:spChg>
      </pc:sldChg>
      <pc:sldChg chg="modSp mod setBg">
        <pc:chgData name="Julia Hopkins" userId="d93a19b81f223cea" providerId="Windows Live" clId="Web-{9E65B989-04E0-4435-AF3E-3EE3707B0223}" dt="2020-04-19T19:44:50.617" v="850" actId="20577"/>
        <pc:sldMkLst>
          <pc:docMk/>
          <pc:sldMk cId="0" sldId="260"/>
        </pc:sldMkLst>
        <pc:spChg chg="mod">
          <ac:chgData name="Julia Hopkins" userId="d93a19b81f223cea" providerId="Windows Live" clId="Web-{9E65B989-04E0-4435-AF3E-3EE3707B0223}" dt="2020-04-19T19:44:50.617" v="850" actId="20577"/>
          <ac:spMkLst>
            <pc:docMk/>
            <pc:sldMk cId="0" sldId="260"/>
            <ac:spMk id="77" creationId="{00000000-0000-0000-0000-000000000000}"/>
          </ac:spMkLst>
        </pc:spChg>
      </pc:sldChg>
      <pc:sldChg chg="modSp mod setBg">
        <pc:chgData name="Julia Hopkins" userId="d93a19b81f223cea" providerId="Windows Live" clId="Web-{9E65B989-04E0-4435-AF3E-3EE3707B0223}" dt="2020-04-21T23:57:47.580" v="1326" actId="20577"/>
        <pc:sldMkLst>
          <pc:docMk/>
          <pc:sldMk cId="0" sldId="261"/>
        </pc:sldMkLst>
        <pc:spChg chg="mod">
          <ac:chgData name="Julia Hopkins" userId="d93a19b81f223cea" providerId="Windows Live" clId="Web-{9E65B989-04E0-4435-AF3E-3EE3707B0223}" dt="2020-04-19T19:44:46.804" v="849" actId="20577"/>
          <ac:spMkLst>
            <pc:docMk/>
            <pc:sldMk cId="0" sldId="261"/>
            <ac:spMk id="82" creationId="{00000000-0000-0000-0000-000000000000}"/>
          </ac:spMkLst>
        </pc:spChg>
        <pc:spChg chg="mod">
          <ac:chgData name="Julia Hopkins" userId="d93a19b81f223cea" providerId="Windows Live" clId="Web-{9E65B989-04E0-4435-AF3E-3EE3707B0223}" dt="2020-04-21T23:57:47.580" v="1326" actId="20577"/>
          <ac:spMkLst>
            <pc:docMk/>
            <pc:sldMk cId="0" sldId="261"/>
            <ac:spMk id="83" creationId="{00000000-0000-0000-0000-000000000000}"/>
          </ac:spMkLst>
        </pc:spChg>
      </pc:sldChg>
      <pc:sldChg chg="modSp mod setBg">
        <pc:chgData name="Julia Hopkins" userId="d93a19b81f223cea" providerId="Windows Live" clId="Web-{9E65B989-04E0-4435-AF3E-3EE3707B0223}" dt="2020-04-22T00:00:07.300" v="1329" actId="20577"/>
        <pc:sldMkLst>
          <pc:docMk/>
          <pc:sldMk cId="0" sldId="262"/>
        </pc:sldMkLst>
        <pc:spChg chg="mod">
          <ac:chgData name="Julia Hopkins" userId="d93a19b81f223cea" providerId="Windows Live" clId="Web-{9E65B989-04E0-4435-AF3E-3EE3707B0223}" dt="2020-04-19T19:44:40.617" v="848" actId="20577"/>
          <ac:spMkLst>
            <pc:docMk/>
            <pc:sldMk cId="0" sldId="262"/>
            <ac:spMk id="88" creationId="{00000000-0000-0000-0000-000000000000}"/>
          </ac:spMkLst>
        </pc:spChg>
        <pc:spChg chg="mod">
          <ac:chgData name="Julia Hopkins" userId="d93a19b81f223cea" providerId="Windows Live" clId="Web-{9E65B989-04E0-4435-AF3E-3EE3707B0223}" dt="2020-04-22T00:00:07.300" v="1329" actId="20577"/>
          <ac:spMkLst>
            <pc:docMk/>
            <pc:sldMk cId="0" sldId="262"/>
            <ac:spMk id="89" creationId="{00000000-0000-0000-0000-000000000000}"/>
          </ac:spMkLst>
        </pc:spChg>
      </pc:sldChg>
      <pc:sldChg chg="modSp add mod replId setBg">
        <pc:chgData name="Julia Hopkins" userId="d93a19b81f223cea" providerId="Windows Live" clId="Web-{9E65B989-04E0-4435-AF3E-3EE3707B0223}" dt="2020-04-21T23:55:15.799" v="1225" actId="20577"/>
        <pc:sldMkLst>
          <pc:docMk/>
          <pc:sldMk cId="2404447631" sldId="263"/>
        </pc:sldMkLst>
        <pc:spChg chg="mod">
          <ac:chgData name="Julia Hopkins" userId="d93a19b81f223cea" providerId="Windows Live" clId="Web-{9E65B989-04E0-4435-AF3E-3EE3707B0223}" dt="2020-04-19T19:42:05.958" v="841" actId="20577"/>
          <ac:spMkLst>
            <pc:docMk/>
            <pc:sldMk cId="2404447631" sldId="263"/>
            <ac:spMk id="2" creationId="{8CF0349E-75A4-41B3-84A7-BD534FC20FD7}"/>
          </ac:spMkLst>
        </pc:spChg>
        <pc:spChg chg="mod">
          <ac:chgData name="Julia Hopkins" userId="d93a19b81f223cea" providerId="Windows Live" clId="Web-{9E65B989-04E0-4435-AF3E-3EE3707B0223}" dt="2020-04-19T19:44:55.242" v="851" actId="20577"/>
          <ac:spMkLst>
            <pc:docMk/>
            <pc:sldMk cId="2404447631" sldId="263"/>
            <ac:spMk id="71" creationId="{00000000-0000-0000-0000-000000000000}"/>
          </ac:spMkLst>
        </pc:spChg>
        <pc:spChg chg="mod">
          <ac:chgData name="Julia Hopkins" userId="d93a19b81f223cea" providerId="Windows Live" clId="Web-{9E65B989-04E0-4435-AF3E-3EE3707B0223}" dt="2020-04-21T23:55:15.799" v="1225" actId="20577"/>
          <ac:spMkLst>
            <pc:docMk/>
            <pc:sldMk cId="2404447631" sldId="263"/>
            <ac:spMk id="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73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jdeleonardis.github.io/project_1_pantry_budd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jdeleonardis/project_1_pantry_bud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
                <a:solidFill>
                  <a:srgbClr val="482C2C"/>
                </a:solidFill>
              </a:rPr>
              <a:t>☙Pantry Buddy</a:t>
            </a:r>
            <a:endParaRPr lang="en-US">
              <a:solidFill>
                <a:srgbClr val="482C2C"/>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indent="0"/>
            <a:r>
              <a:rPr lang="en">
                <a:solidFill>
                  <a:srgbClr val="482C2C"/>
                </a:solidFill>
              </a:rPr>
              <a:t>Let your Pantry Buddy cook for you!</a:t>
            </a:r>
            <a:endParaRPr lang="en" dirty="0">
              <a:solidFill>
                <a:srgbClr val="482C2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r>
              <a:rPr lang="en">
                <a:solidFill>
                  <a:srgbClr val="482C2C"/>
                </a:solidFill>
              </a:rPr>
              <a:t>☙Elevator pitch:</a:t>
            </a:r>
            <a:br>
              <a:rPr lang="en" dirty="0">
                <a:solidFill>
                  <a:srgbClr val="482C2C"/>
                </a:solidFill>
              </a:rPr>
            </a:br>
            <a:r>
              <a:rPr lang="en">
                <a:solidFill>
                  <a:srgbClr val="482C2C"/>
                </a:solidFill>
              </a:rPr>
              <a:t>I have all these ingredients in my pantry. I wish I had a recipe to use it all in.</a:t>
            </a:r>
            <a:endParaRPr lang="en-US">
              <a:solidFill>
                <a:srgbClr val="482C2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31779"/>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rgbClr val="482C2C"/>
                </a:solidFill>
              </a:rPr>
              <a:t>☙Concept</a:t>
            </a:r>
            <a:endParaRPr lang="en-US">
              <a:solidFill>
                <a:srgbClr val="482C2C"/>
              </a:solidFill>
            </a:endParaRPr>
          </a:p>
        </p:txBody>
      </p:sp>
      <p:sp>
        <p:nvSpPr>
          <p:cNvPr id="66" name="Google Shape;66;p15"/>
          <p:cNvSpPr txBox="1">
            <a:spLocks noGrp="1"/>
          </p:cNvSpPr>
          <p:nvPr>
            <p:ph type="body" idx="1"/>
          </p:nvPr>
        </p:nvSpPr>
        <p:spPr>
          <a:xfrm>
            <a:off x="311700" y="794222"/>
            <a:ext cx="8520600" cy="377465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482C2C"/>
                </a:solidFill>
              </a:rPr>
              <a:t>Description</a:t>
            </a:r>
          </a:p>
          <a:p>
            <a:pPr lvl="1">
              <a:lnSpc>
                <a:spcPct val="114999"/>
              </a:lnSpc>
              <a:spcBef>
                <a:spcPts val="0"/>
              </a:spcBef>
            </a:pPr>
            <a:r>
              <a:rPr lang="en">
                <a:solidFill>
                  <a:srgbClr val="482C2C"/>
                </a:solidFill>
              </a:rPr>
              <a:t>This project accepts input from a user for ingredients that the user has in their pantry. The application, utilizing the integrated APIs, provides the user with recipes based off their ingredients list. In addition, the application provides the user with the nutritional value for each recipe and a link to the recipe.</a:t>
            </a:r>
            <a:endParaRPr lang="en" dirty="0">
              <a:solidFill>
                <a:srgbClr val="482C2C"/>
              </a:solidFill>
            </a:endParaRPr>
          </a:p>
          <a:p>
            <a:pPr lvl="1">
              <a:lnSpc>
                <a:spcPct val="114999"/>
              </a:lnSpc>
            </a:pPr>
            <a:endParaRPr lang="en" dirty="0">
              <a:solidFill>
                <a:srgbClr val="482C2C"/>
              </a:solidFill>
            </a:endParaRPr>
          </a:p>
          <a:p>
            <a:pPr marL="457200" lvl="0" indent="-342900" algn="l" rtl="0">
              <a:spcBef>
                <a:spcPts val="0"/>
              </a:spcBef>
              <a:spcAft>
                <a:spcPts val="0"/>
              </a:spcAft>
              <a:buSzPts val="1800"/>
              <a:buChar char="●"/>
            </a:pPr>
            <a:r>
              <a:rPr lang="en">
                <a:solidFill>
                  <a:srgbClr val="482C2C"/>
                </a:solidFill>
              </a:rPr>
              <a:t>Motivation for development</a:t>
            </a:r>
          </a:p>
          <a:p>
            <a:pPr lvl="1">
              <a:lnSpc>
                <a:spcPct val="114999"/>
              </a:lnSpc>
              <a:spcBef>
                <a:spcPts val="0"/>
              </a:spcBef>
            </a:pPr>
            <a:r>
              <a:rPr lang="en">
                <a:solidFill>
                  <a:srgbClr val="482C2C"/>
                </a:solidFill>
              </a:rPr>
              <a:t>This project started as a way to address the current Coronavirus situation. While working on the project, we recognized that it also applied to everyday uses.</a:t>
            </a:r>
            <a:endParaRPr lang="en" dirty="0">
              <a:solidFill>
                <a:srgbClr val="482C2C"/>
              </a:solidFill>
            </a:endParaRPr>
          </a:p>
          <a:p>
            <a:pPr lvl="1">
              <a:lnSpc>
                <a:spcPct val="114999"/>
              </a:lnSpc>
            </a:pPr>
            <a:endParaRPr lang="en" dirty="0">
              <a:solidFill>
                <a:srgbClr val="482C2C"/>
              </a:solidFill>
            </a:endParaRPr>
          </a:p>
          <a:p>
            <a:r>
              <a:rPr lang="en">
                <a:solidFill>
                  <a:srgbClr val="482C2C"/>
                </a:solidFill>
              </a:rPr>
              <a:t>User story</a:t>
            </a:r>
          </a:p>
          <a:p>
            <a:pPr lvl="1">
              <a:lnSpc>
                <a:spcPct val="114999"/>
              </a:lnSpc>
              <a:spcBef>
                <a:spcPts val="0"/>
              </a:spcBef>
              <a:buSzPts val="1800"/>
            </a:pPr>
            <a:r>
              <a:rPr lang="en">
                <a:solidFill>
                  <a:srgbClr val="482C2C"/>
                </a:solidFill>
              </a:rPr>
              <a:t>As a user with a pantry of food, I want to input the ingredients I have so that I can get a recipe that uses a combination of those ingredients and shows me the nutritional values of the recipe.</a:t>
            </a:r>
            <a:endParaRPr lang="en" dirty="0">
              <a:solidFill>
                <a:srgbClr val="482C2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63540"/>
            <a:ext cx="8520600" cy="572700"/>
          </a:xfrm>
          <a:prstGeom prst="rect">
            <a:avLst/>
          </a:prstGeom>
        </p:spPr>
        <p:txBody>
          <a:bodyPr spcFirstLastPara="1" wrap="square" lIns="91425" tIns="91425" rIns="91425" bIns="91425" anchor="t" anchorCtr="0">
            <a:noAutofit/>
          </a:bodyPr>
          <a:lstStyle/>
          <a:p>
            <a:r>
              <a:rPr lang="en">
                <a:solidFill>
                  <a:srgbClr val="482C2C"/>
                </a:solidFill>
              </a:rPr>
              <a:t>☙Process (1/2)</a:t>
            </a:r>
            <a:endParaRPr lang="en-US">
              <a:solidFill>
                <a:srgbClr val="482C2C"/>
              </a:solidFill>
            </a:endParaRPr>
          </a:p>
        </p:txBody>
      </p:sp>
      <p:sp>
        <p:nvSpPr>
          <p:cNvPr id="72" name="Google Shape;72;p16"/>
          <p:cNvSpPr txBox="1">
            <a:spLocks noGrp="1"/>
          </p:cNvSpPr>
          <p:nvPr>
            <p:ph type="body" idx="1"/>
          </p:nvPr>
        </p:nvSpPr>
        <p:spPr>
          <a:xfrm>
            <a:off x="47275" y="674804"/>
            <a:ext cx="4033898" cy="3894071"/>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800"/>
              <a:buChar char="●"/>
            </a:pPr>
            <a:r>
              <a:rPr lang="en">
                <a:solidFill>
                  <a:srgbClr val="482C2C"/>
                </a:solidFill>
              </a:rPr>
              <a:t>Technologies used:</a:t>
            </a:r>
            <a:endParaRPr lang="en-US">
              <a:solidFill>
                <a:srgbClr val="482C2C"/>
              </a:solidFill>
            </a:endParaRPr>
          </a:p>
          <a:p>
            <a:pPr lvl="1" indent="0">
              <a:lnSpc>
                <a:spcPct val="100000"/>
              </a:lnSpc>
              <a:spcBef>
                <a:spcPts val="0"/>
              </a:spcBef>
            </a:pPr>
            <a:r>
              <a:rPr lang="en">
                <a:solidFill>
                  <a:srgbClr val="482C2C"/>
                </a:solidFill>
              </a:rPr>
              <a:t>HTML</a:t>
            </a:r>
          </a:p>
          <a:p>
            <a:pPr lvl="1" indent="0">
              <a:lnSpc>
                <a:spcPct val="100000"/>
              </a:lnSpc>
              <a:spcBef>
                <a:spcPts val="0"/>
              </a:spcBef>
            </a:pPr>
            <a:r>
              <a:rPr lang="en">
                <a:solidFill>
                  <a:srgbClr val="482C2C"/>
                </a:solidFill>
              </a:rPr>
              <a:t>CSS</a:t>
            </a:r>
          </a:p>
          <a:p>
            <a:pPr lvl="1" indent="0">
              <a:lnSpc>
                <a:spcPct val="100000"/>
              </a:lnSpc>
              <a:spcBef>
                <a:spcPts val="0"/>
              </a:spcBef>
            </a:pPr>
            <a:r>
              <a:rPr lang="en">
                <a:solidFill>
                  <a:srgbClr val="482C2C"/>
                </a:solidFill>
              </a:rPr>
              <a:t>JS</a:t>
            </a:r>
          </a:p>
          <a:p>
            <a:pPr lvl="1" indent="0">
              <a:lnSpc>
                <a:spcPct val="100000"/>
              </a:lnSpc>
              <a:spcBef>
                <a:spcPts val="0"/>
              </a:spcBef>
            </a:pPr>
            <a:r>
              <a:rPr lang="en">
                <a:solidFill>
                  <a:srgbClr val="482C2C"/>
                </a:solidFill>
              </a:rPr>
              <a:t>JQ</a:t>
            </a:r>
          </a:p>
          <a:p>
            <a:pPr lvl="1" indent="0">
              <a:lnSpc>
                <a:spcPct val="100000"/>
              </a:lnSpc>
              <a:spcBef>
                <a:spcPts val="0"/>
              </a:spcBef>
            </a:pPr>
            <a:r>
              <a:rPr lang="en">
                <a:solidFill>
                  <a:srgbClr val="482C2C"/>
                </a:solidFill>
              </a:rPr>
              <a:t>Non-BS framework:</a:t>
            </a:r>
          </a:p>
          <a:p>
            <a:pPr lvl="2" indent="0">
              <a:lnSpc>
                <a:spcPct val="100000"/>
              </a:lnSpc>
              <a:spcBef>
                <a:spcPts val="0"/>
              </a:spcBef>
            </a:pPr>
            <a:r>
              <a:rPr lang="en">
                <a:solidFill>
                  <a:srgbClr val="482C2C"/>
                </a:solidFill>
              </a:rPr>
              <a:t>Bulma for responsive design</a:t>
            </a:r>
          </a:p>
          <a:p>
            <a:pPr lvl="1" indent="0">
              <a:lnSpc>
                <a:spcPct val="100000"/>
              </a:lnSpc>
              <a:spcBef>
                <a:spcPts val="0"/>
              </a:spcBef>
            </a:pPr>
            <a:r>
              <a:rPr lang="en">
                <a:solidFill>
                  <a:srgbClr val="482C2C"/>
                </a:solidFill>
              </a:rPr>
              <a:t>Third-party API:</a:t>
            </a:r>
          </a:p>
          <a:p>
            <a:pPr lvl="2" indent="0">
              <a:lnSpc>
                <a:spcPct val="100000"/>
              </a:lnSpc>
              <a:spcBef>
                <a:spcPts val="0"/>
              </a:spcBef>
            </a:pPr>
            <a:r>
              <a:rPr lang="en">
                <a:solidFill>
                  <a:srgbClr val="482C2C"/>
                </a:solidFill>
              </a:rPr>
              <a:t>TextAhead.js,</a:t>
            </a:r>
          </a:p>
          <a:p>
            <a:pPr lvl="1" indent="0">
              <a:lnSpc>
                <a:spcPct val="100000"/>
              </a:lnSpc>
              <a:spcBef>
                <a:spcPts val="0"/>
              </a:spcBef>
            </a:pPr>
            <a:r>
              <a:rPr lang="en">
                <a:solidFill>
                  <a:srgbClr val="482C2C"/>
                </a:solidFill>
              </a:rPr>
              <a:t>Active API's</a:t>
            </a:r>
          </a:p>
          <a:p>
            <a:pPr lvl="2" indent="0">
              <a:lnSpc>
                <a:spcPct val="100000"/>
              </a:lnSpc>
              <a:spcBef>
                <a:spcPts val="0"/>
              </a:spcBef>
            </a:pPr>
            <a:r>
              <a:rPr lang="en">
                <a:solidFill>
                  <a:srgbClr val="482C2C"/>
                </a:solidFill>
              </a:rPr>
              <a:t>Spoonacular for recipe retrieval</a:t>
            </a:r>
          </a:p>
          <a:p>
            <a:pPr lvl="3">
              <a:lnSpc>
                <a:spcPct val="100000"/>
              </a:lnSpc>
              <a:spcBef>
                <a:spcPts val="0"/>
              </a:spcBef>
            </a:pPr>
            <a:r>
              <a:rPr lang="en">
                <a:solidFill>
                  <a:srgbClr val="482C2C"/>
                </a:solidFill>
              </a:rPr>
              <a:t>2 separate endpoints:</a:t>
            </a:r>
            <a:endParaRPr lang="en" dirty="0">
              <a:solidFill>
                <a:srgbClr val="482C2C"/>
              </a:solidFill>
            </a:endParaRPr>
          </a:p>
          <a:p>
            <a:pPr lvl="4">
              <a:lnSpc>
                <a:spcPct val="100000"/>
              </a:lnSpc>
              <a:spcBef>
                <a:spcPts val="0"/>
              </a:spcBef>
            </a:pPr>
            <a:r>
              <a:rPr lang="en">
                <a:solidFill>
                  <a:srgbClr val="482C2C"/>
                </a:solidFill>
              </a:rPr>
              <a:t>Search for recipes by ingredient</a:t>
            </a:r>
            <a:endParaRPr lang="en" dirty="0">
              <a:solidFill>
                <a:srgbClr val="482C2C"/>
              </a:solidFill>
            </a:endParaRPr>
          </a:p>
          <a:p>
            <a:pPr lvl="4">
              <a:lnSpc>
                <a:spcPct val="100000"/>
              </a:lnSpc>
              <a:spcBef>
                <a:spcPts val="0"/>
              </a:spcBef>
            </a:pPr>
            <a:r>
              <a:rPr lang="en">
                <a:solidFill>
                  <a:srgbClr val="482C2C"/>
                </a:solidFill>
              </a:rPr>
              <a:t>Search for recipe detail</a:t>
            </a:r>
            <a:endParaRPr lang="en" dirty="0">
              <a:solidFill>
                <a:srgbClr val="482C2C"/>
              </a:solidFill>
            </a:endParaRPr>
          </a:p>
          <a:p>
            <a:pPr lvl="2" indent="0">
              <a:lnSpc>
                <a:spcPct val="100000"/>
              </a:lnSpc>
              <a:spcBef>
                <a:spcPts val="0"/>
              </a:spcBef>
            </a:pPr>
            <a:r>
              <a:rPr lang="en">
                <a:solidFill>
                  <a:srgbClr val="482C2C"/>
                </a:solidFill>
              </a:rPr>
              <a:t>NutritionIX for nutritional values of recipes</a:t>
            </a:r>
          </a:p>
        </p:txBody>
      </p:sp>
      <p:sp>
        <p:nvSpPr>
          <p:cNvPr id="2" name="Google Shape;72;p16">
            <a:extLst>
              <a:ext uri="{FF2B5EF4-FFF2-40B4-BE49-F238E27FC236}">
                <a16:creationId xmlns:a16="http://schemas.microsoft.com/office/drawing/2014/main" id="{8CF0349E-75A4-41B3-84A7-BD534FC20FD7}"/>
              </a:ext>
            </a:extLst>
          </p:cNvPr>
          <p:cNvSpPr txBox="1">
            <a:spLocks/>
          </p:cNvSpPr>
          <p:nvPr/>
        </p:nvSpPr>
        <p:spPr>
          <a:xfrm>
            <a:off x="4345183" y="673667"/>
            <a:ext cx="4119197" cy="38940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lnSpc>
                <a:spcPct val="100000"/>
              </a:lnSpc>
              <a:buFont typeface="Arial,Sans-Serif"/>
            </a:pPr>
            <a:r>
              <a:rPr lang="en">
                <a:solidFill>
                  <a:srgbClr val="482C2C"/>
                </a:solidFill>
              </a:rPr>
              <a:t>Breakdown of tasks and roles:</a:t>
            </a:r>
            <a:endParaRPr lang="en-US">
              <a:solidFill>
                <a:srgbClr val="482C2C"/>
              </a:solidFill>
            </a:endParaRPr>
          </a:p>
          <a:p>
            <a:pPr lvl="1">
              <a:lnSpc>
                <a:spcPct val="100000"/>
              </a:lnSpc>
              <a:spcBef>
                <a:spcPts val="0"/>
              </a:spcBef>
            </a:pPr>
            <a:r>
              <a:rPr lang="en">
                <a:solidFill>
                  <a:srgbClr val="482C2C"/>
                </a:solidFill>
              </a:rPr>
              <a:t>Jay:</a:t>
            </a:r>
          </a:p>
          <a:p>
            <a:pPr lvl="2">
              <a:lnSpc>
                <a:spcPct val="100000"/>
              </a:lnSpc>
              <a:spcBef>
                <a:spcPts val="0"/>
              </a:spcBef>
            </a:pPr>
            <a:r>
              <a:rPr lang="en">
                <a:solidFill>
                  <a:srgbClr val="482C2C"/>
                </a:solidFill>
              </a:rPr>
              <a:t>Recipe API calls and JS functionality, HTML/JS integration, modal integration, project repo, code refactoring</a:t>
            </a:r>
          </a:p>
          <a:p>
            <a:pPr lvl="1">
              <a:lnSpc>
                <a:spcPct val="100000"/>
              </a:lnSpc>
              <a:spcBef>
                <a:spcPts val="0"/>
              </a:spcBef>
            </a:pPr>
            <a:r>
              <a:rPr lang="en">
                <a:solidFill>
                  <a:srgbClr val="482C2C"/>
                </a:solidFill>
              </a:rPr>
              <a:t>Julia:</a:t>
            </a:r>
          </a:p>
          <a:p>
            <a:pPr lvl="2">
              <a:lnSpc>
                <a:spcPct val="100000"/>
              </a:lnSpc>
              <a:spcBef>
                <a:spcPts val="0"/>
              </a:spcBef>
            </a:pPr>
            <a:r>
              <a:rPr lang="en">
                <a:solidFill>
                  <a:srgbClr val="482C2C"/>
                </a:solidFill>
              </a:rPr>
              <a:t>HTML/CSS structure/design, responsive design &amp; CSS framework integration, HTML/JS integration, presentation, readme, code refactoring</a:t>
            </a:r>
          </a:p>
          <a:p>
            <a:pPr lvl="1">
              <a:lnSpc>
                <a:spcPct val="100000"/>
              </a:lnSpc>
              <a:spcBef>
                <a:spcPts val="0"/>
              </a:spcBef>
            </a:pPr>
            <a:r>
              <a:rPr lang="en">
                <a:solidFill>
                  <a:srgbClr val="482C2C"/>
                </a:solidFill>
              </a:rPr>
              <a:t>Mike:</a:t>
            </a:r>
          </a:p>
          <a:p>
            <a:pPr lvl="2">
              <a:lnSpc>
                <a:spcPct val="100000"/>
              </a:lnSpc>
              <a:spcBef>
                <a:spcPts val="0"/>
              </a:spcBef>
            </a:pPr>
            <a:r>
              <a:rPr lang="en">
                <a:solidFill>
                  <a:srgbClr val="482C2C"/>
                </a:solidFill>
              </a:rPr>
              <a:t>Nutritional values API calls and JS functionality, HTML/JS integration, kanban board, code refactoring</a:t>
            </a:r>
          </a:p>
          <a:p>
            <a:pPr indent="0">
              <a:lnSpc>
                <a:spcPct val="100000"/>
              </a:lnSpc>
              <a:spcBef>
                <a:spcPts val="0"/>
              </a:spcBef>
            </a:pPr>
            <a:endParaRPr lang="en-US" sz="1400" dirty="0">
              <a:solidFill>
                <a:srgbClr val="482C2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63540"/>
            <a:ext cx="8520600" cy="572700"/>
          </a:xfrm>
          <a:prstGeom prst="rect">
            <a:avLst/>
          </a:prstGeom>
        </p:spPr>
        <p:txBody>
          <a:bodyPr spcFirstLastPara="1" wrap="square" lIns="91425" tIns="91425" rIns="91425" bIns="91425" anchor="t" anchorCtr="0">
            <a:noAutofit/>
          </a:bodyPr>
          <a:lstStyle/>
          <a:p>
            <a:r>
              <a:rPr lang="en">
                <a:solidFill>
                  <a:srgbClr val="482C2C"/>
                </a:solidFill>
              </a:rPr>
              <a:t>☙Process (2/2)</a:t>
            </a:r>
            <a:endParaRPr lang="en-US">
              <a:solidFill>
                <a:srgbClr val="482C2C"/>
              </a:solidFill>
            </a:endParaRPr>
          </a:p>
        </p:txBody>
      </p:sp>
      <p:sp>
        <p:nvSpPr>
          <p:cNvPr id="72" name="Google Shape;72;p16"/>
          <p:cNvSpPr txBox="1">
            <a:spLocks noGrp="1"/>
          </p:cNvSpPr>
          <p:nvPr>
            <p:ph type="body" idx="1"/>
          </p:nvPr>
        </p:nvSpPr>
        <p:spPr>
          <a:xfrm>
            <a:off x="47275" y="905109"/>
            <a:ext cx="4972181" cy="3663766"/>
          </a:xfrm>
          <a:prstGeom prst="rect">
            <a:avLst/>
          </a:prstGeom>
        </p:spPr>
        <p:txBody>
          <a:bodyPr spcFirstLastPara="1" wrap="square" lIns="91425" tIns="91425" rIns="91425" bIns="91425" anchor="t" anchorCtr="0">
            <a:noAutofit/>
          </a:bodyPr>
          <a:lstStyle/>
          <a:p>
            <a:pPr indent="0">
              <a:lnSpc>
                <a:spcPct val="100000"/>
              </a:lnSpc>
            </a:pPr>
            <a:r>
              <a:rPr lang="en-US">
                <a:solidFill>
                  <a:srgbClr val="482C2C"/>
                </a:solidFill>
              </a:rPr>
              <a:t>Challenges</a:t>
            </a:r>
          </a:p>
          <a:p>
            <a:pPr lvl="1" indent="0">
              <a:lnSpc>
                <a:spcPct val="100000"/>
              </a:lnSpc>
              <a:spcBef>
                <a:spcPts val="0"/>
              </a:spcBef>
            </a:pPr>
            <a:r>
              <a:rPr lang="en-US">
                <a:solidFill>
                  <a:srgbClr val="482C2C"/>
                </a:solidFill>
              </a:rPr>
              <a:t>API limitations</a:t>
            </a:r>
          </a:p>
          <a:p>
            <a:pPr lvl="2">
              <a:lnSpc>
                <a:spcPct val="100000"/>
              </a:lnSpc>
              <a:spcBef>
                <a:spcPts val="0"/>
              </a:spcBef>
            </a:pPr>
            <a:r>
              <a:rPr lang="en-US">
                <a:solidFill>
                  <a:srgbClr val="482C2C"/>
                </a:solidFill>
              </a:rPr>
              <a:t>Paid API's</a:t>
            </a:r>
            <a:endParaRPr lang="en-US">
              <a:solidFill>
                <a:srgbClr val="595959"/>
              </a:solidFill>
            </a:endParaRPr>
          </a:p>
          <a:p>
            <a:pPr lvl="2">
              <a:lnSpc>
                <a:spcPct val="100000"/>
              </a:lnSpc>
              <a:spcBef>
                <a:spcPts val="0"/>
              </a:spcBef>
            </a:pPr>
            <a:r>
              <a:rPr lang="en-US">
                <a:solidFill>
                  <a:srgbClr val="482C2C"/>
                </a:solidFill>
              </a:rPr>
              <a:t>Limited calls</a:t>
            </a:r>
            <a:endParaRPr lang="en-US">
              <a:solidFill>
                <a:srgbClr val="595959"/>
              </a:solidFill>
            </a:endParaRPr>
          </a:p>
          <a:p>
            <a:pPr lvl="2">
              <a:lnSpc>
                <a:spcPct val="100000"/>
              </a:lnSpc>
              <a:spcBef>
                <a:spcPts val="0"/>
              </a:spcBef>
            </a:pPr>
            <a:r>
              <a:rPr lang="en-US">
                <a:solidFill>
                  <a:srgbClr val="482C2C"/>
                </a:solidFill>
              </a:rPr>
              <a:t>Invalid/out-of-date documentation)</a:t>
            </a:r>
            <a:endParaRPr lang="en-US"/>
          </a:p>
          <a:p>
            <a:pPr lvl="1" indent="0">
              <a:lnSpc>
                <a:spcPct val="100000"/>
              </a:lnSpc>
              <a:spcBef>
                <a:spcPts val="0"/>
              </a:spcBef>
            </a:pPr>
            <a:r>
              <a:rPr lang="en-US">
                <a:solidFill>
                  <a:srgbClr val="482C2C"/>
                </a:solidFill>
              </a:rPr>
              <a:t>API data issues (bento boxes)</a:t>
            </a:r>
          </a:p>
          <a:p>
            <a:pPr lvl="1" indent="0">
              <a:lnSpc>
                <a:spcPct val="100000"/>
              </a:lnSpc>
              <a:spcBef>
                <a:spcPts val="0"/>
              </a:spcBef>
            </a:pPr>
            <a:r>
              <a:rPr lang="en-US">
                <a:solidFill>
                  <a:srgbClr val="482C2C"/>
                </a:solidFill>
              </a:rPr>
              <a:t>Third-party API integrations (TextAhead)</a:t>
            </a:r>
          </a:p>
          <a:p>
            <a:pPr lvl="1" indent="0">
              <a:lnSpc>
                <a:spcPct val="100000"/>
              </a:lnSpc>
              <a:spcBef>
                <a:spcPts val="0"/>
              </a:spcBef>
            </a:pPr>
            <a:r>
              <a:rPr lang="en-US">
                <a:solidFill>
                  <a:srgbClr val="482C2C"/>
                </a:solidFill>
              </a:rPr>
              <a:t>Hunger pains while working on food app (growling stomachs)</a:t>
            </a:r>
            <a:endParaRPr lang="en">
              <a:solidFill>
                <a:srgbClr val="482C2C"/>
              </a:solidFill>
            </a:endParaRPr>
          </a:p>
        </p:txBody>
      </p:sp>
      <p:sp>
        <p:nvSpPr>
          <p:cNvPr id="2" name="Google Shape;72;p16">
            <a:extLst>
              <a:ext uri="{FF2B5EF4-FFF2-40B4-BE49-F238E27FC236}">
                <a16:creationId xmlns:a16="http://schemas.microsoft.com/office/drawing/2014/main" id="{8CF0349E-75A4-41B3-84A7-BD534FC20FD7}"/>
              </a:ext>
            </a:extLst>
          </p:cNvPr>
          <p:cNvSpPr txBox="1">
            <a:spLocks/>
          </p:cNvSpPr>
          <p:nvPr/>
        </p:nvSpPr>
        <p:spPr>
          <a:xfrm>
            <a:off x="4575489" y="903973"/>
            <a:ext cx="4537159" cy="372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lnSpc>
                <a:spcPct val="100000"/>
              </a:lnSpc>
            </a:pPr>
            <a:r>
              <a:rPr lang="en-US">
                <a:solidFill>
                  <a:srgbClr val="482C2C"/>
                </a:solidFill>
              </a:rPr>
              <a:t>Successes</a:t>
            </a:r>
          </a:p>
          <a:p>
            <a:pPr lvl="1">
              <a:lnSpc>
                <a:spcPct val="100000"/>
              </a:lnSpc>
              <a:spcBef>
                <a:spcPts val="0"/>
              </a:spcBef>
            </a:pPr>
            <a:r>
              <a:rPr lang="en-US">
                <a:solidFill>
                  <a:srgbClr val="482C2C"/>
                </a:solidFill>
              </a:rPr>
              <a:t>Functional application</a:t>
            </a:r>
          </a:p>
          <a:p>
            <a:pPr lvl="1">
              <a:lnSpc>
                <a:spcPct val="100000"/>
              </a:lnSpc>
              <a:spcBef>
                <a:spcPts val="0"/>
              </a:spcBef>
            </a:pPr>
            <a:r>
              <a:rPr lang="en-US">
                <a:solidFill>
                  <a:srgbClr val="482C2C"/>
                </a:solidFill>
              </a:rPr>
              <a:t>New CSS framework integration</a:t>
            </a:r>
          </a:p>
          <a:p>
            <a:pPr lvl="1">
              <a:lnSpc>
                <a:spcPct val="100000"/>
              </a:lnSpc>
              <a:spcBef>
                <a:spcPts val="0"/>
              </a:spcBef>
            </a:pPr>
            <a:r>
              <a:rPr lang="en-US">
                <a:solidFill>
                  <a:srgbClr val="482C2C"/>
                </a:solidFill>
              </a:rPr>
              <a:t>New third-party API integration</a:t>
            </a:r>
          </a:p>
          <a:p>
            <a:pPr lvl="1">
              <a:lnSpc>
                <a:spcPct val="100000"/>
              </a:lnSpc>
              <a:spcBef>
                <a:spcPts val="0"/>
              </a:spcBef>
            </a:pPr>
            <a:r>
              <a:rPr lang="en-US">
                <a:solidFill>
                  <a:srgbClr val="482C2C"/>
                </a:solidFill>
              </a:rPr>
              <a:t>Integration of using promises</a:t>
            </a:r>
          </a:p>
          <a:p>
            <a:pPr lvl="1">
              <a:lnSpc>
                <a:spcPct val="100000"/>
              </a:lnSpc>
              <a:spcBef>
                <a:spcPts val="0"/>
              </a:spcBef>
            </a:pPr>
            <a:r>
              <a:rPr lang="en-US">
                <a:solidFill>
                  <a:srgbClr val="482C2C"/>
                </a:solidFill>
              </a:rPr>
              <a:t>Integration of new CSS elements</a:t>
            </a:r>
          </a:p>
          <a:p>
            <a:pPr lvl="1">
              <a:lnSpc>
                <a:spcPct val="100000"/>
              </a:lnSpc>
              <a:spcBef>
                <a:spcPts val="0"/>
              </a:spcBef>
            </a:pPr>
            <a:r>
              <a:rPr lang="en-US">
                <a:solidFill>
                  <a:srgbClr val="482C2C"/>
                </a:solidFill>
              </a:rPr>
              <a:t>Group had great communication and worked well together and learned from each other</a:t>
            </a:r>
          </a:p>
        </p:txBody>
      </p:sp>
    </p:spTree>
    <p:extLst>
      <p:ext uri="{BB962C8B-B14F-4D97-AF65-F5344CB8AC3E}">
        <p14:creationId xmlns:p14="http://schemas.microsoft.com/office/powerpoint/2010/main" val="240444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482C2C"/>
                </a:solidFill>
              </a:rPr>
              <a:t>☙Demo</a:t>
            </a:r>
            <a:endParaRPr lang="en-US">
              <a:solidFill>
                <a:srgbClr val="482C2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rgbClr val="482C2C"/>
                </a:solidFill>
              </a:rPr>
              <a:t>☙Directions for Future Development</a:t>
            </a:r>
            <a:endParaRPr lang="en-US">
              <a:solidFill>
                <a:srgbClr val="482C2C"/>
              </a:solidFill>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14999"/>
              </a:lnSpc>
              <a:spcAft>
                <a:spcPts val="1600"/>
              </a:spcAft>
            </a:pPr>
            <a:r>
              <a:rPr lang="en-US">
                <a:solidFill>
                  <a:srgbClr val="482C2C"/>
                </a:solidFill>
              </a:rPr>
              <a:t>Additional features for identification of missing ingredients.</a:t>
            </a:r>
            <a:endParaRPr lang="en-US"/>
          </a:p>
          <a:p>
            <a:pPr marL="285750" indent="-285750">
              <a:lnSpc>
                <a:spcPct val="114999"/>
              </a:lnSpc>
              <a:spcAft>
                <a:spcPts val="1600"/>
              </a:spcAft>
            </a:pPr>
            <a:r>
              <a:rPr lang="en-US">
                <a:solidFill>
                  <a:srgbClr val="482C2C"/>
                </a:solidFill>
              </a:rPr>
              <a:t>Additional features for in-stock shopping locations of missing ingredients.</a:t>
            </a:r>
          </a:p>
          <a:p>
            <a:pPr marL="285750" indent="-285750">
              <a:lnSpc>
                <a:spcPct val="114999"/>
              </a:lnSpc>
              <a:spcAft>
                <a:spcPts val="1600"/>
              </a:spcAft>
            </a:pPr>
            <a:r>
              <a:rPr lang="en-US">
                <a:solidFill>
                  <a:srgbClr val="482C2C"/>
                </a:solidFill>
              </a:rPr>
              <a:t>Saving recipes/searches.</a:t>
            </a:r>
          </a:p>
          <a:p>
            <a:pPr marL="285750" indent="-285750">
              <a:lnSpc>
                <a:spcPct val="114999"/>
              </a:lnSpc>
              <a:spcAft>
                <a:spcPts val="1600"/>
              </a:spcAft>
            </a:pPr>
            <a:r>
              <a:rPr lang="en-US">
                <a:solidFill>
                  <a:srgbClr val="482C2C"/>
                </a:solidFill>
              </a:rPr>
              <a:t>Search by recipe name instead of by ingredients only.</a:t>
            </a:r>
          </a:p>
          <a:p>
            <a:pPr marL="285750" indent="-285750">
              <a:lnSpc>
                <a:spcPct val="114999"/>
              </a:lnSpc>
              <a:spcAft>
                <a:spcPts val="1600"/>
              </a:spcAft>
            </a:pPr>
            <a:r>
              <a:rPr lang="en-US">
                <a:solidFill>
                  <a:srgbClr val="482C2C"/>
                </a:solidFill>
              </a:rPr>
              <a:t>Provide more detail about recipes without user having to click on recipe link.</a:t>
            </a:r>
            <a:endParaRPr lang="en-US" dirty="0">
              <a:solidFill>
                <a:srgbClr val="482C2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AF89A"/>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rgbClr val="482C2C"/>
                </a:solidFill>
              </a:rPr>
              <a:t>☙Links</a:t>
            </a:r>
            <a:endParaRPr lang="en-US">
              <a:solidFill>
                <a:srgbClr val="482C2C"/>
              </a:solidFill>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482C2C"/>
                </a:solidFill>
              </a:rPr>
              <a:t>Deployed</a:t>
            </a:r>
          </a:p>
          <a:p>
            <a:pPr lvl="1">
              <a:lnSpc>
                <a:spcPct val="114999"/>
              </a:lnSpc>
            </a:pPr>
            <a:r>
              <a:rPr lang="en" dirty="0">
                <a:hlinkClick r:id="rId3"/>
              </a:rPr>
              <a:t>https://jdeleonardis.github.io/project_1_pantry_buddy/</a:t>
            </a:r>
            <a:endParaRPr lang="en" dirty="0">
              <a:solidFill>
                <a:srgbClr val="482C2C"/>
              </a:solidFill>
            </a:endParaRPr>
          </a:p>
          <a:p>
            <a:pPr lvl="1">
              <a:lnSpc>
                <a:spcPct val="114999"/>
              </a:lnSpc>
            </a:pPr>
            <a:endParaRPr lang="en" dirty="0">
              <a:solidFill>
                <a:srgbClr val="595959"/>
              </a:solidFill>
            </a:endParaRPr>
          </a:p>
          <a:p>
            <a:r>
              <a:rPr lang="en">
                <a:solidFill>
                  <a:srgbClr val="482C2C"/>
                </a:solidFill>
              </a:rPr>
              <a:t>GitHub rep:</a:t>
            </a:r>
          </a:p>
          <a:p>
            <a:pPr lvl="1">
              <a:lnSpc>
                <a:spcPct val="114999"/>
              </a:lnSpc>
            </a:pPr>
            <a:r>
              <a:rPr lang="en" dirty="0">
                <a:solidFill>
                  <a:srgbClr val="482C2C"/>
                </a:solidFill>
                <a:hlinkClick r:id="rId4"/>
              </a:rPr>
              <a:t>https://github.com/jdeleonardis/project_1_pantry_buddy</a:t>
            </a:r>
            <a:endParaRPr lang="en" dirty="0">
              <a:solidFill>
                <a:srgbClr val="482C2C"/>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☙Pantry Buddy</vt:lpstr>
      <vt:lpstr>☙Elevator pitch: I have all these ingredients in my pantry. I wish I had a recipe to use it all in.</vt:lpstr>
      <vt:lpstr>☙Concept</vt:lpstr>
      <vt:lpstr>☙Process (1/2)</vt:lpstr>
      <vt:lpstr>☙Process (2/2)</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title>
  <cp:revision>392</cp:revision>
  <dcterms:modified xsi:type="dcterms:W3CDTF">2020-04-22T00:00:55Z</dcterms:modified>
</cp:coreProperties>
</file>