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21801138" cy="16919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CFD"/>
    <a:srgbClr val="96C3FC"/>
    <a:srgbClr val="BECEFA"/>
    <a:srgbClr val="FFED76"/>
    <a:srgbClr val="FFF59B"/>
    <a:srgbClr val="FFF4BE"/>
    <a:srgbClr val="7FAAD8"/>
    <a:srgbClr val="80A783"/>
    <a:srgbClr val="77C0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/>
    <p:restoredTop sz="94545"/>
  </p:normalViewPr>
  <p:slideViewPr>
    <p:cSldViewPr snapToGrid="0">
      <p:cViewPr varScale="1">
        <p:scale>
          <a:sx n="43" d="100"/>
          <a:sy n="43" d="100"/>
        </p:scale>
        <p:origin x="21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398E3-F72D-674C-BBD7-ADB0478D2FE1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1143000"/>
            <a:ext cx="397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B0C23-5242-A34B-8836-BD1B156EF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7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1pPr>
    <a:lvl2pPr marL="1170448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2pPr>
    <a:lvl3pPr marL="2340897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3pPr>
    <a:lvl4pPr marL="3511343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4pPr>
    <a:lvl5pPr marL="468179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5pPr>
    <a:lvl6pPr marL="585224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6pPr>
    <a:lvl7pPr marL="7022689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7pPr>
    <a:lvl8pPr marL="8193133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8pPr>
    <a:lvl9pPr marL="936358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41450" y="1143000"/>
            <a:ext cx="39751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B0C23-5242-A34B-8836-BD1B156EF14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086" y="2769016"/>
            <a:ext cx="18530967" cy="5890519"/>
          </a:xfrm>
        </p:spPr>
        <p:txBody>
          <a:bodyPr anchor="b"/>
          <a:lstStyle>
            <a:lvl1pPr algn="ctr">
              <a:defRPr sz="1430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5142" y="8886694"/>
            <a:ext cx="16350854" cy="4084980"/>
          </a:xfrm>
        </p:spPr>
        <p:txBody>
          <a:bodyPr/>
          <a:lstStyle>
            <a:lvl1pPr marL="0" indent="0" algn="ctr">
              <a:buNone/>
              <a:defRPr sz="5722"/>
            </a:lvl1pPr>
            <a:lvl2pPr marL="1090077" indent="0" algn="ctr">
              <a:buNone/>
              <a:defRPr sz="4768"/>
            </a:lvl2pPr>
            <a:lvl3pPr marL="2180154" indent="0" algn="ctr">
              <a:buNone/>
              <a:defRPr sz="4292"/>
            </a:lvl3pPr>
            <a:lvl4pPr marL="3270231" indent="0" algn="ctr">
              <a:buNone/>
              <a:defRPr sz="3815"/>
            </a:lvl4pPr>
            <a:lvl5pPr marL="4360308" indent="0" algn="ctr">
              <a:buNone/>
              <a:defRPr sz="3815"/>
            </a:lvl5pPr>
            <a:lvl6pPr marL="5450384" indent="0" algn="ctr">
              <a:buNone/>
              <a:defRPr sz="3815"/>
            </a:lvl6pPr>
            <a:lvl7pPr marL="6540461" indent="0" algn="ctr">
              <a:buNone/>
              <a:defRPr sz="3815"/>
            </a:lvl7pPr>
            <a:lvl8pPr marL="7630539" indent="0" algn="ctr">
              <a:buNone/>
              <a:defRPr sz="3815"/>
            </a:lvl8pPr>
            <a:lvl9pPr marL="8720616" indent="0" algn="ctr">
              <a:buNone/>
              <a:defRPr sz="381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13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5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01441" y="900812"/>
            <a:ext cx="4700870" cy="1433855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8833" y="900812"/>
            <a:ext cx="13830097" cy="1433855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1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37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74" y="4218149"/>
            <a:ext cx="18803482" cy="7038072"/>
          </a:xfrm>
        </p:spPr>
        <p:txBody>
          <a:bodyPr anchor="b"/>
          <a:lstStyle>
            <a:lvl1pPr>
              <a:defRPr sz="1430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474" y="11322806"/>
            <a:ext cx="18803482" cy="3701156"/>
          </a:xfrm>
        </p:spPr>
        <p:txBody>
          <a:bodyPr/>
          <a:lstStyle>
            <a:lvl1pPr marL="0" indent="0">
              <a:buNone/>
              <a:defRPr sz="5722">
                <a:solidFill>
                  <a:schemeClr val="tx1">
                    <a:tint val="82000"/>
                  </a:schemeClr>
                </a:solidFill>
              </a:defRPr>
            </a:lvl1pPr>
            <a:lvl2pPr marL="1090077" indent="0">
              <a:buNone/>
              <a:defRPr sz="4768">
                <a:solidFill>
                  <a:schemeClr val="tx1">
                    <a:tint val="82000"/>
                  </a:schemeClr>
                </a:solidFill>
              </a:defRPr>
            </a:lvl2pPr>
            <a:lvl3pPr marL="2180154" indent="0">
              <a:buNone/>
              <a:defRPr sz="4292">
                <a:solidFill>
                  <a:schemeClr val="tx1">
                    <a:tint val="82000"/>
                  </a:schemeClr>
                </a:solidFill>
              </a:defRPr>
            </a:lvl3pPr>
            <a:lvl4pPr marL="3270231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4pPr>
            <a:lvl5pPr marL="4360308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5pPr>
            <a:lvl6pPr marL="5450384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6pPr>
            <a:lvl7pPr marL="6540461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7pPr>
            <a:lvl8pPr marL="7630539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8pPr>
            <a:lvl9pPr marL="8720616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8828" y="4504055"/>
            <a:ext cx="9265484" cy="107353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6826" y="4504055"/>
            <a:ext cx="9265484" cy="107353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900815"/>
            <a:ext cx="18803482" cy="327033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1670" y="4147649"/>
            <a:ext cx="9222902" cy="2032698"/>
          </a:xfrm>
        </p:spPr>
        <p:txBody>
          <a:bodyPr anchor="b"/>
          <a:lstStyle>
            <a:lvl1pPr marL="0" indent="0">
              <a:buNone/>
              <a:defRPr sz="5722" b="1"/>
            </a:lvl1pPr>
            <a:lvl2pPr marL="1090077" indent="0">
              <a:buNone/>
              <a:defRPr sz="4768" b="1"/>
            </a:lvl2pPr>
            <a:lvl3pPr marL="2180154" indent="0">
              <a:buNone/>
              <a:defRPr sz="4292" b="1"/>
            </a:lvl3pPr>
            <a:lvl4pPr marL="3270231" indent="0">
              <a:buNone/>
              <a:defRPr sz="3815" b="1"/>
            </a:lvl4pPr>
            <a:lvl5pPr marL="4360308" indent="0">
              <a:buNone/>
              <a:defRPr sz="3815" b="1"/>
            </a:lvl5pPr>
            <a:lvl6pPr marL="5450384" indent="0">
              <a:buNone/>
              <a:defRPr sz="3815" b="1"/>
            </a:lvl6pPr>
            <a:lvl7pPr marL="6540461" indent="0">
              <a:buNone/>
              <a:defRPr sz="3815" b="1"/>
            </a:lvl7pPr>
            <a:lvl8pPr marL="7630539" indent="0">
              <a:buNone/>
              <a:defRPr sz="3815" b="1"/>
            </a:lvl8pPr>
            <a:lvl9pPr marL="8720616" indent="0">
              <a:buNone/>
              <a:defRPr sz="381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1670" y="6180346"/>
            <a:ext cx="9222902" cy="90903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36830" y="4147649"/>
            <a:ext cx="9268323" cy="2032698"/>
          </a:xfrm>
        </p:spPr>
        <p:txBody>
          <a:bodyPr anchor="b"/>
          <a:lstStyle>
            <a:lvl1pPr marL="0" indent="0">
              <a:buNone/>
              <a:defRPr sz="5722" b="1"/>
            </a:lvl1pPr>
            <a:lvl2pPr marL="1090077" indent="0">
              <a:buNone/>
              <a:defRPr sz="4768" b="1"/>
            </a:lvl2pPr>
            <a:lvl3pPr marL="2180154" indent="0">
              <a:buNone/>
              <a:defRPr sz="4292" b="1"/>
            </a:lvl3pPr>
            <a:lvl4pPr marL="3270231" indent="0">
              <a:buNone/>
              <a:defRPr sz="3815" b="1"/>
            </a:lvl4pPr>
            <a:lvl5pPr marL="4360308" indent="0">
              <a:buNone/>
              <a:defRPr sz="3815" b="1"/>
            </a:lvl5pPr>
            <a:lvl6pPr marL="5450384" indent="0">
              <a:buNone/>
              <a:defRPr sz="3815" b="1"/>
            </a:lvl6pPr>
            <a:lvl7pPr marL="6540461" indent="0">
              <a:buNone/>
              <a:defRPr sz="3815" b="1"/>
            </a:lvl7pPr>
            <a:lvl8pPr marL="7630539" indent="0">
              <a:buNone/>
              <a:defRPr sz="3815" b="1"/>
            </a:lvl8pPr>
            <a:lvl9pPr marL="8720616" indent="0">
              <a:buNone/>
              <a:defRPr sz="381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36830" y="6180346"/>
            <a:ext cx="9268323" cy="90903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51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1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1127973"/>
            <a:ext cx="7031434" cy="3947901"/>
          </a:xfrm>
        </p:spPr>
        <p:txBody>
          <a:bodyPr anchor="b"/>
          <a:lstStyle>
            <a:lvl1pPr>
              <a:defRPr sz="7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8323" y="2436109"/>
            <a:ext cx="11036826" cy="12023865"/>
          </a:xfrm>
        </p:spPr>
        <p:txBody>
          <a:bodyPr/>
          <a:lstStyle>
            <a:lvl1pPr>
              <a:defRPr sz="7630"/>
            </a:lvl1pPr>
            <a:lvl2pPr>
              <a:defRPr sz="6676"/>
            </a:lvl2pPr>
            <a:lvl3pPr>
              <a:defRPr sz="5722"/>
            </a:lvl3pPr>
            <a:lvl4pPr>
              <a:defRPr sz="4768"/>
            </a:lvl4pPr>
            <a:lvl5pPr>
              <a:defRPr sz="4768"/>
            </a:lvl5pPr>
            <a:lvl6pPr>
              <a:defRPr sz="4768"/>
            </a:lvl6pPr>
            <a:lvl7pPr>
              <a:defRPr sz="4768"/>
            </a:lvl7pPr>
            <a:lvl8pPr>
              <a:defRPr sz="4768"/>
            </a:lvl8pPr>
            <a:lvl9pPr>
              <a:defRPr sz="476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1668" y="5075875"/>
            <a:ext cx="7031434" cy="9403681"/>
          </a:xfrm>
        </p:spPr>
        <p:txBody>
          <a:bodyPr/>
          <a:lstStyle>
            <a:lvl1pPr marL="0" indent="0">
              <a:buNone/>
              <a:defRPr sz="3815"/>
            </a:lvl1pPr>
            <a:lvl2pPr marL="1090077" indent="0">
              <a:buNone/>
              <a:defRPr sz="3339"/>
            </a:lvl2pPr>
            <a:lvl3pPr marL="2180154" indent="0">
              <a:buNone/>
              <a:defRPr sz="2861"/>
            </a:lvl3pPr>
            <a:lvl4pPr marL="3270231" indent="0">
              <a:buNone/>
              <a:defRPr sz="2384"/>
            </a:lvl4pPr>
            <a:lvl5pPr marL="4360308" indent="0">
              <a:buNone/>
              <a:defRPr sz="2384"/>
            </a:lvl5pPr>
            <a:lvl6pPr marL="5450384" indent="0">
              <a:buNone/>
              <a:defRPr sz="2384"/>
            </a:lvl6pPr>
            <a:lvl7pPr marL="6540461" indent="0">
              <a:buNone/>
              <a:defRPr sz="2384"/>
            </a:lvl7pPr>
            <a:lvl8pPr marL="7630539" indent="0">
              <a:buNone/>
              <a:defRPr sz="2384"/>
            </a:lvl8pPr>
            <a:lvl9pPr marL="8720616" indent="0">
              <a:buNone/>
              <a:defRPr sz="238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2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1127973"/>
            <a:ext cx="7031434" cy="3947901"/>
          </a:xfrm>
        </p:spPr>
        <p:txBody>
          <a:bodyPr anchor="b"/>
          <a:lstStyle>
            <a:lvl1pPr>
              <a:defRPr sz="7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8323" y="2436109"/>
            <a:ext cx="11036826" cy="12023865"/>
          </a:xfrm>
        </p:spPr>
        <p:txBody>
          <a:bodyPr anchor="t"/>
          <a:lstStyle>
            <a:lvl1pPr marL="0" indent="0">
              <a:buNone/>
              <a:defRPr sz="7630"/>
            </a:lvl1pPr>
            <a:lvl2pPr marL="1090077" indent="0">
              <a:buNone/>
              <a:defRPr sz="6676"/>
            </a:lvl2pPr>
            <a:lvl3pPr marL="2180154" indent="0">
              <a:buNone/>
              <a:defRPr sz="5722"/>
            </a:lvl3pPr>
            <a:lvl4pPr marL="3270231" indent="0">
              <a:buNone/>
              <a:defRPr sz="4768"/>
            </a:lvl4pPr>
            <a:lvl5pPr marL="4360308" indent="0">
              <a:buNone/>
              <a:defRPr sz="4768"/>
            </a:lvl5pPr>
            <a:lvl6pPr marL="5450384" indent="0">
              <a:buNone/>
              <a:defRPr sz="4768"/>
            </a:lvl6pPr>
            <a:lvl7pPr marL="6540461" indent="0">
              <a:buNone/>
              <a:defRPr sz="4768"/>
            </a:lvl7pPr>
            <a:lvl8pPr marL="7630539" indent="0">
              <a:buNone/>
              <a:defRPr sz="4768"/>
            </a:lvl8pPr>
            <a:lvl9pPr marL="8720616" indent="0">
              <a:buNone/>
              <a:defRPr sz="47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1668" y="5075875"/>
            <a:ext cx="7031434" cy="9403681"/>
          </a:xfrm>
        </p:spPr>
        <p:txBody>
          <a:bodyPr/>
          <a:lstStyle>
            <a:lvl1pPr marL="0" indent="0">
              <a:buNone/>
              <a:defRPr sz="3815"/>
            </a:lvl1pPr>
            <a:lvl2pPr marL="1090077" indent="0">
              <a:buNone/>
              <a:defRPr sz="3339"/>
            </a:lvl2pPr>
            <a:lvl3pPr marL="2180154" indent="0">
              <a:buNone/>
              <a:defRPr sz="2861"/>
            </a:lvl3pPr>
            <a:lvl4pPr marL="3270231" indent="0">
              <a:buNone/>
              <a:defRPr sz="2384"/>
            </a:lvl4pPr>
            <a:lvl5pPr marL="4360308" indent="0">
              <a:buNone/>
              <a:defRPr sz="2384"/>
            </a:lvl5pPr>
            <a:lvl6pPr marL="5450384" indent="0">
              <a:buNone/>
              <a:defRPr sz="2384"/>
            </a:lvl6pPr>
            <a:lvl7pPr marL="6540461" indent="0">
              <a:buNone/>
              <a:defRPr sz="2384"/>
            </a:lvl7pPr>
            <a:lvl8pPr marL="7630539" indent="0">
              <a:buNone/>
              <a:defRPr sz="2384"/>
            </a:lvl8pPr>
            <a:lvl9pPr marL="8720616" indent="0">
              <a:buNone/>
              <a:defRPr sz="238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8828" y="900815"/>
            <a:ext cx="18803482" cy="3270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828" y="4504055"/>
            <a:ext cx="18803482" cy="1073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8828" y="15681944"/>
            <a:ext cx="4905256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2FF49-4CCF-144B-A7F9-858F296AAA4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21627" y="15681944"/>
            <a:ext cx="7357884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97054" y="15681944"/>
            <a:ext cx="4905256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80154" rtl="0" eaLnBrk="1" latinLnBrk="0" hangingPunct="1">
        <a:lnSpc>
          <a:spcPct val="90000"/>
        </a:lnSpc>
        <a:spcBef>
          <a:spcPct val="0"/>
        </a:spcBef>
        <a:buNone/>
        <a:defRPr sz="10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5038" indent="-545038" algn="l" defTabSz="2180154" rtl="0" eaLnBrk="1" latinLnBrk="0" hangingPunct="1">
        <a:lnSpc>
          <a:spcPct val="90000"/>
        </a:lnSpc>
        <a:spcBef>
          <a:spcPts val="2384"/>
        </a:spcBef>
        <a:buFont typeface="Arial" panose="020B0604020202020204" pitchFamily="34" charset="0"/>
        <a:buChar char="•"/>
        <a:defRPr sz="6676" kern="1200">
          <a:solidFill>
            <a:schemeClr val="tx1"/>
          </a:solidFill>
          <a:latin typeface="+mn-lt"/>
          <a:ea typeface="+mn-ea"/>
          <a:cs typeface="+mn-cs"/>
        </a:defRPr>
      </a:lvl1pPr>
      <a:lvl2pPr marL="1635115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5722" kern="1200">
          <a:solidFill>
            <a:schemeClr val="tx1"/>
          </a:solidFill>
          <a:latin typeface="+mn-lt"/>
          <a:ea typeface="+mn-ea"/>
          <a:cs typeface="+mn-cs"/>
        </a:defRPr>
      </a:lvl2pPr>
      <a:lvl3pPr marL="2725193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768" kern="1200">
          <a:solidFill>
            <a:schemeClr val="tx1"/>
          </a:solidFill>
          <a:latin typeface="+mn-lt"/>
          <a:ea typeface="+mn-ea"/>
          <a:cs typeface="+mn-cs"/>
        </a:defRPr>
      </a:lvl3pPr>
      <a:lvl4pPr marL="3815270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4pPr>
      <a:lvl5pPr marL="4905347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5pPr>
      <a:lvl6pPr marL="5995423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6pPr>
      <a:lvl7pPr marL="7085500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7pPr>
      <a:lvl8pPr marL="8175577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8pPr>
      <a:lvl9pPr marL="9265654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1pPr>
      <a:lvl2pPr marL="1090077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2pPr>
      <a:lvl3pPr marL="2180154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3pPr>
      <a:lvl4pPr marL="3270231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4pPr>
      <a:lvl5pPr marL="4360308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5pPr>
      <a:lvl6pPr marL="5450384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6pPr>
      <a:lvl7pPr marL="6540461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7pPr>
      <a:lvl8pPr marL="7630539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8pPr>
      <a:lvl9pPr marL="8720616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98BBFFC-1A72-5FD8-FA48-CB9D529471AC}"/>
              </a:ext>
            </a:extLst>
          </p:cNvPr>
          <p:cNvSpPr/>
          <p:nvPr/>
        </p:nvSpPr>
        <p:spPr>
          <a:xfrm>
            <a:off x="2975103" y="10449627"/>
            <a:ext cx="3663852" cy="18001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1DB6BD8-CF0E-76D7-0989-4C683DBD2474}"/>
              </a:ext>
            </a:extLst>
          </p:cNvPr>
          <p:cNvSpPr/>
          <p:nvPr/>
        </p:nvSpPr>
        <p:spPr>
          <a:xfrm>
            <a:off x="3180506" y="616787"/>
            <a:ext cx="3471567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3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Robot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30491B61-41FC-980E-A8FD-EE0655966690}"/>
              </a:ext>
            </a:extLst>
          </p:cNvPr>
          <p:cNvSpPr/>
          <p:nvPr/>
        </p:nvSpPr>
        <p:spPr>
          <a:xfrm>
            <a:off x="7251070" y="632443"/>
            <a:ext cx="2542766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3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Robot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12239F39-DD57-E3A8-B561-A3CE060BD04D}"/>
              </a:ext>
            </a:extLst>
          </p:cNvPr>
          <p:cNvSpPr/>
          <p:nvPr/>
        </p:nvSpPr>
        <p:spPr>
          <a:xfrm>
            <a:off x="2988213" y="14106468"/>
            <a:ext cx="3685616" cy="177123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674DE7A1-B534-8A9A-E046-85B8F0C90E7C}"/>
              </a:ext>
            </a:extLst>
          </p:cNvPr>
          <p:cNvSpPr/>
          <p:nvPr/>
        </p:nvSpPr>
        <p:spPr>
          <a:xfrm>
            <a:off x="732378" y="8805179"/>
            <a:ext cx="1974492" cy="97994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Possibility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9D231C9-2066-3D0A-0F07-03419E36F1E7}"/>
              </a:ext>
            </a:extLst>
          </p:cNvPr>
          <p:cNvSpPr/>
          <p:nvPr/>
        </p:nvSpPr>
        <p:spPr>
          <a:xfrm>
            <a:off x="18070607" y="2154573"/>
            <a:ext cx="1702799" cy="804735"/>
          </a:xfrm>
          <a:prstGeom prst="roundRect">
            <a:avLst/>
          </a:prstGeom>
          <a:solidFill>
            <a:srgbClr val="9BD0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3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B50CDE4A-9703-0EA3-191E-8F6277B8BAD1}"/>
              </a:ext>
            </a:extLst>
          </p:cNvPr>
          <p:cNvSpPr/>
          <p:nvPr/>
        </p:nvSpPr>
        <p:spPr>
          <a:xfrm>
            <a:off x="6755128" y="10447907"/>
            <a:ext cx="3685616" cy="18036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0672DA9-037B-B109-925E-E9A8B86085AF}"/>
              </a:ext>
            </a:extLst>
          </p:cNvPr>
          <p:cNvSpPr/>
          <p:nvPr/>
        </p:nvSpPr>
        <p:spPr>
          <a:xfrm>
            <a:off x="6779704" y="14096857"/>
            <a:ext cx="3611907" cy="17929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F9737F3-C8E4-5A89-ACCB-D3F81E074B78}"/>
              </a:ext>
            </a:extLst>
          </p:cNvPr>
          <p:cNvSpPr/>
          <p:nvPr/>
        </p:nvSpPr>
        <p:spPr>
          <a:xfrm>
            <a:off x="2944522" y="3154199"/>
            <a:ext cx="3663852" cy="17852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F6FA31D-5376-0C8F-463C-F76BFB754F59}"/>
              </a:ext>
            </a:extLst>
          </p:cNvPr>
          <p:cNvSpPr/>
          <p:nvPr/>
        </p:nvSpPr>
        <p:spPr>
          <a:xfrm>
            <a:off x="6695466" y="3140801"/>
            <a:ext cx="3638609" cy="17981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40F8DC8-8854-D9DC-24D0-C603B65B008C}"/>
              </a:ext>
            </a:extLst>
          </p:cNvPr>
          <p:cNvSpPr/>
          <p:nvPr/>
        </p:nvSpPr>
        <p:spPr>
          <a:xfrm>
            <a:off x="2896942" y="6812072"/>
            <a:ext cx="3685616" cy="17759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05C73C0-66DF-AEC3-349D-2469B52BE337}"/>
              </a:ext>
            </a:extLst>
          </p:cNvPr>
          <p:cNvSpPr/>
          <p:nvPr/>
        </p:nvSpPr>
        <p:spPr>
          <a:xfrm>
            <a:off x="6659943" y="6815247"/>
            <a:ext cx="3685616" cy="177276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A1E42CEB-03AB-A937-26B5-528B9AF37E58}"/>
              </a:ext>
            </a:extLst>
          </p:cNvPr>
          <p:cNvSpPr/>
          <p:nvPr/>
        </p:nvSpPr>
        <p:spPr>
          <a:xfrm>
            <a:off x="12939420" y="3131013"/>
            <a:ext cx="3685616" cy="17929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42389860-2B50-8394-0797-0766468C6B00}"/>
              </a:ext>
            </a:extLst>
          </p:cNvPr>
          <p:cNvSpPr/>
          <p:nvPr/>
        </p:nvSpPr>
        <p:spPr>
          <a:xfrm>
            <a:off x="16707459" y="3136891"/>
            <a:ext cx="3685616" cy="17760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D0D25865-6523-9443-C1F1-ADE77EF834A5}"/>
              </a:ext>
            </a:extLst>
          </p:cNvPr>
          <p:cNvSpPr/>
          <p:nvPr/>
        </p:nvSpPr>
        <p:spPr>
          <a:xfrm>
            <a:off x="12939420" y="6778931"/>
            <a:ext cx="3685616" cy="17929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A5141EFA-79E8-7CE2-B045-95AD75FA8183}"/>
              </a:ext>
            </a:extLst>
          </p:cNvPr>
          <p:cNvSpPr/>
          <p:nvPr/>
        </p:nvSpPr>
        <p:spPr>
          <a:xfrm>
            <a:off x="16700754" y="6778931"/>
            <a:ext cx="3685616" cy="17929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FBE71FDB-7BDD-0764-8C04-2206402540DF}"/>
              </a:ext>
            </a:extLst>
          </p:cNvPr>
          <p:cNvSpPr/>
          <p:nvPr/>
        </p:nvSpPr>
        <p:spPr>
          <a:xfrm>
            <a:off x="763835" y="1486253"/>
            <a:ext cx="1981466" cy="8047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7C34FCFA-43AE-24BE-7DA7-17824323963A}"/>
              </a:ext>
            </a:extLst>
          </p:cNvPr>
          <p:cNvSpPr/>
          <p:nvPr/>
        </p:nvSpPr>
        <p:spPr>
          <a:xfrm>
            <a:off x="725404" y="5152846"/>
            <a:ext cx="1981466" cy="8047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C24330C5-A07A-EBFE-29FA-5515381A6969}"/>
              </a:ext>
            </a:extLst>
          </p:cNvPr>
          <p:cNvSpPr/>
          <p:nvPr/>
        </p:nvSpPr>
        <p:spPr>
          <a:xfrm>
            <a:off x="10707600" y="1486902"/>
            <a:ext cx="2114532" cy="10224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Human-Robot-Interaction pos.</a:t>
            </a:r>
          </a:p>
        </p:txBody>
      </p:sp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B57382D6-B2F4-7DC8-5F5D-6E8A668630B6}"/>
              </a:ext>
            </a:extLst>
          </p:cNvPr>
          <p:cNvSpPr/>
          <p:nvPr/>
        </p:nvSpPr>
        <p:spPr>
          <a:xfrm>
            <a:off x="10782023" y="8762667"/>
            <a:ext cx="2012789" cy="10224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Anthropo-morphism pos.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DEBC11D1-9A31-4F73-4577-FC3C33A95C9F}"/>
              </a:ext>
            </a:extLst>
          </p:cNvPr>
          <p:cNvSpPr/>
          <p:nvPr/>
        </p:nvSpPr>
        <p:spPr>
          <a:xfrm>
            <a:off x="10804526" y="12372488"/>
            <a:ext cx="2017608" cy="102245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Anthropo-morphism neg.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E063A25F-68EB-D359-CBE3-5BCCA62DCC43}"/>
              </a:ext>
            </a:extLst>
          </p:cNvPr>
          <p:cNvSpPr/>
          <p:nvPr/>
        </p:nvSpPr>
        <p:spPr>
          <a:xfrm>
            <a:off x="12925790" y="10439059"/>
            <a:ext cx="3685616" cy="18036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2FA82FA2-CB68-11AB-478F-D7C495C09F70}"/>
              </a:ext>
            </a:extLst>
          </p:cNvPr>
          <p:cNvSpPr/>
          <p:nvPr/>
        </p:nvSpPr>
        <p:spPr>
          <a:xfrm>
            <a:off x="13024601" y="14097099"/>
            <a:ext cx="3685616" cy="180362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43D3D2DC-5877-2DBB-5E32-5A2CC639C479}"/>
              </a:ext>
            </a:extLst>
          </p:cNvPr>
          <p:cNvSpPr/>
          <p:nvPr/>
        </p:nvSpPr>
        <p:spPr>
          <a:xfrm>
            <a:off x="16702740" y="10439057"/>
            <a:ext cx="3685616" cy="18036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EDC72E6D-C034-7131-FBC3-D24074E134AF}"/>
              </a:ext>
            </a:extLst>
          </p:cNvPr>
          <p:cNvSpPr/>
          <p:nvPr/>
        </p:nvSpPr>
        <p:spPr>
          <a:xfrm>
            <a:off x="16795125" y="14090900"/>
            <a:ext cx="3685616" cy="180362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CC932AF-1387-8090-32B6-13F5A278EB77}"/>
              </a:ext>
            </a:extLst>
          </p:cNvPr>
          <p:cNvSpPr txBox="1"/>
          <p:nvPr/>
        </p:nvSpPr>
        <p:spPr>
          <a:xfrm>
            <a:off x="2951729" y="10573631"/>
            <a:ext cx="3426289" cy="211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healthcare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&amp; adaptability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36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098776C-0552-6547-CD3C-7E117BF433CA}"/>
              </a:ext>
            </a:extLst>
          </p:cNvPr>
          <p:cNvSpPr txBox="1"/>
          <p:nvPr/>
        </p:nvSpPr>
        <p:spPr>
          <a:xfrm>
            <a:off x="6720475" y="10567215"/>
            <a:ext cx="3684416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healthcare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&amp; adaptability</a:t>
            </a:r>
            <a:endParaRPr lang="en-US" sz="1864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Versaility</a:t>
            </a: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ease of use, &amp; tailored </a:t>
            </a:r>
            <a:r>
              <a:rPr lang="en-US" sz="1864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theraphy</a:t>
            </a: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6BA239A-7798-65EC-C7BA-D22D39A55164}"/>
              </a:ext>
            </a:extLst>
          </p:cNvPr>
          <p:cNvSpPr txBox="1"/>
          <p:nvPr/>
        </p:nvSpPr>
        <p:spPr>
          <a:xfrm>
            <a:off x="2959471" y="14194063"/>
            <a:ext cx="3660399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64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learning abilities</a:t>
            </a:r>
            <a:endParaRPr lang="en-US" sz="18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complexity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risks, &amp; less emotional support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A70216D-DA21-44D6-82A7-E978E247CD62}"/>
              </a:ext>
            </a:extLst>
          </p:cNvPr>
          <p:cNvSpPr txBox="1"/>
          <p:nvPr/>
        </p:nvSpPr>
        <p:spPr>
          <a:xfrm>
            <a:off x="6733652" y="14201673"/>
            <a:ext cx="3611907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64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learning abilities</a:t>
            </a:r>
            <a:endParaRPr lang="en-US" sz="18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complexity </a:t>
            </a:r>
            <a:endParaRPr lang="en-US" sz="1864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Over-reliance, &amp; uncertain future prospects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E41C52A-77D7-A8C7-1B7B-DA4A6010D216}"/>
              </a:ext>
            </a:extLst>
          </p:cNvPr>
          <p:cNvSpPr txBox="1"/>
          <p:nvPr/>
        </p:nvSpPr>
        <p:spPr>
          <a:xfrm>
            <a:off x="2931314" y="3227722"/>
            <a:ext cx="3293024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precision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&amp; consistency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 time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learn &amp; adapt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7B0B2B3E-92F4-AFA4-41FC-5B826C2E7EC7}"/>
              </a:ext>
            </a:extLst>
          </p:cNvPr>
          <p:cNvSpPr txBox="1"/>
          <p:nvPr/>
        </p:nvSpPr>
        <p:spPr>
          <a:xfrm>
            <a:off x="6710327" y="3205269"/>
            <a:ext cx="3348073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precision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&amp; consistency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 time</a:t>
            </a:r>
            <a:endParaRPr lang="en-US" sz="1864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risks of injury to </a:t>
            </a:r>
          </a:p>
          <a:p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humans and animals 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EC3CBED-4344-9141-1A45-B87D0483C0A6}"/>
              </a:ext>
            </a:extLst>
          </p:cNvPr>
          <p:cNvSpPr txBox="1"/>
          <p:nvPr/>
        </p:nvSpPr>
        <p:spPr>
          <a:xfrm>
            <a:off x="2896945" y="6878722"/>
            <a:ext cx="3693078" cy="21245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64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of accidents, injuries, &amp; technical failures</a:t>
            </a:r>
            <a:endParaRPr lang="en-US" sz="18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malfunction or </a:t>
            </a: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breaches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algorithms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612B907-9681-ED90-A355-F3F0A44CFF87}"/>
              </a:ext>
            </a:extLst>
          </p:cNvPr>
          <p:cNvSpPr txBox="1"/>
          <p:nvPr/>
        </p:nvSpPr>
        <p:spPr>
          <a:xfrm>
            <a:off x="6695467" y="6905428"/>
            <a:ext cx="3969953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64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of accidents, injuries, &amp; technical failures</a:t>
            </a:r>
            <a:endParaRPr lang="en-US" sz="18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malfunction</a:t>
            </a:r>
            <a:endParaRPr lang="en-US" sz="1864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 vulnerable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E12E5B8-D3E5-3929-59F6-03EC3FEEAF4B}"/>
              </a:ext>
            </a:extLst>
          </p:cNvPr>
          <p:cNvSpPr txBox="1"/>
          <p:nvPr/>
        </p:nvSpPr>
        <p:spPr>
          <a:xfrm>
            <a:off x="12934602" y="3230529"/>
            <a:ext cx="3969953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social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connection, &amp; companionship </a:t>
            </a:r>
            <a:endParaRPr lang="en-US" sz="1864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support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3A4735C-91AA-A0DD-1332-87EF94114A3A}"/>
              </a:ext>
            </a:extLst>
          </p:cNvPr>
          <p:cNvSpPr txBox="1"/>
          <p:nvPr/>
        </p:nvSpPr>
        <p:spPr>
          <a:xfrm>
            <a:off x="16700754" y="3175662"/>
            <a:ext cx="3845717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social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connection, &amp; companionship </a:t>
            </a:r>
            <a:endParaRPr lang="en-US" sz="1864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Tactility &amp; human comfort </a:t>
            </a:r>
          </a:p>
          <a:p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due to life-like features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4E17BEF6-96E1-3898-C6CC-F926C7441C5E}"/>
              </a:ext>
            </a:extLst>
          </p:cNvPr>
          <p:cNvSpPr txBox="1"/>
          <p:nvPr/>
        </p:nvSpPr>
        <p:spPr>
          <a:xfrm>
            <a:off x="12965858" y="6766130"/>
            <a:ext cx="3499876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&amp; unhealthy relationships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human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social skills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physical warmth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FE050E6-13B9-CD4B-A52B-52EC2E48ED3F}"/>
              </a:ext>
            </a:extLst>
          </p:cNvPr>
          <p:cNvSpPr txBox="1"/>
          <p:nvPr/>
        </p:nvSpPr>
        <p:spPr>
          <a:xfrm>
            <a:off x="16708219" y="6757054"/>
            <a:ext cx="3780394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&amp; unhealthy relationships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human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emotional bonds &amp; emotional manipulation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615077C-E66E-8893-CF3D-D5651598E551}"/>
              </a:ext>
            </a:extLst>
          </p:cNvPr>
          <p:cNvSpPr txBox="1"/>
          <p:nvPr/>
        </p:nvSpPr>
        <p:spPr>
          <a:xfrm>
            <a:off x="12921710" y="10507856"/>
            <a:ext cx="3969953" cy="1813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support &amp; companionship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 interactions</a:t>
            </a:r>
            <a:endParaRPr lang="en-US" sz="18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tactile interaction</a:t>
            </a:r>
          </a:p>
          <a:p>
            <a:endParaRPr lang="en-US" sz="18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8699775D-F1FC-B969-5BFB-E8F494A9DF06}"/>
              </a:ext>
            </a:extLst>
          </p:cNvPr>
          <p:cNvSpPr txBox="1"/>
          <p:nvPr/>
        </p:nvSpPr>
        <p:spPr>
          <a:xfrm>
            <a:off x="16690685" y="10487109"/>
            <a:ext cx="3845717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support &amp; companionship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 interactions</a:t>
            </a:r>
            <a:endParaRPr lang="en-US" sz="1864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tactile intimacy &amp; </a:t>
            </a:r>
          </a:p>
          <a:p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comfort  in HRI</a:t>
            </a:r>
          </a:p>
          <a:p>
            <a:endParaRPr lang="en-US" sz="20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A93B295-BDD5-B6B6-44B6-7678E4142BCF}"/>
              </a:ext>
            </a:extLst>
          </p:cNvPr>
          <p:cNvSpPr txBox="1"/>
          <p:nvPr/>
        </p:nvSpPr>
        <p:spPr>
          <a:xfrm>
            <a:off x="13053345" y="14124933"/>
            <a:ext cx="4224131" cy="2100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Lacking empathy &amp; emotional intelligence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Lacking human complexity</a:t>
            </a:r>
            <a:endParaRPr lang="en-US" sz="18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Uncanny valley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 </a:t>
            </a:r>
          </a:p>
          <a:p>
            <a:endParaRPr lang="en-US" sz="18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5EA1671-BD15-0CC2-78C3-EC3D6B65F3A2}"/>
              </a:ext>
            </a:extLst>
          </p:cNvPr>
          <p:cNvSpPr txBox="1"/>
          <p:nvPr/>
        </p:nvSpPr>
        <p:spPr>
          <a:xfrm>
            <a:off x="16795125" y="14158745"/>
            <a:ext cx="3376759" cy="1813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Lacking empathy &amp; emotional intelligence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Lacking human complexity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empathy</a:t>
            </a:r>
          </a:p>
          <a:p>
            <a:endParaRPr lang="en-US" sz="18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A23B1D35-8623-0449-F7B5-8024C8B6879E}"/>
              </a:ext>
            </a:extLst>
          </p:cNvPr>
          <p:cNvSpPr/>
          <p:nvPr/>
        </p:nvSpPr>
        <p:spPr>
          <a:xfrm>
            <a:off x="13189245" y="632443"/>
            <a:ext cx="3471567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3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Robot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842954E-224E-54B2-445E-49C33DCC3FE8}"/>
              </a:ext>
            </a:extLst>
          </p:cNvPr>
          <p:cNvSpPr/>
          <p:nvPr/>
        </p:nvSpPr>
        <p:spPr>
          <a:xfrm>
            <a:off x="17277477" y="620083"/>
            <a:ext cx="2542766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3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Robot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9BFE6AB-AE14-4D25-B6A3-A099C8380EBB}"/>
              </a:ext>
            </a:extLst>
          </p:cNvPr>
          <p:cNvSpPr/>
          <p:nvPr/>
        </p:nvSpPr>
        <p:spPr>
          <a:xfrm>
            <a:off x="2898732" y="8716886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4C6855C-6877-3F51-1D67-17E8920C344D}"/>
              </a:ext>
            </a:extLst>
          </p:cNvPr>
          <p:cNvSpPr txBox="1"/>
          <p:nvPr/>
        </p:nvSpPr>
        <p:spPr>
          <a:xfrm>
            <a:off x="2931310" y="8805178"/>
            <a:ext cx="7127090" cy="175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capabilities and performance potential of a robot, focusing on its technical features and operational readiness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FD61EFB8-3613-7833-A12E-5B4756E571E9}"/>
              </a:ext>
            </a:extLst>
          </p:cNvPr>
          <p:cNvSpPr/>
          <p:nvPr/>
        </p:nvSpPr>
        <p:spPr>
          <a:xfrm>
            <a:off x="12939420" y="1408040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FC21BD2-0DFD-7A51-00D1-FF5819AFD4D0}"/>
              </a:ext>
            </a:extLst>
          </p:cNvPr>
          <p:cNvSpPr txBox="1"/>
          <p:nvPr/>
        </p:nvSpPr>
        <p:spPr>
          <a:xfrm>
            <a:off x="13053345" y="1462218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beneficial aspects of direct interactions between humans and (soft) robots, such as providing support to individuals (e.g., elderly or autistic persons)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8D1E522E-89BB-7A71-399B-7B5A4D766B60}"/>
              </a:ext>
            </a:extLst>
          </p:cNvPr>
          <p:cNvSpPr/>
          <p:nvPr/>
        </p:nvSpPr>
        <p:spPr>
          <a:xfrm>
            <a:off x="2896941" y="1423600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84737C3-A49A-048F-ACF6-F836EB40D0ED}"/>
              </a:ext>
            </a:extLst>
          </p:cNvPr>
          <p:cNvSpPr txBox="1"/>
          <p:nvPr/>
        </p:nvSpPr>
        <p:spPr>
          <a:xfrm>
            <a:off x="2977857" y="1486253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perception that a robot operates securely, performing tasks without posing risks or harm and often more safely than humans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1E7DFF46-02DF-752F-D08B-2A92DC085C9D}"/>
              </a:ext>
            </a:extLst>
          </p:cNvPr>
          <p:cNvSpPr/>
          <p:nvPr/>
        </p:nvSpPr>
        <p:spPr>
          <a:xfrm>
            <a:off x="2872294" y="5085507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DD84EAD-9548-1FEE-76B5-87E7B4CCC74A}"/>
              </a:ext>
            </a:extLst>
          </p:cNvPr>
          <p:cNvSpPr txBox="1"/>
          <p:nvPr/>
        </p:nvSpPr>
        <p:spPr>
          <a:xfrm>
            <a:off x="2986835" y="5142673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perception that a robot's actions or operations are unsafe, potentially causing harm or posing greater risks than human performance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2B09784A-29BB-F216-F702-ECD524A59047}"/>
              </a:ext>
            </a:extLst>
          </p:cNvPr>
          <p:cNvSpPr/>
          <p:nvPr/>
        </p:nvSpPr>
        <p:spPr>
          <a:xfrm>
            <a:off x="732376" y="12356714"/>
            <a:ext cx="1974494" cy="9799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Limitation</a:t>
            </a: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0F357DAF-C67D-8A13-696F-E3A1C3AF26C0}"/>
              </a:ext>
            </a:extLst>
          </p:cNvPr>
          <p:cNvSpPr/>
          <p:nvPr/>
        </p:nvSpPr>
        <p:spPr>
          <a:xfrm>
            <a:off x="2898732" y="12376094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36F948-3915-12E5-87F2-E6338621200E}"/>
              </a:ext>
            </a:extLst>
          </p:cNvPr>
          <p:cNvSpPr txBox="1"/>
          <p:nvPr/>
        </p:nvSpPr>
        <p:spPr>
          <a:xfrm>
            <a:off x="2985837" y="12478773"/>
            <a:ext cx="726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inherent constraints or shortcomings in a robot's technological capabilities</a:t>
            </a: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6646DB0E-63A5-3B79-DAB6-4FB0DBE62179}"/>
              </a:ext>
            </a:extLst>
          </p:cNvPr>
          <p:cNvSpPr/>
          <p:nvPr/>
        </p:nvSpPr>
        <p:spPr>
          <a:xfrm>
            <a:off x="18052832" y="5807368"/>
            <a:ext cx="1702799" cy="804735"/>
          </a:xfrm>
          <a:prstGeom prst="roundRect">
            <a:avLst/>
          </a:prstGeom>
          <a:solidFill>
            <a:srgbClr val="9BD0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3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87A36D16-EE54-71C9-45DD-7318D2E65B4C}"/>
              </a:ext>
            </a:extLst>
          </p:cNvPr>
          <p:cNvSpPr/>
          <p:nvPr/>
        </p:nvSpPr>
        <p:spPr>
          <a:xfrm>
            <a:off x="12921640" y="5060836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22E00C1-8D02-FBAC-410F-9E7AA8D09192}"/>
              </a:ext>
            </a:extLst>
          </p:cNvPr>
          <p:cNvSpPr txBox="1"/>
          <p:nvPr/>
        </p:nvSpPr>
        <p:spPr>
          <a:xfrm>
            <a:off x="13038521" y="5121324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adverse aspects of direct interactions between humans and robots, focusing on challenges or negative outcomes specific to their engagement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7D2B3F2F-AFCD-2B78-3A56-D0688FAA5677}"/>
              </a:ext>
            </a:extLst>
          </p:cNvPr>
          <p:cNvSpPr/>
          <p:nvPr/>
        </p:nvSpPr>
        <p:spPr>
          <a:xfrm>
            <a:off x="12906835" y="8707516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4BE5E25-D7EB-C502-C220-E81207375EDF}"/>
              </a:ext>
            </a:extLst>
          </p:cNvPr>
          <p:cNvSpPr txBox="1"/>
          <p:nvPr/>
        </p:nvSpPr>
        <p:spPr>
          <a:xfrm>
            <a:off x="12990206" y="8783990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evaluation of attributing human-like characteristics or behaviors to a robot, such as autonomy or emotions. </a:t>
            </a: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C7582BEF-4BEE-29BD-227A-BBBA16451328}"/>
              </a:ext>
            </a:extLst>
          </p:cNvPr>
          <p:cNvSpPr/>
          <p:nvPr/>
        </p:nvSpPr>
        <p:spPr>
          <a:xfrm>
            <a:off x="12929193" y="12358109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2C8772D-A7B1-D035-B978-B74F0DAFFFCC}"/>
              </a:ext>
            </a:extLst>
          </p:cNvPr>
          <p:cNvSpPr txBox="1"/>
          <p:nvPr/>
        </p:nvSpPr>
        <p:spPr>
          <a:xfrm>
            <a:off x="12990206" y="12457727"/>
            <a:ext cx="7429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evaluation of attributing human-like characteristics or behaviors to a robot, such as autonomy or emotions. </a:t>
            </a: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1CD98DA4-F5B4-5E6A-BCC6-4F36BED236CC}"/>
              </a:ext>
            </a:extLst>
          </p:cNvPr>
          <p:cNvSpPr/>
          <p:nvPr/>
        </p:nvSpPr>
        <p:spPr>
          <a:xfrm>
            <a:off x="10680278" y="5152846"/>
            <a:ext cx="2114532" cy="102245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Human-Robot-Interaction neg.</a:t>
            </a:r>
          </a:p>
        </p:txBody>
      </p:sp>
    </p:spTree>
    <p:extLst>
      <p:ext uri="{BB962C8B-B14F-4D97-AF65-F5344CB8AC3E}">
        <p14:creationId xmlns:p14="http://schemas.microsoft.com/office/powerpoint/2010/main" val="139769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447</Words>
  <Application>Microsoft Office PowerPoint</Application>
  <PresentationFormat>Benutzerdefiniert</PresentationFormat>
  <Paragraphs>94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E.</dc:creator>
  <cp:lastModifiedBy>Julius Fenn</cp:lastModifiedBy>
  <cp:revision>30</cp:revision>
  <dcterms:created xsi:type="dcterms:W3CDTF">2024-11-12T10:06:05Z</dcterms:created>
  <dcterms:modified xsi:type="dcterms:W3CDTF">2025-01-10T08:00:44Z</dcterms:modified>
</cp:coreProperties>
</file>