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88" r:id="rId2"/>
  </p:sldIdLst>
  <p:sldSz cx="12192000" cy="757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Fenn" initials="JF" lastIdx="8" clrIdx="0">
    <p:extLst>
      <p:ext uri="{19B8F6BF-5375-455C-9EA6-DF929625EA0E}">
        <p15:presenceInfo xmlns:p15="http://schemas.microsoft.com/office/powerpoint/2012/main" userId="4969b09ad1230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70"/>
    <p:restoredTop sz="96197"/>
  </p:normalViewPr>
  <p:slideViewPr>
    <p:cSldViewPr snapToGrid="0">
      <p:cViewPr varScale="1">
        <p:scale>
          <a:sx n="100" d="100"/>
          <a:sy n="100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10B95-DE72-CA42-8E03-6337D8532236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6150" y="1143000"/>
            <a:ext cx="4965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8975E-8E9A-1446-8739-76B5A1BBE2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52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46150" y="1143000"/>
            <a:ext cx="4965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7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0315"/>
            <a:ext cx="9144000" cy="263851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0586"/>
            <a:ext cx="9144000" cy="182977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3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3497"/>
            <a:ext cx="2628900" cy="642261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3497"/>
            <a:ext cx="7734300" cy="642261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9419"/>
            <a:ext cx="10515600" cy="315253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71782"/>
            <a:ext cx="10515600" cy="165784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4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7485"/>
            <a:ext cx="5181600" cy="480863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7485"/>
            <a:ext cx="5181600" cy="480863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3497"/>
            <a:ext cx="10515600" cy="146487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7841"/>
            <a:ext cx="5157787" cy="9104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8340"/>
            <a:ext cx="5157787" cy="40718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841"/>
            <a:ext cx="5183188" cy="9104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8340"/>
            <a:ext cx="5183188" cy="40718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4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6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5248"/>
            <a:ext cx="3932237" cy="17683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1197"/>
            <a:ext cx="6172200" cy="5385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73617"/>
            <a:ext cx="3932237" cy="42121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5248"/>
            <a:ext cx="3932237" cy="17683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91197"/>
            <a:ext cx="6172200" cy="538580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73617"/>
            <a:ext cx="3932237" cy="42121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0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3497"/>
            <a:ext cx="10515600" cy="14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7485"/>
            <a:ext cx="10515600" cy="480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24356"/>
            <a:ext cx="274320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24356"/>
            <a:ext cx="411480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24356"/>
            <a:ext cx="274320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1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F4BD219B-C434-4B61-A6E3-7D12C701F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1" y="3501012"/>
            <a:ext cx="5594018" cy="296631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56D8E60-3AA0-42C3-B47A-0B9B655C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779" y="3164840"/>
            <a:ext cx="6410732" cy="3536555"/>
          </a:xfrm>
          <a:prstGeom prst="rect">
            <a:avLst/>
          </a:prstGeom>
        </p:spPr>
      </p:pic>
      <p:sp>
        <p:nvSpPr>
          <p:cNvPr id="26" name="Rechteck: abgerundete Ecken 4">
            <a:extLst>
              <a:ext uri="{FF2B5EF4-FFF2-40B4-BE49-F238E27FC236}">
                <a16:creationId xmlns:a16="http://schemas.microsoft.com/office/drawing/2014/main" id="{1A36FC5E-F071-4055-AAD7-44A38FE934E0}"/>
              </a:ext>
            </a:extLst>
          </p:cNvPr>
          <p:cNvSpPr txBox="1">
            <a:spLocks/>
          </p:cNvSpPr>
          <p:nvPr/>
        </p:nvSpPr>
        <p:spPr>
          <a:xfrm>
            <a:off x="3852559" y="876748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CAM</a:t>
            </a:r>
          </a:p>
        </p:txBody>
      </p: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FC536E56-2519-425B-A266-3030B440A8F6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5149252" y="851390"/>
            <a:ext cx="1915217" cy="383115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4">
            <a:extLst>
              <a:ext uri="{FF2B5EF4-FFF2-40B4-BE49-F238E27FC236}">
                <a16:creationId xmlns:a16="http://schemas.microsoft.com/office/drawing/2014/main" id="{705AF8AC-2443-44D6-B17B-6F84C811BA5F}"/>
              </a:ext>
            </a:extLst>
          </p:cNvPr>
          <p:cNvSpPr txBox="1">
            <a:spLocks/>
          </p:cNvSpPr>
          <p:nvPr/>
        </p:nvSpPr>
        <p:spPr>
          <a:xfrm>
            <a:off x="9700664" y="896091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drawn CAM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36D9447-FC1E-44DA-850A-139AB57C334D}"/>
              </a:ext>
            </a:extLst>
          </p:cNvPr>
          <p:cNvSpPr/>
          <p:nvPr/>
        </p:nvSpPr>
        <p:spPr>
          <a:xfrm>
            <a:off x="1194643" y="1288053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SAR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C150063-DD46-48B1-9AE4-BCCFB9A95513}"/>
              </a:ext>
            </a:extLst>
          </p:cNvPr>
          <p:cNvSpPr/>
          <p:nvPr/>
        </p:nvSpPr>
        <p:spPr>
          <a:xfrm>
            <a:off x="1170036" y="337227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RR</a:t>
            </a:r>
          </a:p>
        </p:txBody>
      </p:sp>
      <p:cxnSp>
        <p:nvCxnSpPr>
          <p:cNvPr id="18" name="Straight Arrow Connector 12">
            <a:extLst>
              <a:ext uri="{FF2B5EF4-FFF2-40B4-BE49-F238E27FC236}">
                <a16:creationId xmlns:a16="http://schemas.microsoft.com/office/drawing/2014/main" id="{BA94770B-3F96-4828-B017-9B373318495E}"/>
              </a:ext>
            </a:extLst>
          </p:cNvPr>
          <p:cNvCxnSpPr>
            <a:cxnSpLocks/>
            <a:stCxn id="15" idx="6"/>
            <a:endCxn id="26" idx="1"/>
          </p:cNvCxnSpPr>
          <p:nvPr/>
        </p:nvCxnSpPr>
        <p:spPr>
          <a:xfrm>
            <a:off x="2438718" y="782352"/>
            <a:ext cx="1413841" cy="452153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2">
            <a:extLst>
              <a:ext uri="{FF2B5EF4-FFF2-40B4-BE49-F238E27FC236}">
                <a16:creationId xmlns:a16="http://schemas.microsoft.com/office/drawing/2014/main" id="{AF62404F-8015-4461-8E14-CA375861F6DD}"/>
              </a:ext>
            </a:extLst>
          </p:cNvPr>
          <p:cNvCxnSpPr>
            <a:cxnSpLocks/>
            <a:stCxn id="14" idx="6"/>
            <a:endCxn id="26" idx="1"/>
          </p:cNvCxnSpPr>
          <p:nvPr/>
        </p:nvCxnSpPr>
        <p:spPr>
          <a:xfrm flipV="1">
            <a:off x="2430928" y="1234505"/>
            <a:ext cx="1421631" cy="490629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FD7F0CE-4614-4968-B8E4-E931CA9ABDFC}"/>
              </a:ext>
            </a:extLst>
          </p:cNvPr>
          <p:cNvSpPr/>
          <p:nvPr/>
        </p:nvSpPr>
        <p:spPr>
          <a:xfrm>
            <a:off x="7080667" y="1385100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SAR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6ACC20F-B83D-4093-9B02-399D2669C412}"/>
              </a:ext>
            </a:extLst>
          </p:cNvPr>
          <p:cNvSpPr/>
          <p:nvPr/>
        </p:nvSpPr>
        <p:spPr>
          <a:xfrm>
            <a:off x="7064469" y="406265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RR</a:t>
            </a:r>
          </a:p>
        </p:txBody>
      </p:sp>
      <p:cxnSp>
        <p:nvCxnSpPr>
          <p:cNvPr id="28" name="Straight Arrow Connector 12">
            <a:extLst>
              <a:ext uri="{FF2B5EF4-FFF2-40B4-BE49-F238E27FC236}">
                <a16:creationId xmlns:a16="http://schemas.microsoft.com/office/drawing/2014/main" id="{45DDFE04-FF09-4BEB-AC16-CCC8AD9A8959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>
            <a:off x="5149252" y="1234505"/>
            <a:ext cx="1931415" cy="587676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17BAB3E4-7E43-4E7E-8F42-9AA3A74D8734}"/>
              </a:ext>
            </a:extLst>
          </p:cNvPr>
          <p:cNvCxnSpPr>
            <a:cxnSpLocks/>
            <a:stCxn id="25" idx="6"/>
            <a:endCxn id="36" idx="1"/>
          </p:cNvCxnSpPr>
          <p:nvPr/>
        </p:nvCxnSpPr>
        <p:spPr>
          <a:xfrm flipV="1">
            <a:off x="8316952" y="1253848"/>
            <a:ext cx="1383712" cy="568333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16AC7946-F304-46B5-8D48-EB16CBAFE8D4}"/>
              </a:ext>
            </a:extLst>
          </p:cNvPr>
          <p:cNvCxnSpPr>
            <a:cxnSpLocks/>
            <a:stCxn id="27" idx="6"/>
            <a:endCxn id="36" idx="1"/>
          </p:cNvCxnSpPr>
          <p:nvPr/>
        </p:nvCxnSpPr>
        <p:spPr>
          <a:xfrm>
            <a:off x="8333151" y="851390"/>
            <a:ext cx="1367513" cy="402458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9726803-CFD6-4E59-B15D-C7AC4F0ADEE7}"/>
              </a:ext>
            </a:extLst>
          </p:cNvPr>
          <p:cNvSpPr/>
          <p:nvPr/>
        </p:nvSpPr>
        <p:spPr>
          <a:xfrm>
            <a:off x="5791589" y="4046222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62F0508-39D6-4538-97B9-AA75E6B5F319}"/>
              </a:ext>
            </a:extLst>
          </p:cNvPr>
          <p:cNvSpPr/>
          <p:nvPr/>
        </p:nvSpPr>
        <p:spPr>
          <a:xfrm>
            <a:off x="6703722" y="2454429"/>
            <a:ext cx="1658418" cy="4659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“new” (N)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C71BA1B-401D-404B-84E1-93F869A77557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H="1" flipV="1">
            <a:off x="7532930" y="2920409"/>
            <a:ext cx="2040936" cy="25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A9CDD8B-07FF-4BDE-942E-86B56EDAB44F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V="1">
            <a:off x="6132621" y="2920408"/>
            <a:ext cx="1400311" cy="112581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85957B42-83F4-4054-BB27-68C00CC0915E}"/>
              </a:ext>
            </a:extLst>
          </p:cNvPr>
          <p:cNvSpPr/>
          <p:nvPr/>
        </p:nvSpPr>
        <p:spPr>
          <a:xfrm>
            <a:off x="2755088" y="2454429"/>
            <a:ext cx="1658418" cy="465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“deleted” (D)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9840738-4135-43E0-911C-39A788D52C37}"/>
              </a:ext>
            </a:extLst>
          </p:cNvPr>
          <p:cNvSpPr/>
          <p:nvPr/>
        </p:nvSpPr>
        <p:spPr>
          <a:xfrm>
            <a:off x="9232836" y="3175118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F536EAA-B8AC-4396-B679-60CE43B7D418}"/>
              </a:ext>
            </a:extLst>
          </p:cNvPr>
          <p:cNvSpPr/>
          <p:nvPr/>
        </p:nvSpPr>
        <p:spPr>
          <a:xfrm>
            <a:off x="8269980" y="3349250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756D746-2581-4A49-98D8-DA4A45394EC7}"/>
              </a:ext>
            </a:extLst>
          </p:cNvPr>
          <p:cNvSpPr/>
          <p:nvPr/>
        </p:nvSpPr>
        <p:spPr>
          <a:xfrm>
            <a:off x="8343553" y="4046222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AD49BD5-3853-484B-BE92-153F4AE5C9D5}"/>
              </a:ext>
            </a:extLst>
          </p:cNvPr>
          <p:cNvSpPr/>
          <p:nvPr/>
        </p:nvSpPr>
        <p:spPr>
          <a:xfrm>
            <a:off x="7532932" y="3897415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C367CD6-7FC9-4F0E-BC3B-3ACF384FA369}"/>
              </a:ext>
            </a:extLst>
          </p:cNvPr>
          <p:cNvSpPr/>
          <p:nvPr/>
        </p:nvSpPr>
        <p:spPr>
          <a:xfrm>
            <a:off x="6532267" y="5954029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9A003B58-8F18-4FA0-8B38-8471328C5EDD}"/>
              </a:ext>
            </a:extLst>
          </p:cNvPr>
          <p:cNvCxnSpPr>
            <a:cxnSpLocks/>
            <a:stCxn id="56" idx="0"/>
            <a:endCxn id="53" idx="2"/>
          </p:cNvCxnSpPr>
          <p:nvPr/>
        </p:nvCxnSpPr>
        <p:spPr>
          <a:xfrm flipH="1" flipV="1">
            <a:off x="7532930" y="2920409"/>
            <a:ext cx="1078080" cy="42884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8675E82D-E36A-416E-81F8-0ED183D0EE40}"/>
              </a:ext>
            </a:extLst>
          </p:cNvPr>
          <p:cNvSpPr/>
          <p:nvPr/>
        </p:nvSpPr>
        <p:spPr>
          <a:xfrm>
            <a:off x="2755090" y="4033375"/>
            <a:ext cx="640319" cy="47854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E84FCB9-09FD-4A42-892A-A4221723CA5E}"/>
              </a:ext>
            </a:extLst>
          </p:cNvPr>
          <p:cNvSpPr/>
          <p:nvPr/>
        </p:nvSpPr>
        <p:spPr>
          <a:xfrm>
            <a:off x="8008635" y="6787667"/>
            <a:ext cx="707010" cy="71551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7C69A37-F14C-4AB7-8CAD-172BDDB2A570}"/>
              </a:ext>
            </a:extLst>
          </p:cNvPr>
          <p:cNvSpPr/>
          <p:nvPr/>
        </p:nvSpPr>
        <p:spPr>
          <a:xfrm>
            <a:off x="1902018" y="6776545"/>
            <a:ext cx="707010" cy="7155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9606A0C2-B845-4426-9785-2B6385C6BD1F}"/>
                  </a:ext>
                </a:extLst>
              </p:cNvPr>
              <p:cNvSpPr/>
              <p:nvPr/>
            </p:nvSpPr>
            <p:spPr>
              <a:xfrm>
                <a:off x="8879331" y="6787667"/>
                <a:ext cx="707010" cy="71551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9606A0C2-B845-4426-9785-2B6385C6B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331" y="6787667"/>
                <a:ext cx="707010" cy="7155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DADFE31F-00F6-4DF7-9726-CF2D8DE124A6}"/>
                  </a:ext>
                </a:extLst>
              </p:cNvPr>
              <p:cNvSpPr/>
              <p:nvPr/>
            </p:nvSpPr>
            <p:spPr>
              <a:xfrm>
                <a:off x="2713691" y="6775339"/>
                <a:ext cx="707010" cy="71551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DADFE31F-00F6-4DF7-9726-CF2D8DE12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1" y="6775339"/>
                <a:ext cx="707010" cy="7155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hteck 69">
            <a:extLst>
              <a:ext uri="{FF2B5EF4-FFF2-40B4-BE49-F238E27FC236}">
                <a16:creationId xmlns:a16="http://schemas.microsoft.com/office/drawing/2014/main" id="{1B0E43C0-A7FD-4D67-BE91-EFA1EEB4348D}"/>
              </a:ext>
            </a:extLst>
          </p:cNvPr>
          <p:cNvSpPr/>
          <p:nvPr/>
        </p:nvSpPr>
        <p:spPr>
          <a:xfrm>
            <a:off x="9038095" y="4220438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Pfeil: nach rechts 70">
            <a:extLst>
              <a:ext uri="{FF2B5EF4-FFF2-40B4-BE49-F238E27FC236}">
                <a16:creationId xmlns:a16="http://schemas.microsoft.com/office/drawing/2014/main" id="{0B32CEFC-E279-476F-9DD4-3C848E406B07}"/>
              </a:ext>
            </a:extLst>
          </p:cNvPr>
          <p:cNvSpPr/>
          <p:nvPr/>
        </p:nvSpPr>
        <p:spPr>
          <a:xfrm>
            <a:off x="4532400" y="6787094"/>
            <a:ext cx="2362377" cy="715513"/>
          </a:xfrm>
          <a:prstGeom prst="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37429FD0-C766-4AAD-9DE1-D461017BC073}"/>
              </a:ext>
            </a:extLst>
          </p:cNvPr>
          <p:cNvCxnSpPr>
            <a:cxnSpLocks/>
            <a:stCxn id="65" idx="0"/>
            <a:endCxn id="32" idx="2"/>
          </p:cNvCxnSpPr>
          <p:nvPr/>
        </p:nvCxnSpPr>
        <p:spPr>
          <a:xfrm flipV="1">
            <a:off x="3075249" y="2920407"/>
            <a:ext cx="509049" cy="111296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EC33F92E-1CE3-4025-AECE-CAE537FB4096}"/>
              </a:ext>
            </a:extLst>
          </p:cNvPr>
          <p:cNvSpPr txBox="1"/>
          <p:nvPr/>
        </p:nvSpPr>
        <p:spPr>
          <a:xfrm>
            <a:off x="3802991" y="6486071"/>
            <a:ext cx="412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(N) and deleted (D) concepts</a:t>
            </a:r>
          </a:p>
        </p:txBody>
      </p:sp>
    </p:spTree>
    <p:extLst>
      <p:ext uri="{BB962C8B-B14F-4D97-AF65-F5344CB8AC3E}">
        <p14:creationId xmlns:p14="http://schemas.microsoft.com/office/powerpoint/2010/main" val="81959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Benutzerdefiniert</PresentationFormat>
  <Paragraphs>14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Helm</dc:creator>
  <cp:lastModifiedBy>Julius Fenn</cp:lastModifiedBy>
  <cp:revision>135</cp:revision>
  <dcterms:created xsi:type="dcterms:W3CDTF">2022-11-11T07:25:43Z</dcterms:created>
  <dcterms:modified xsi:type="dcterms:W3CDTF">2025-01-10T08:06:18Z</dcterms:modified>
</cp:coreProperties>
</file>