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2" r:id="rId2"/>
  </p:sldIdLst>
  <p:sldSz cx="5940425" cy="84597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97"/>
  </p:normalViewPr>
  <p:slideViewPr>
    <p:cSldViewPr snapToGrid="0">
      <p:cViewPr>
        <p:scale>
          <a:sx n="75" d="100"/>
          <a:sy n="75" d="100"/>
        </p:scale>
        <p:origin x="33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7385-BFF9-429F-8B12-0940D9BFD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20DDE-04DC-4B3A-AE23-D33D35E2C5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44738" y="1143000"/>
            <a:ext cx="21685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6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0C5B8-704D-EC27-937F-A214A812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59" y="1384512"/>
            <a:ext cx="4455318" cy="2945259"/>
          </a:xfrm>
        </p:spPr>
        <p:txBody>
          <a:bodyPr anchor="b"/>
          <a:lstStyle>
            <a:lvl1pPr algn="ctr">
              <a:defRPr sz="1290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7C7C3-3632-D759-173F-299E66B4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559" y="4443350"/>
            <a:ext cx="4455318" cy="2042490"/>
          </a:xfrm>
        </p:spPr>
        <p:txBody>
          <a:bodyPr/>
          <a:lstStyle>
            <a:lvl1pPr marL="0" indent="0" algn="ctr">
              <a:buNone/>
              <a:defRPr sz="5163"/>
            </a:lvl1pPr>
            <a:lvl2pPr marL="983452" indent="0" algn="ctr">
              <a:buNone/>
              <a:defRPr sz="4302"/>
            </a:lvl2pPr>
            <a:lvl3pPr marL="1966903" indent="0" algn="ctr">
              <a:buNone/>
              <a:defRPr sz="3872"/>
            </a:lvl3pPr>
            <a:lvl4pPr marL="2950356" indent="0" algn="ctr">
              <a:buNone/>
              <a:defRPr sz="3441"/>
            </a:lvl4pPr>
            <a:lvl5pPr marL="3933809" indent="0" algn="ctr">
              <a:buNone/>
              <a:defRPr sz="3441"/>
            </a:lvl5pPr>
            <a:lvl6pPr marL="4917261" indent="0" algn="ctr">
              <a:buNone/>
              <a:defRPr sz="3441"/>
            </a:lvl6pPr>
            <a:lvl7pPr marL="5900713" indent="0" algn="ctr">
              <a:buNone/>
              <a:defRPr sz="3441"/>
            </a:lvl7pPr>
            <a:lvl8pPr marL="6884165" indent="0" algn="ctr">
              <a:buNone/>
              <a:defRPr sz="3441"/>
            </a:lvl8pPr>
            <a:lvl9pPr marL="7867616" indent="0" algn="ctr">
              <a:buNone/>
              <a:defRPr sz="3441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DD1A4-7737-DD92-01CE-6012B29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98561-117C-8E51-E441-1845010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6FE0B-2542-97E1-5774-0606B8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38A6-1358-FB58-6C16-D3E5B45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4F809-C5FF-B4D1-E638-7F7CD743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24CA5-35F5-F44B-4C54-F5B1765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E09D4-4357-8417-ABC6-4C799E8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0ABE-3FB6-6839-5F50-6BDEE8D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EE3A3-2422-E5E4-EC6E-C26370A6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251126" y="450406"/>
            <a:ext cx="1280904" cy="71692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71F5F8-51B8-E1E9-02A2-80844EE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8404" y="450406"/>
            <a:ext cx="3768457" cy="71692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30494-B5CC-B5CB-D3A5-F46EA5E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4C963-02E8-69EB-B3F6-6CDF447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9C05-25F3-F75C-06BB-6BDB4B43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3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06" y="2320570"/>
            <a:ext cx="5525833" cy="5328491"/>
          </a:xfrm>
        </p:spPr>
        <p:txBody>
          <a:bodyPr/>
          <a:lstStyle>
            <a:lvl1pPr marL="464623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ACA74D-5BE1-4B96-AD61-3AB0A5E02EC7}" type="datetime4">
              <a:rPr lang="de-DE" smtClean="0"/>
              <a:t>5. August 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00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461" userDrawn="1">
          <p15:clr>
            <a:srgbClr val="FBAE40"/>
          </p15:clr>
        </p15:guide>
        <p15:guide id="3" pos="136" userDrawn="1">
          <p15:clr>
            <a:srgbClr val="FBAE40"/>
          </p15:clr>
        </p15:guide>
        <p15:guide id="4" pos="3617" userDrawn="1">
          <p15:clr>
            <a:srgbClr val="FBAE40"/>
          </p15:clr>
        </p15:guide>
        <p15:guide id="5" orient="horz" pos="287" userDrawn="1">
          <p15:clr>
            <a:srgbClr val="FBAE40"/>
          </p15:clr>
        </p15:guide>
        <p15:guide id="6" orient="horz" pos="1320" userDrawn="1">
          <p15:clr>
            <a:srgbClr val="FBAE40"/>
          </p15:clr>
        </p15:guide>
        <p15:guide id="7" orient="horz" pos="48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C85C5-789B-47AC-95E8-CF3D283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135F9-AE6D-20D9-52F6-955CBE2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1044A-DB3C-5203-CC96-BC1B8E9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ACEE5-2386-73FA-B746-FEA6383C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E5F63-B374-C75F-EF70-C9B8778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5EE4F-B170-EA4A-A906-331C354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1" y="2109078"/>
            <a:ext cx="5123617" cy="3519036"/>
          </a:xfrm>
        </p:spPr>
        <p:txBody>
          <a:bodyPr anchor="b"/>
          <a:lstStyle>
            <a:lvl1pPr>
              <a:defRPr sz="1290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EF0CA-F514-209B-3059-9A1E816B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321" y="5661407"/>
            <a:ext cx="5123617" cy="1850577"/>
          </a:xfrm>
        </p:spPr>
        <p:txBody>
          <a:bodyPr/>
          <a:lstStyle>
            <a:lvl1pPr marL="0" indent="0">
              <a:buNone/>
              <a:defRPr sz="5163">
                <a:solidFill>
                  <a:schemeClr val="tx1">
                    <a:tint val="82000"/>
                  </a:schemeClr>
                </a:solidFill>
              </a:defRPr>
            </a:lvl1pPr>
            <a:lvl2pPr marL="983452" indent="0">
              <a:buNone/>
              <a:defRPr sz="4302">
                <a:solidFill>
                  <a:schemeClr val="tx1">
                    <a:tint val="82000"/>
                  </a:schemeClr>
                </a:solidFill>
              </a:defRPr>
            </a:lvl2pPr>
            <a:lvl3pPr marL="1966903" indent="0">
              <a:buNone/>
              <a:defRPr sz="3872">
                <a:solidFill>
                  <a:schemeClr val="tx1">
                    <a:tint val="82000"/>
                  </a:schemeClr>
                </a:solidFill>
              </a:defRPr>
            </a:lvl3pPr>
            <a:lvl4pPr marL="2950356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4pPr>
            <a:lvl5pPr marL="3933809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5pPr>
            <a:lvl6pPr marL="4917261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6pPr>
            <a:lvl7pPr marL="5900713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7pPr>
            <a:lvl8pPr marL="6884165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8pPr>
            <a:lvl9pPr marL="7867616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77F77-AE2F-0253-932B-8B2916C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79A38-5FD5-96C9-E0FC-FDE01C0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44F94-E138-C9F5-6CDC-C5CBC29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B31E-1750-F0EA-059E-CA18854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4420-EB5F-8C1D-77E1-1E768E85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404" y="2252029"/>
            <a:ext cx="2524680" cy="5367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2607E9-E2D1-3E1C-7596-EB6FEE7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7341" y="2252029"/>
            <a:ext cx="2524680" cy="5367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F24B1-9800-B9C2-8384-ACA7E77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A1635-DA79-E435-4EF1-1CDEA83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1366F-BA6A-004D-346D-386A84F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7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5EBA4-A9BB-AEA5-D101-8080BB7F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1" y="450409"/>
            <a:ext cx="5123617" cy="163516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A04D0-AE89-FC00-74B0-2DE6518D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78" y="2073825"/>
            <a:ext cx="2513078" cy="1016349"/>
          </a:xfrm>
        </p:spPr>
        <p:txBody>
          <a:bodyPr anchor="b"/>
          <a:lstStyle>
            <a:lvl1pPr marL="0" indent="0">
              <a:buNone/>
              <a:defRPr sz="5163" b="1"/>
            </a:lvl1pPr>
            <a:lvl2pPr marL="983452" indent="0">
              <a:buNone/>
              <a:defRPr sz="4302" b="1"/>
            </a:lvl2pPr>
            <a:lvl3pPr marL="1966903" indent="0">
              <a:buNone/>
              <a:defRPr sz="3872" b="1"/>
            </a:lvl3pPr>
            <a:lvl4pPr marL="2950356" indent="0">
              <a:buNone/>
              <a:defRPr sz="3441" b="1"/>
            </a:lvl4pPr>
            <a:lvl5pPr marL="3933809" indent="0">
              <a:buNone/>
              <a:defRPr sz="3441" b="1"/>
            </a:lvl5pPr>
            <a:lvl6pPr marL="4917261" indent="0">
              <a:buNone/>
              <a:defRPr sz="3441" b="1"/>
            </a:lvl6pPr>
            <a:lvl7pPr marL="5900713" indent="0">
              <a:buNone/>
              <a:defRPr sz="3441" b="1"/>
            </a:lvl7pPr>
            <a:lvl8pPr marL="6884165" indent="0">
              <a:buNone/>
              <a:defRPr sz="3441" b="1"/>
            </a:lvl8pPr>
            <a:lvl9pPr marL="7867616" indent="0">
              <a:buNone/>
              <a:defRPr sz="344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462A1-AC5A-0263-C2BE-8D711A5F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178" y="3090175"/>
            <a:ext cx="2513078" cy="45451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30697-6B0A-EFB2-3390-7C55495C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07351" y="2073825"/>
            <a:ext cx="2525454" cy="1016349"/>
          </a:xfrm>
        </p:spPr>
        <p:txBody>
          <a:bodyPr anchor="b"/>
          <a:lstStyle>
            <a:lvl1pPr marL="0" indent="0">
              <a:buNone/>
              <a:defRPr sz="5163" b="1"/>
            </a:lvl1pPr>
            <a:lvl2pPr marL="983452" indent="0">
              <a:buNone/>
              <a:defRPr sz="4302" b="1"/>
            </a:lvl2pPr>
            <a:lvl3pPr marL="1966903" indent="0">
              <a:buNone/>
              <a:defRPr sz="3872" b="1"/>
            </a:lvl3pPr>
            <a:lvl4pPr marL="2950356" indent="0">
              <a:buNone/>
              <a:defRPr sz="3441" b="1"/>
            </a:lvl4pPr>
            <a:lvl5pPr marL="3933809" indent="0">
              <a:buNone/>
              <a:defRPr sz="3441" b="1"/>
            </a:lvl5pPr>
            <a:lvl6pPr marL="4917261" indent="0">
              <a:buNone/>
              <a:defRPr sz="3441" b="1"/>
            </a:lvl6pPr>
            <a:lvl7pPr marL="5900713" indent="0">
              <a:buNone/>
              <a:defRPr sz="3441" b="1"/>
            </a:lvl7pPr>
            <a:lvl8pPr marL="6884165" indent="0">
              <a:buNone/>
              <a:defRPr sz="3441" b="1"/>
            </a:lvl8pPr>
            <a:lvl9pPr marL="7867616" indent="0">
              <a:buNone/>
              <a:defRPr sz="344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1732FC-FC62-4789-1286-1319CE0C3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07351" y="3090175"/>
            <a:ext cx="2525454" cy="45451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E8BD1-8942-C7D8-36B9-BCDFD3E3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6C648-A265-4487-EB56-B181DB9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2B8A-EDBA-8282-2D98-51276CB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5C9D7-C590-E009-2B80-0B934E7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9B9185-6F4A-D949-45FD-8675DDD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0209BD-88EA-9EE4-AE8C-3575000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08F0E9-588A-091B-82A8-6F376F9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8F225-8191-3198-4B11-BCBDE58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1EC8A-0D11-8AE4-704D-1DD56A2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4D8B9-CE43-113D-E2BB-E9247881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26CF0-2CE6-1C5C-EB0A-D4E47856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7" y="563989"/>
            <a:ext cx="1915942" cy="1973950"/>
          </a:xfrm>
        </p:spPr>
        <p:txBody>
          <a:bodyPr anchor="b"/>
          <a:lstStyle>
            <a:lvl1pPr>
              <a:defRPr sz="688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78F18-C799-EB3D-F399-915331B6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55" y="1218056"/>
            <a:ext cx="3007341" cy="6011933"/>
          </a:xfrm>
        </p:spPr>
        <p:txBody>
          <a:bodyPr/>
          <a:lstStyle>
            <a:lvl1pPr>
              <a:defRPr sz="6882"/>
            </a:lvl1pPr>
            <a:lvl2pPr>
              <a:defRPr sz="6023"/>
            </a:lvl2pPr>
            <a:lvl3pPr>
              <a:defRPr sz="5163"/>
            </a:lvl3pPr>
            <a:lvl4pPr>
              <a:defRPr sz="4302"/>
            </a:lvl4pPr>
            <a:lvl5pPr>
              <a:defRPr sz="4302"/>
            </a:lvl5pPr>
            <a:lvl6pPr>
              <a:defRPr sz="4302"/>
            </a:lvl6pPr>
            <a:lvl7pPr>
              <a:defRPr sz="4302"/>
            </a:lvl7pPr>
            <a:lvl8pPr>
              <a:defRPr sz="4302"/>
            </a:lvl8pPr>
            <a:lvl9pPr>
              <a:defRPr sz="430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0B04B-F622-9D11-4578-40623DFB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7" y="2537940"/>
            <a:ext cx="1915942" cy="4701840"/>
          </a:xfrm>
        </p:spPr>
        <p:txBody>
          <a:bodyPr/>
          <a:lstStyle>
            <a:lvl1pPr marL="0" indent="0">
              <a:buNone/>
              <a:defRPr sz="3441"/>
            </a:lvl1pPr>
            <a:lvl2pPr marL="983452" indent="0">
              <a:buNone/>
              <a:defRPr sz="3012"/>
            </a:lvl2pPr>
            <a:lvl3pPr marL="1966903" indent="0">
              <a:buNone/>
              <a:defRPr sz="2581"/>
            </a:lvl3pPr>
            <a:lvl4pPr marL="2950356" indent="0">
              <a:buNone/>
              <a:defRPr sz="2151"/>
            </a:lvl4pPr>
            <a:lvl5pPr marL="3933809" indent="0">
              <a:buNone/>
              <a:defRPr sz="2151"/>
            </a:lvl5pPr>
            <a:lvl6pPr marL="4917261" indent="0">
              <a:buNone/>
              <a:defRPr sz="2151"/>
            </a:lvl6pPr>
            <a:lvl7pPr marL="5900713" indent="0">
              <a:buNone/>
              <a:defRPr sz="2151"/>
            </a:lvl7pPr>
            <a:lvl8pPr marL="6884165" indent="0">
              <a:buNone/>
              <a:defRPr sz="2151"/>
            </a:lvl8pPr>
            <a:lvl9pPr marL="7867616" indent="0">
              <a:buNone/>
              <a:defRPr sz="21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3D494-46AC-368D-2A60-3B93CB3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1183D-9053-5160-3C73-68C81D5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314945-C809-919F-81F9-EDA7403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88E-EACB-1622-A9DB-2B87F7F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7" y="563989"/>
            <a:ext cx="1915942" cy="1973950"/>
          </a:xfrm>
        </p:spPr>
        <p:txBody>
          <a:bodyPr anchor="b"/>
          <a:lstStyle>
            <a:lvl1pPr>
              <a:defRPr sz="688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6EB090-3074-1420-38BD-E6507961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25455" y="1218056"/>
            <a:ext cx="3007341" cy="6011933"/>
          </a:xfrm>
        </p:spPr>
        <p:txBody>
          <a:bodyPr/>
          <a:lstStyle>
            <a:lvl1pPr marL="0" indent="0">
              <a:buNone/>
              <a:defRPr sz="6882"/>
            </a:lvl1pPr>
            <a:lvl2pPr marL="983452" indent="0">
              <a:buNone/>
              <a:defRPr sz="6023"/>
            </a:lvl2pPr>
            <a:lvl3pPr marL="1966903" indent="0">
              <a:buNone/>
              <a:defRPr sz="5163"/>
            </a:lvl3pPr>
            <a:lvl4pPr marL="2950356" indent="0">
              <a:buNone/>
              <a:defRPr sz="4302"/>
            </a:lvl4pPr>
            <a:lvl5pPr marL="3933809" indent="0">
              <a:buNone/>
              <a:defRPr sz="4302"/>
            </a:lvl5pPr>
            <a:lvl6pPr marL="4917261" indent="0">
              <a:buNone/>
              <a:defRPr sz="4302"/>
            </a:lvl6pPr>
            <a:lvl7pPr marL="5900713" indent="0">
              <a:buNone/>
              <a:defRPr sz="4302"/>
            </a:lvl7pPr>
            <a:lvl8pPr marL="6884165" indent="0">
              <a:buNone/>
              <a:defRPr sz="4302"/>
            </a:lvl8pPr>
            <a:lvl9pPr marL="7867616" indent="0">
              <a:buNone/>
              <a:defRPr sz="4302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33D86-A330-ACD3-7632-CCB19BE1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7" y="2537940"/>
            <a:ext cx="1915942" cy="4701840"/>
          </a:xfrm>
        </p:spPr>
        <p:txBody>
          <a:bodyPr/>
          <a:lstStyle>
            <a:lvl1pPr marL="0" indent="0">
              <a:buNone/>
              <a:defRPr sz="3441"/>
            </a:lvl1pPr>
            <a:lvl2pPr marL="983452" indent="0">
              <a:buNone/>
              <a:defRPr sz="3012"/>
            </a:lvl2pPr>
            <a:lvl3pPr marL="1966903" indent="0">
              <a:buNone/>
              <a:defRPr sz="2581"/>
            </a:lvl3pPr>
            <a:lvl4pPr marL="2950356" indent="0">
              <a:buNone/>
              <a:defRPr sz="2151"/>
            </a:lvl4pPr>
            <a:lvl5pPr marL="3933809" indent="0">
              <a:buNone/>
              <a:defRPr sz="2151"/>
            </a:lvl5pPr>
            <a:lvl6pPr marL="4917261" indent="0">
              <a:buNone/>
              <a:defRPr sz="2151"/>
            </a:lvl6pPr>
            <a:lvl7pPr marL="5900713" indent="0">
              <a:buNone/>
              <a:defRPr sz="2151"/>
            </a:lvl7pPr>
            <a:lvl8pPr marL="6884165" indent="0">
              <a:buNone/>
              <a:defRPr sz="2151"/>
            </a:lvl8pPr>
            <a:lvl9pPr marL="7867616" indent="0">
              <a:buNone/>
              <a:defRPr sz="21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A10EF-7CFE-8AE7-D00D-4F356EB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A4AF3-B829-52F7-BDC2-45F8F88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E0A6-3C98-5B42-6CDA-767BDDC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F289-D847-339A-F24A-C9B525EC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09" y="450409"/>
            <a:ext cx="5123617" cy="163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3A533-CD55-00A6-ED8D-0B560B49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09" y="2252029"/>
            <a:ext cx="5123617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CB8C3-89B7-96D3-FFA1-EF3E1604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8414" y="7840976"/>
            <a:ext cx="1336595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9BBB5-676D-4F44-9A00-181B7A6F52CE}" type="datetimeFigureOut">
              <a:rPr lang="de-DE" smtClean="0"/>
              <a:t>05.08.2024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EE581-B537-92D6-FDBB-27654352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771" y="7840976"/>
            <a:ext cx="2004894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6E21-B6EB-C17F-D846-8FD0F586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5435" y="7840976"/>
            <a:ext cx="1336595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966903" rtl="0" eaLnBrk="1" latinLnBrk="0" hangingPunct="1">
        <a:lnSpc>
          <a:spcPct val="90000"/>
        </a:lnSpc>
        <a:spcBef>
          <a:spcPct val="0"/>
        </a:spcBef>
        <a:buNone/>
        <a:defRPr sz="9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28" indent="-491728" algn="l" defTabSz="1966903" rtl="0" eaLnBrk="1" latinLnBrk="0" hangingPunct="1">
        <a:lnSpc>
          <a:spcPct val="90000"/>
        </a:lnSpc>
        <a:spcBef>
          <a:spcPts val="2151"/>
        </a:spcBef>
        <a:buFont typeface="Arial" panose="020B0604020202020204" pitchFamily="34" charset="0"/>
        <a:buChar char="•"/>
        <a:defRPr sz="6023" kern="1200">
          <a:solidFill>
            <a:schemeClr val="tx1"/>
          </a:solidFill>
          <a:latin typeface="+mn-lt"/>
          <a:ea typeface="+mn-ea"/>
          <a:cs typeface="+mn-cs"/>
        </a:defRPr>
      </a:lvl1pPr>
      <a:lvl2pPr marL="1475177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5163" kern="1200">
          <a:solidFill>
            <a:schemeClr val="tx1"/>
          </a:solidFill>
          <a:latin typeface="+mn-lt"/>
          <a:ea typeface="+mn-ea"/>
          <a:cs typeface="+mn-cs"/>
        </a:defRPr>
      </a:lvl2pPr>
      <a:lvl3pPr marL="2458629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4302" kern="1200">
          <a:solidFill>
            <a:schemeClr val="tx1"/>
          </a:solidFill>
          <a:latin typeface="+mn-lt"/>
          <a:ea typeface="+mn-ea"/>
          <a:cs typeface="+mn-cs"/>
        </a:defRPr>
      </a:lvl3pPr>
      <a:lvl4pPr marL="3442083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4pPr>
      <a:lvl5pPr marL="4425536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5pPr>
      <a:lvl6pPr marL="5408987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6pPr>
      <a:lvl7pPr marL="6392437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7pPr>
      <a:lvl8pPr marL="7375889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8pPr>
      <a:lvl9pPr marL="8359342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1pPr>
      <a:lvl2pPr marL="983452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2pPr>
      <a:lvl3pPr marL="1966903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3pPr>
      <a:lvl4pPr marL="2950356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4pPr>
      <a:lvl5pPr marL="3933809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5pPr>
      <a:lvl6pPr marL="4917261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6pPr>
      <a:lvl7pPr marL="5900713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7pPr>
      <a:lvl8pPr marL="6884165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8pPr>
      <a:lvl9pPr marL="7867616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4279D83-0403-406E-A74F-B3C6C2E69EE8}"/>
              </a:ext>
            </a:extLst>
          </p:cNvPr>
          <p:cNvSpPr/>
          <p:nvPr/>
        </p:nvSpPr>
        <p:spPr>
          <a:xfrm>
            <a:off x="1351934" y="201325"/>
            <a:ext cx="3236550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 Prepare drawn CAM data (concepts, incl. emotional evaluation and connections)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31FD93-DF7C-4B35-82BB-B97AA6134D9C}"/>
              </a:ext>
            </a:extLst>
          </p:cNvPr>
          <p:cNvSpPr/>
          <p:nvPr/>
        </p:nvSpPr>
        <p:spPr>
          <a:xfrm>
            <a:off x="1351939" y="1482149"/>
            <a:ext cx="3236551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2. Translation process: German concepts translated into English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212F48C-65EF-4448-8900-751AC16497FF}"/>
              </a:ext>
            </a:extLst>
          </p:cNvPr>
          <p:cNvSpPr/>
          <p:nvPr/>
        </p:nvSpPr>
        <p:spPr>
          <a:xfrm>
            <a:off x="390562" y="2756770"/>
            <a:ext cx="5159301" cy="1681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3. Development of coding guidelines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71F3BA-C4D9-497A-8EC0-8BFCE8847DFD}"/>
              </a:ext>
            </a:extLst>
          </p:cNvPr>
          <p:cNvSpPr/>
          <p:nvPr/>
        </p:nvSpPr>
        <p:spPr>
          <a:xfrm>
            <a:off x="714629" y="3320112"/>
            <a:ext cx="1595979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Literature search (top down)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E62D356-F50B-4BD3-9E31-A54C408E5C8B}"/>
              </a:ext>
            </a:extLst>
          </p:cNvPr>
          <p:cNvSpPr/>
          <p:nvPr/>
        </p:nvSpPr>
        <p:spPr>
          <a:xfrm>
            <a:off x="3485538" y="3320112"/>
            <a:ext cx="1595979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Collected data (bottom up)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C7246C-F380-446A-8191-80F871C305A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310603" y="3796362"/>
            <a:ext cx="1174930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88FFEA47-70D0-499E-B4BF-B67A2FC16933}"/>
              </a:ext>
            </a:extLst>
          </p:cNvPr>
          <p:cNvSpPr/>
          <p:nvPr/>
        </p:nvSpPr>
        <p:spPr>
          <a:xfrm>
            <a:off x="1351939" y="4760478"/>
            <a:ext cx="3236551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4. Employment of coding guidelines: categorize drawn concepts into categories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CB123-0061-41EA-8D78-FB06D2A708E4}"/>
              </a:ext>
            </a:extLst>
          </p:cNvPr>
          <p:cNvSpPr/>
          <p:nvPr/>
        </p:nvSpPr>
        <p:spPr>
          <a:xfrm>
            <a:off x="1351939" y="6035094"/>
            <a:ext cx="3236551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5. Applied quantitative analyses to investigate difference between categories differentiated by RR, SAR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53628C-21E6-47FB-B672-47E03440B5B0}"/>
              </a:ext>
            </a:extLst>
          </p:cNvPr>
          <p:cNvSpPr/>
          <p:nvPr/>
        </p:nvSpPr>
        <p:spPr>
          <a:xfrm>
            <a:off x="1351939" y="7314911"/>
            <a:ext cx="3236551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6. Employed Large Language Model (ChatGPT-4o) to semi-automatically summarize categories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A906738-1BB3-4778-B8AF-ABE9203D4F0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970215" y="1153828"/>
            <a:ext cx="1" cy="3283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191C607-BA59-4E6E-AB9E-2731E28C178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970215" y="2434651"/>
            <a:ext cx="1" cy="3221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F29BB3B-84CF-428A-8576-10512EB70AC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970208" y="4438363"/>
            <a:ext cx="0" cy="3221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C71C63E-33E5-494F-B628-E0A95AB2D34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970208" y="5712980"/>
            <a:ext cx="0" cy="3221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BF6618A-E05C-47F2-8A77-3A00EF480D0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970208" y="6987597"/>
            <a:ext cx="0" cy="3273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Benutzerdefiniert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5</cp:revision>
  <dcterms:created xsi:type="dcterms:W3CDTF">2024-07-31T14:09:03Z</dcterms:created>
  <dcterms:modified xsi:type="dcterms:W3CDTF">2024-08-05T08:17:13Z</dcterms:modified>
</cp:coreProperties>
</file>