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88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70"/>
    <p:restoredTop sz="96197"/>
  </p:normalViewPr>
  <p:slideViewPr>
    <p:cSldViewPr snapToGrid="0">
      <p:cViewPr varScale="1">
        <p:scale>
          <a:sx n="102" d="100"/>
          <a:sy n="102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C48EC-F15D-1944-9FCA-54EE75407DD9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3EB3B09-AFF5-8241-98CD-B260F0BDA904}">
      <dgm:prSet phldrT="[Text]"/>
      <dgm:spPr/>
      <dgm:t>
        <a:bodyPr/>
        <a:lstStyle/>
        <a:p>
          <a:r>
            <a:rPr lang="de-DE" dirty="0"/>
            <a:t>Philosophy</a:t>
          </a:r>
        </a:p>
      </dgm:t>
    </dgm:pt>
    <dgm:pt modelId="{C66DD4C5-0C43-394E-9759-4CFAEC8D4AF0}" type="parTrans" cxnId="{221F14BD-1892-E445-A81D-69EB7047D146}">
      <dgm:prSet/>
      <dgm:spPr/>
      <dgm:t>
        <a:bodyPr/>
        <a:lstStyle/>
        <a:p>
          <a:endParaRPr lang="de-DE"/>
        </a:p>
      </dgm:t>
    </dgm:pt>
    <dgm:pt modelId="{7E0AE5E2-4B7B-1141-A806-5F63BA936040}" type="sibTrans" cxnId="{221F14BD-1892-E445-A81D-69EB7047D146}">
      <dgm:prSet/>
      <dgm:spPr/>
      <dgm:t>
        <a:bodyPr/>
        <a:lstStyle/>
        <a:p>
          <a:endParaRPr lang="de-DE"/>
        </a:p>
      </dgm:t>
    </dgm:pt>
    <dgm:pt modelId="{2E4EA8F3-FD39-794E-862D-09DF6BDFE1F5}">
      <dgm:prSet phldrT="[Text]"/>
      <dgm:spPr/>
      <dgm:t>
        <a:bodyPr/>
        <a:lstStyle/>
        <a:p>
          <a:r>
            <a:rPr lang="de-DE" dirty="0" err="1"/>
            <a:t>Psychology</a:t>
          </a:r>
          <a:endParaRPr lang="de-DE" dirty="0"/>
        </a:p>
      </dgm:t>
    </dgm:pt>
    <dgm:pt modelId="{6B1B4DEE-E21B-344F-B1C6-042F415AD357}" type="parTrans" cxnId="{4699048B-5DE3-6648-A585-4C1BBF81139E}">
      <dgm:prSet/>
      <dgm:spPr/>
      <dgm:t>
        <a:bodyPr/>
        <a:lstStyle/>
        <a:p>
          <a:endParaRPr lang="de-DE"/>
        </a:p>
      </dgm:t>
    </dgm:pt>
    <dgm:pt modelId="{A25E8AD0-44B4-E045-BCF3-6CD9DA37C76F}" type="sibTrans" cxnId="{4699048B-5DE3-6648-A585-4C1BBF81139E}">
      <dgm:prSet/>
      <dgm:spPr/>
      <dgm:t>
        <a:bodyPr/>
        <a:lstStyle/>
        <a:p>
          <a:endParaRPr lang="de-DE"/>
        </a:p>
      </dgm:t>
    </dgm:pt>
    <dgm:pt modelId="{F801D861-48EB-BA47-8978-0EDCFF752B25}">
      <dgm:prSet phldrT="[Text]"/>
      <dgm:spPr/>
      <dgm:t>
        <a:bodyPr/>
        <a:lstStyle/>
        <a:p>
          <a:r>
            <a:rPr lang="de-DE" dirty="0"/>
            <a:t>Robotics</a:t>
          </a:r>
        </a:p>
      </dgm:t>
    </dgm:pt>
    <dgm:pt modelId="{539FA8B8-E969-1849-AEC8-F5DFAB0CB020}" type="parTrans" cxnId="{B94175DC-6D0F-B644-87DA-A1CEAFF26AB4}">
      <dgm:prSet/>
      <dgm:spPr/>
      <dgm:t>
        <a:bodyPr/>
        <a:lstStyle/>
        <a:p>
          <a:endParaRPr lang="de-DE"/>
        </a:p>
      </dgm:t>
    </dgm:pt>
    <dgm:pt modelId="{8980E2A4-7D38-8847-9F39-3A3E69826D01}" type="sibTrans" cxnId="{B94175DC-6D0F-B644-87DA-A1CEAFF26AB4}">
      <dgm:prSet/>
      <dgm:spPr/>
      <dgm:t>
        <a:bodyPr/>
        <a:lstStyle/>
        <a:p>
          <a:endParaRPr lang="de-DE"/>
        </a:p>
      </dgm:t>
    </dgm:pt>
    <dgm:pt modelId="{D723C585-482D-E949-B218-91231BCED3BD}">
      <dgm:prSet phldrT="[Text]"/>
      <dgm:spPr/>
      <dgm:t>
        <a:bodyPr/>
        <a:lstStyle/>
        <a:p>
          <a:endParaRPr lang="de-DE" dirty="0"/>
        </a:p>
      </dgm:t>
    </dgm:pt>
    <dgm:pt modelId="{F932F0CE-7F49-3B4C-BEC9-CAF7F752BB3C}" type="parTrans" cxnId="{5790B82D-EF73-E143-BE41-2111BD000930}">
      <dgm:prSet/>
      <dgm:spPr/>
      <dgm:t>
        <a:bodyPr/>
        <a:lstStyle/>
        <a:p>
          <a:endParaRPr lang="de-DE"/>
        </a:p>
      </dgm:t>
    </dgm:pt>
    <dgm:pt modelId="{ED5B050B-3B6F-5644-918E-E686025E85E2}" type="sibTrans" cxnId="{5790B82D-EF73-E143-BE41-2111BD000930}">
      <dgm:prSet/>
      <dgm:spPr/>
      <dgm:t>
        <a:bodyPr/>
        <a:lstStyle/>
        <a:p>
          <a:endParaRPr lang="de-DE"/>
        </a:p>
      </dgm:t>
    </dgm:pt>
    <dgm:pt modelId="{4828B708-0DED-374A-8F0B-993E9692331D}" type="pres">
      <dgm:prSet presAssocID="{F1EC48EC-F15D-1944-9FCA-54EE75407DD9}" presName="Name0" presStyleCnt="0">
        <dgm:presLayoutVars>
          <dgm:chMax val="4"/>
          <dgm:resizeHandles val="exact"/>
        </dgm:presLayoutVars>
      </dgm:prSet>
      <dgm:spPr/>
    </dgm:pt>
    <dgm:pt modelId="{1ECC6744-759A-2C4F-A6B2-6914981A1EE0}" type="pres">
      <dgm:prSet presAssocID="{F1EC48EC-F15D-1944-9FCA-54EE75407DD9}" presName="ellipse" presStyleLbl="trBgShp" presStyleIdx="0" presStyleCnt="1"/>
      <dgm:spPr/>
    </dgm:pt>
    <dgm:pt modelId="{5F08EBFB-DC8E-DA47-BD48-05DDFD73A0A7}" type="pres">
      <dgm:prSet presAssocID="{F1EC48EC-F15D-1944-9FCA-54EE75407DD9}" presName="arrow1" presStyleLbl="fgShp" presStyleIdx="0" presStyleCnt="1"/>
      <dgm:spPr/>
    </dgm:pt>
    <dgm:pt modelId="{B32EE8F9-45B8-6741-86A8-42FEACE8A492}" type="pres">
      <dgm:prSet presAssocID="{F1EC48EC-F15D-1944-9FCA-54EE75407DD9}" presName="rectangle" presStyleLbl="revTx" presStyleIdx="0" presStyleCnt="1">
        <dgm:presLayoutVars>
          <dgm:bulletEnabled val="1"/>
        </dgm:presLayoutVars>
      </dgm:prSet>
      <dgm:spPr/>
    </dgm:pt>
    <dgm:pt modelId="{522E36A4-A166-C04B-9A4F-323AAAFBF1C0}" type="pres">
      <dgm:prSet presAssocID="{2E4EA8F3-FD39-794E-862D-09DF6BDFE1F5}" presName="item1" presStyleLbl="node1" presStyleIdx="0" presStyleCnt="3">
        <dgm:presLayoutVars>
          <dgm:bulletEnabled val="1"/>
        </dgm:presLayoutVars>
      </dgm:prSet>
      <dgm:spPr/>
    </dgm:pt>
    <dgm:pt modelId="{7CD42E3E-A2BD-494A-9D9D-81893543DDB0}" type="pres">
      <dgm:prSet presAssocID="{F801D861-48EB-BA47-8978-0EDCFF752B25}" presName="item2" presStyleLbl="node1" presStyleIdx="1" presStyleCnt="3">
        <dgm:presLayoutVars>
          <dgm:bulletEnabled val="1"/>
        </dgm:presLayoutVars>
      </dgm:prSet>
      <dgm:spPr/>
    </dgm:pt>
    <dgm:pt modelId="{FF6B8030-3795-E84A-9559-7F8A50E60B3B}" type="pres">
      <dgm:prSet presAssocID="{D723C585-482D-E949-B218-91231BCED3BD}" presName="item3" presStyleLbl="node1" presStyleIdx="2" presStyleCnt="3">
        <dgm:presLayoutVars>
          <dgm:bulletEnabled val="1"/>
        </dgm:presLayoutVars>
      </dgm:prSet>
      <dgm:spPr/>
    </dgm:pt>
    <dgm:pt modelId="{76D62D70-0C65-6A42-8499-8C01B573BCE9}" type="pres">
      <dgm:prSet presAssocID="{F1EC48EC-F15D-1944-9FCA-54EE75407DD9}" presName="funnel" presStyleLbl="trAlignAcc1" presStyleIdx="0" presStyleCnt="1" custLinFactNeighborX="-2082" custLinFactNeighborY="2310"/>
      <dgm:spPr/>
    </dgm:pt>
  </dgm:ptLst>
  <dgm:cxnLst>
    <dgm:cxn modelId="{A0D8711F-A3C8-BF49-8DE1-2794339824D1}" type="presOf" srcId="{D723C585-482D-E949-B218-91231BCED3BD}" destId="{B32EE8F9-45B8-6741-86A8-42FEACE8A492}" srcOrd="0" destOrd="0" presId="urn:microsoft.com/office/officeart/2005/8/layout/funnel1"/>
    <dgm:cxn modelId="{5790B82D-EF73-E143-BE41-2111BD000930}" srcId="{F1EC48EC-F15D-1944-9FCA-54EE75407DD9}" destId="{D723C585-482D-E949-B218-91231BCED3BD}" srcOrd="3" destOrd="0" parTransId="{F932F0CE-7F49-3B4C-BEC9-CAF7F752BB3C}" sibTransId="{ED5B050B-3B6F-5644-918E-E686025E85E2}"/>
    <dgm:cxn modelId="{9FC7796C-CA8D-F942-9284-262FC20B588A}" type="presOf" srcId="{F801D861-48EB-BA47-8978-0EDCFF752B25}" destId="{522E36A4-A166-C04B-9A4F-323AAAFBF1C0}" srcOrd="0" destOrd="0" presId="urn:microsoft.com/office/officeart/2005/8/layout/funnel1"/>
    <dgm:cxn modelId="{AF187F6C-14ED-8849-AEDC-61C328BF18C2}" type="presOf" srcId="{2E4EA8F3-FD39-794E-862D-09DF6BDFE1F5}" destId="{7CD42E3E-A2BD-494A-9D9D-81893543DDB0}" srcOrd="0" destOrd="0" presId="urn:microsoft.com/office/officeart/2005/8/layout/funnel1"/>
    <dgm:cxn modelId="{82695F87-EFFA-7C4C-8990-2AD9304C51B1}" type="presOf" srcId="{F1EC48EC-F15D-1944-9FCA-54EE75407DD9}" destId="{4828B708-0DED-374A-8F0B-993E9692331D}" srcOrd="0" destOrd="0" presId="urn:microsoft.com/office/officeart/2005/8/layout/funnel1"/>
    <dgm:cxn modelId="{4699048B-5DE3-6648-A585-4C1BBF81139E}" srcId="{F1EC48EC-F15D-1944-9FCA-54EE75407DD9}" destId="{2E4EA8F3-FD39-794E-862D-09DF6BDFE1F5}" srcOrd="1" destOrd="0" parTransId="{6B1B4DEE-E21B-344F-B1C6-042F415AD357}" sibTransId="{A25E8AD0-44B4-E045-BCF3-6CD9DA37C76F}"/>
    <dgm:cxn modelId="{221F14BD-1892-E445-A81D-69EB7047D146}" srcId="{F1EC48EC-F15D-1944-9FCA-54EE75407DD9}" destId="{13EB3B09-AFF5-8241-98CD-B260F0BDA904}" srcOrd="0" destOrd="0" parTransId="{C66DD4C5-0C43-394E-9759-4CFAEC8D4AF0}" sibTransId="{7E0AE5E2-4B7B-1141-A806-5F63BA936040}"/>
    <dgm:cxn modelId="{B94175DC-6D0F-B644-87DA-A1CEAFF26AB4}" srcId="{F1EC48EC-F15D-1944-9FCA-54EE75407DD9}" destId="{F801D861-48EB-BA47-8978-0EDCFF752B25}" srcOrd="2" destOrd="0" parTransId="{539FA8B8-E969-1849-AEC8-F5DFAB0CB020}" sibTransId="{8980E2A4-7D38-8847-9F39-3A3E69826D01}"/>
    <dgm:cxn modelId="{47C21AE6-4145-B248-BF54-51DF731AE14D}" type="presOf" srcId="{13EB3B09-AFF5-8241-98CD-B260F0BDA904}" destId="{FF6B8030-3795-E84A-9559-7F8A50E60B3B}" srcOrd="0" destOrd="0" presId="urn:microsoft.com/office/officeart/2005/8/layout/funnel1"/>
    <dgm:cxn modelId="{893BD535-F34A-0D48-9AF4-D5F634E7381A}" type="presParOf" srcId="{4828B708-0DED-374A-8F0B-993E9692331D}" destId="{1ECC6744-759A-2C4F-A6B2-6914981A1EE0}" srcOrd="0" destOrd="0" presId="urn:microsoft.com/office/officeart/2005/8/layout/funnel1"/>
    <dgm:cxn modelId="{7F27D440-6D0A-034E-8E08-55A6B55D9141}" type="presParOf" srcId="{4828B708-0DED-374A-8F0B-993E9692331D}" destId="{5F08EBFB-DC8E-DA47-BD48-05DDFD73A0A7}" srcOrd="1" destOrd="0" presId="urn:microsoft.com/office/officeart/2005/8/layout/funnel1"/>
    <dgm:cxn modelId="{76B4F712-0B0F-F441-A151-945B9C5A1A37}" type="presParOf" srcId="{4828B708-0DED-374A-8F0B-993E9692331D}" destId="{B32EE8F9-45B8-6741-86A8-42FEACE8A492}" srcOrd="2" destOrd="0" presId="urn:microsoft.com/office/officeart/2005/8/layout/funnel1"/>
    <dgm:cxn modelId="{1114B481-9F10-9844-9853-2CBA00422980}" type="presParOf" srcId="{4828B708-0DED-374A-8F0B-993E9692331D}" destId="{522E36A4-A166-C04B-9A4F-323AAAFBF1C0}" srcOrd="3" destOrd="0" presId="urn:microsoft.com/office/officeart/2005/8/layout/funnel1"/>
    <dgm:cxn modelId="{DF51D11F-DF96-4D4D-8E61-DD194C40448A}" type="presParOf" srcId="{4828B708-0DED-374A-8F0B-993E9692331D}" destId="{7CD42E3E-A2BD-494A-9D9D-81893543DDB0}" srcOrd="4" destOrd="0" presId="urn:microsoft.com/office/officeart/2005/8/layout/funnel1"/>
    <dgm:cxn modelId="{04FEBE9D-046C-794F-90A8-D60EA38CBE45}" type="presParOf" srcId="{4828B708-0DED-374A-8F0B-993E9692331D}" destId="{FF6B8030-3795-E84A-9559-7F8A50E60B3B}" srcOrd="5" destOrd="0" presId="urn:microsoft.com/office/officeart/2005/8/layout/funnel1"/>
    <dgm:cxn modelId="{1643E94C-CBD5-8646-A1F8-40DB12B204DF}" type="presParOf" srcId="{4828B708-0DED-374A-8F0B-993E9692331D}" destId="{76D62D70-0C65-6A42-8499-8C01B573BCE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C6744-759A-2C4F-A6B2-6914981A1EE0}">
      <dsp:nvSpPr>
        <dsp:cNvPr id="0" name=""/>
        <dsp:cNvSpPr/>
      </dsp:nvSpPr>
      <dsp:spPr>
        <a:xfrm>
          <a:off x="397495" y="392651"/>
          <a:ext cx="1452603" cy="5044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8EBFB-DC8E-DA47-BD48-05DDFD73A0A7}">
      <dsp:nvSpPr>
        <dsp:cNvPr id="0" name=""/>
        <dsp:cNvSpPr/>
      </dsp:nvSpPr>
      <dsp:spPr>
        <a:xfrm>
          <a:off x="985292" y="1627927"/>
          <a:ext cx="281512" cy="18016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EE8F9-45B8-6741-86A8-42FEACE8A492}">
      <dsp:nvSpPr>
        <dsp:cNvPr id="0" name=""/>
        <dsp:cNvSpPr/>
      </dsp:nvSpPr>
      <dsp:spPr>
        <a:xfrm>
          <a:off x="450419" y="1772061"/>
          <a:ext cx="1351258" cy="33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 dirty="0"/>
        </a:p>
      </dsp:txBody>
      <dsp:txXfrm>
        <a:off x="450419" y="1772061"/>
        <a:ext cx="1351258" cy="337814"/>
      </dsp:txXfrm>
    </dsp:sp>
    <dsp:sp modelId="{522E36A4-A166-C04B-9A4F-323AAAFBF1C0}">
      <dsp:nvSpPr>
        <dsp:cNvPr id="0" name=""/>
        <dsp:cNvSpPr/>
      </dsp:nvSpPr>
      <dsp:spPr>
        <a:xfrm>
          <a:off x="925612" y="936082"/>
          <a:ext cx="506722" cy="50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Robotics</a:t>
          </a:r>
        </a:p>
      </dsp:txBody>
      <dsp:txXfrm>
        <a:off x="999820" y="1010290"/>
        <a:ext cx="358306" cy="358306"/>
      </dsp:txXfrm>
    </dsp:sp>
    <dsp:sp modelId="{7CD42E3E-A2BD-494A-9D9D-81893543DDB0}">
      <dsp:nvSpPr>
        <dsp:cNvPr id="0" name=""/>
        <dsp:cNvSpPr/>
      </dsp:nvSpPr>
      <dsp:spPr>
        <a:xfrm>
          <a:off x="563024" y="555928"/>
          <a:ext cx="506722" cy="50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Psychology</a:t>
          </a:r>
          <a:endParaRPr lang="de-DE" sz="500" kern="1200" dirty="0"/>
        </a:p>
      </dsp:txBody>
      <dsp:txXfrm>
        <a:off x="637232" y="630136"/>
        <a:ext cx="358306" cy="358306"/>
      </dsp:txXfrm>
    </dsp:sp>
    <dsp:sp modelId="{FF6B8030-3795-E84A-9559-7F8A50E60B3B}">
      <dsp:nvSpPr>
        <dsp:cNvPr id="0" name=""/>
        <dsp:cNvSpPr/>
      </dsp:nvSpPr>
      <dsp:spPr>
        <a:xfrm>
          <a:off x="1081007" y="433414"/>
          <a:ext cx="506722" cy="506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Philosophy</a:t>
          </a:r>
        </a:p>
      </dsp:txBody>
      <dsp:txXfrm>
        <a:off x="1155215" y="507622"/>
        <a:ext cx="358306" cy="358306"/>
      </dsp:txXfrm>
    </dsp:sp>
    <dsp:sp modelId="{76D62D70-0C65-6A42-8499-8C01B573BCE9}">
      <dsp:nvSpPr>
        <dsp:cNvPr id="0" name=""/>
        <dsp:cNvSpPr/>
      </dsp:nvSpPr>
      <dsp:spPr>
        <a:xfrm>
          <a:off x="304992" y="359851"/>
          <a:ext cx="1576468" cy="1261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0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94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7F3-06D5-A17F-DFF7-9D31F3B4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32BC-C8E5-4EAB-6CE4-7226D536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1D4-81F8-B50B-4E2D-6ED7FBB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A8AC-3930-EEFB-BA90-C7AB003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C386-82FF-FEFB-1610-4D6D4FC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FFA-C1E1-3656-07B9-732DACD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7318-8E57-15E2-52D1-A7C24A0C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32E0-54F9-8976-7108-4BE890C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F663-FC22-2298-48E8-71B014A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A12F-995F-D5D9-C743-53A5EEE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C481-0419-0211-48C6-60899B7D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117C-0A6D-93D9-17CC-A99E0CB8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5FF-2C4D-24BF-602B-A564DEBD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461-2035-4801-7F5B-785202B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4DA3-0714-FD77-3D79-7115614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69A-1E73-6E10-BDFB-EBAF11B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11C-DBD0-EF28-0CDC-1EEB5299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3CAE-713B-ED86-5C44-37B7EED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77B-8F31-CFA8-648C-6CA91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BB75-0839-891A-EF95-E366C79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ACF-EFA2-4441-9EFF-C56ED6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E7F-5F5E-0282-51AE-F723155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B00-AE0B-9E71-AD16-E11D954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FE5-F4A6-9C5A-01C3-8C42EC4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42AA-485A-0E83-7EF0-7AA1C6E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38BF-37C5-0C1A-4E59-D7BE3E7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A15-B585-1322-AFAB-FF45BE57B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2B91-B5DD-E50A-3D05-72ED9F65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1A41-62DA-F438-6874-8AF9F52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B89F-A6D0-5EF4-AF28-FEAE143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21F0-A268-B6F8-74DB-673797B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BA8-59FD-80CE-E8A4-4B56E1C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A447-0810-0760-664C-75262B06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E80-5545-B5BD-41A5-07E75085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8EE4-9B2C-AC53-3B77-99BE07CE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C461-1CA8-0D08-2DFE-1B86B9A3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A4B8-1810-197A-567E-4129136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1487-E209-BE90-E88C-569B8B4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750DC-EC8B-CA0C-6D9A-BDC7520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C378-46F1-FC37-91BB-714D17B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AABE-EE83-CA17-051E-AD31C49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D5AC-67C1-7339-1EE0-DA2B88C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47E7-8895-1158-C3C2-691E7E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D2E7-708D-4592-10DB-BBA4DBCE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F5DC-F8CA-9245-F1F9-C3DDA15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E32B-743A-7937-8631-A3286D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7B69-8D3B-A68D-4A04-42CB345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D3A9-913E-3357-6444-BBFF8AA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33BD-15B9-DC51-FC03-50EA3B6E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8956-868E-480C-420E-00BB1D5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AA4F-4B04-6C3D-5F77-DC695FA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45B-70F7-142C-FEDC-BD027B6F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B8E-ED1C-E801-7047-8E7AABC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4F65-7DFA-0D34-DD5E-9F756817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7D0E-3459-52A6-BE72-DB37AAB1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DFAD-303C-4AD6-04D1-F63752A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F3D5-8786-B6CB-5822-3B93AFD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E4BF-7324-4E09-C85B-96CC85D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300E-4676-7229-AC8D-0AA4610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08FB-4C5A-960B-0C6D-9CB2AE3E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079-95E0-2F6A-4A71-0D9220696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D51-1612-3A46-D23B-37E3E55C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84D1-6F2E-454D-9A5A-663D19FE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38AB4182-BA88-3347-400A-A77C36EA8A4C}"/>
              </a:ext>
            </a:extLst>
          </p:cNvPr>
          <p:cNvSpPr/>
          <p:nvPr/>
        </p:nvSpPr>
        <p:spPr>
          <a:xfrm>
            <a:off x="9718107" y="201361"/>
            <a:ext cx="2382001" cy="2131837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4A41FC2-5D57-D49D-EF4D-8B95122B5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518696"/>
              </p:ext>
            </p:extLst>
          </p:nvPr>
        </p:nvGraphicFramePr>
        <p:xfrm>
          <a:off x="9848010" y="452622"/>
          <a:ext cx="2252098" cy="2440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9420311-0681-DC26-226D-3F05BF2B482E}"/>
              </a:ext>
            </a:extLst>
          </p:cNvPr>
          <p:cNvSpPr txBox="1"/>
          <p:nvPr/>
        </p:nvSpPr>
        <p:spPr>
          <a:xfrm>
            <a:off x="9180444" y="301275"/>
            <a:ext cx="3587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/>
              <a:t>Measuring risks and benefits</a:t>
            </a:r>
          </a:p>
          <a:p>
            <a:pPr algn="ctr"/>
            <a:r>
              <a:rPr lang="de-DE" sz="1300" b="1" dirty="0"/>
              <a:t>of soft robots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99F44A9E-F05A-4175-A0E4-302CB4EC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4" y="346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Design</a:t>
            </a:r>
          </a:p>
        </p:txBody>
      </p:sp>
      <p:sp>
        <p:nvSpPr>
          <p:cNvPr id="20" name="Rechteck: abgerundete Ecken 4">
            <a:extLst>
              <a:ext uri="{FF2B5EF4-FFF2-40B4-BE49-F238E27FC236}">
                <a16:creationId xmlns:a16="http://schemas.microsoft.com/office/drawing/2014/main" id="{545E8E5F-24F8-4603-8D77-8271A263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68" y="1597085"/>
            <a:ext cx="1876425" cy="931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on ethics and soft robots</a:t>
            </a:r>
          </a:p>
        </p:txBody>
      </p:sp>
      <p:sp>
        <p:nvSpPr>
          <p:cNvPr id="21" name="Rechteck: abgerundete Ecken 4">
            <a:extLst>
              <a:ext uri="{FF2B5EF4-FFF2-40B4-BE49-F238E27FC236}">
                <a16:creationId xmlns:a16="http://schemas.microsoft.com/office/drawing/2014/main" id="{5677C066-916A-4284-96A5-B3E51CACEA5C}"/>
              </a:ext>
            </a:extLst>
          </p:cNvPr>
          <p:cNvSpPr txBox="1">
            <a:spLocks/>
          </p:cNvSpPr>
          <p:nvPr/>
        </p:nvSpPr>
        <p:spPr>
          <a:xfrm>
            <a:off x="194004" y="5609127"/>
            <a:ext cx="1876425" cy="931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evaluation on risks and benefits of soft robots within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livMatS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hteck: abgerundete Ecken 4">
            <a:extLst>
              <a:ext uri="{FF2B5EF4-FFF2-40B4-BE49-F238E27FC236}">
                <a16:creationId xmlns:a16="http://schemas.microsoft.com/office/drawing/2014/main" id="{2C03FD58-E28C-44F5-BDCD-C68A5C29B157}"/>
              </a:ext>
            </a:extLst>
          </p:cNvPr>
          <p:cNvSpPr txBox="1">
            <a:spLocks/>
          </p:cNvSpPr>
          <p:nvPr/>
        </p:nvSpPr>
        <p:spPr>
          <a:xfrm>
            <a:off x="2849153" y="5648021"/>
            <a:ext cx="1530212" cy="8540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question on risks and benefits of SR</a:t>
            </a:r>
          </a:p>
        </p:txBody>
      </p:sp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D9EACA6B-4C97-4777-937D-9D91CE20E1D9}"/>
              </a:ext>
            </a:extLst>
          </p:cNvPr>
          <p:cNvCxnSpPr>
            <a:cxnSpLocks/>
          </p:cNvCxnSpPr>
          <p:nvPr/>
        </p:nvCxnSpPr>
        <p:spPr>
          <a:xfrm>
            <a:off x="2096993" y="6075058"/>
            <a:ext cx="725596" cy="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5">
            <a:extLst>
              <a:ext uri="{FF2B5EF4-FFF2-40B4-BE49-F238E27FC236}">
                <a16:creationId xmlns:a16="http://schemas.microsoft.com/office/drawing/2014/main" id="{3F7EF0A6-3747-4240-8025-1297D334589B}"/>
              </a:ext>
            </a:extLst>
          </p:cNvPr>
          <p:cNvSpPr/>
          <p:nvPr/>
        </p:nvSpPr>
        <p:spPr>
          <a:xfrm>
            <a:off x="1106189" y="1340658"/>
            <a:ext cx="2830972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</a:t>
            </a:r>
          </a:p>
        </p:txBody>
      </p:sp>
      <p:sp>
        <p:nvSpPr>
          <p:cNvPr id="25" name="Abgerundetes Rechteck 25">
            <a:extLst>
              <a:ext uri="{FF2B5EF4-FFF2-40B4-BE49-F238E27FC236}">
                <a16:creationId xmlns:a16="http://schemas.microsoft.com/office/drawing/2014/main" id="{1ECC02AA-444E-4F5B-A68A-7B29ACC1E007}"/>
              </a:ext>
            </a:extLst>
          </p:cNvPr>
          <p:cNvSpPr/>
          <p:nvPr/>
        </p:nvSpPr>
        <p:spPr>
          <a:xfrm>
            <a:off x="1025899" y="2479895"/>
            <a:ext cx="6981943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2: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layperson perception on soft robots 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4208BF32-3EFB-472B-BA05-4D4490BFCC32}"/>
              </a:ext>
            </a:extLst>
          </p:cNvPr>
          <p:cNvSpPr/>
          <p:nvPr/>
        </p:nvSpPr>
        <p:spPr>
          <a:xfrm>
            <a:off x="1025898" y="2923623"/>
            <a:ext cx="6981943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1, 2, 3: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layperson perception on soft robots </a:t>
            </a: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9DF0DCD2-CDAD-466C-B2CC-13899D4590F1}"/>
              </a:ext>
            </a:extLst>
          </p:cNvPr>
          <p:cNvCxnSpPr>
            <a:cxnSpLocks/>
          </p:cNvCxnSpPr>
          <p:nvPr/>
        </p:nvCxnSpPr>
        <p:spPr>
          <a:xfrm>
            <a:off x="1526607" y="4207298"/>
            <a:ext cx="725596" cy="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aute 33">
            <a:extLst>
              <a:ext uri="{FF2B5EF4-FFF2-40B4-BE49-F238E27FC236}">
                <a16:creationId xmlns:a16="http://schemas.microsoft.com/office/drawing/2014/main" id="{8A8BA609-D66F-4932-9FAA-8F2262F1E5D6}"/>
              </a:ext>
            </a:extLst>
          </p:cNvPr>
          <p:cNvSpPr/>
          <p:nvPr/>
        </p:nvSpPr>
        <p:spPr>
          <a:xfrm>
            <a:off x="2337317" y="3719842"/>
            <a:ext cx="2251821" cy="99139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assignment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F6BA69C5-48B5-4595-9B37-11B2402D91D1}"/>
              </a:ext>
            </a:extLst>
          </p:cNvPr>
          <p:cNvSpPr/>
          <p:nvPr/>
        </p:nvSpPr>
        <p:spPr>
          <a:xfrm>
            <a:off x="281792" y="3856122"/>
            <a:ext cx="1146558" cy="714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and consent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1FAC257-B638-4588-9B03-606D733B8198}"/>
              </a:ext>
            </a:extLst>
          </p:cNvPr>
          <p:cNvSpPr/>
          <p:nvPr/>
        </p:nvSpPr>
        <p:spPr>
          <a:xfrm>
            <a:off x="4767425" y="4246890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assistive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74A5B8F-18DE-46B8-B403-D309D5E72DE8}"/>
              </a:ext>
            </a:extLst>
          </p:cNvPr>
          <p:cNvSpPr/>
          <p:nvPr/>
        </p:nvSpPr>
        <p:spPr>
          <a:xfrm>
            <a:off x="4742819" y="3296063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rescue missions</a:t>
            </a:r>
          </a:p>
        </p:txBody>
      </p:sp>
      <p:cxnSp>
        <p:nvCxnSpPr>
          <p:cNvPr id="38" name="Straight Arrow Connector 12">
            <a:extLst>
              <a:ext uri="{FF2B5EF4-FFF2-40B4-BE49-F238E27FC236}">
                <a16:creationId xmlns:a16="http://schemas.microsoft.com/office/drawing/2014/main" id="{72EDD3F7-5854-45F4-8F16-8D762C243E19}"/>
              </a:ext>
            </a:extLst>
          </p:cNvPr>
          <p:cNvCxnSpPr>
            <a:cxnSpLocks/>
          </p:cNvCxnSpPr>
          <p:nvPr/>
        </p:nvCxnSpPr>
        <p:spPr>
          <a:xfrm>
            <a:off x="4155251" y="4478087"/>
            <a:ext cx="587568" cy="19822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B93A1DBE-5413-4CA1-81A6-48D98EC254ED}"/>
              </a:ext>
            </a:extLst>
          </p:cNvPr>
          <p:cNvCxnSpPr>
            <a:cxnSpLocks/>
          </p:cNvCxnSpPr>
          <p:nvPr/>
        </p:nvCxnSpPr>
        <p:spPr>
          <a:xfrm flipV="1">
            <a:off x="4108133" y="3780332"/>
            <a:ext cx="602333" cy="13066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4">
            <a:extLst>
              <a:ext uri="{FF2B5EF4-FFF2-40B4-BE49-F238E27FC236}">
                <a16:creationId xmlns:a16="http://schemas.microsoft.com/office/drawing/2014/main" id="{38ED0957-06CB-419C-8456-EA89D295D675}"/>
              </a:ext>
            </a:extLst>
          </p:cNvPr>
          <p:cNvSpPr txBox="1">
            <a:spLocks/>
          </p:cNvSpPr>
          <p:nvPr/>
        </p:nvSpPr>
        <p:spPr>
          <a:xfrm>
            <a:off x="6635928" y="3836224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sp>
        <p:nvSpPr>
          <p:cNvPr id="41" name="Rechteck: abgerundete Ecken 4">
            <a:extLst>
              <a:ext uri="{FF2B5EF4-FFF2-40B4-BE49-F238E27FC236}">
                <a16:creationId xmlns:a16="http://schemas.microsoft.com/office/drawing/2014/main" id="{5E41B1F9-FC3B-4B82-BA04-F9C869D0AE2C}"/>
              </a:ext>
            </a:extLst>
          </p:cNvPr>
          <p:cNvSpPr txBox="1">
            <a:spLocks/>
          </p:cNvSpPr>
          <p:nvPr/>
        </p:nvSpPr>
        <p:spPr>
          <a:xfrm>
            <a:off x="8557048" y="3864723"/>
            <a:ext cx="1296693" cy="71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information on soft robots</a:t>
            </a:r>
          </a:p>
        </p:txBody>
      </p: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40CEBD23-AB3E-4ABA-A517-E33F12B9E054}"/>
              </a:ext>
            </a:extLst>
          </p:cNvPr>
          <p:cNvCxnSpPr>
            <a:cxnSpLocks/>
          </p:cNvCxnSpPr>
          <p:nvPr/>
        </p:nvCxnSpPr>
        <p:spPr>
          <a:xfrm flipV="1">
            <a:off x="7971628" y="4193313"/>
            <a:ext cx="551322" cy="189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2E94D29-272D-4105-A24E-89FC4D8B842C}"/>
              </a:ext>
            </a:extLst>
          </p:cNvPr>
          <p:cNvCxnSpPr>
            <a:cxnSpLocks/>
          </p:cNvCxnSpPr>
          <p:nvPr/>
        </p:nvCxnSpPr>
        <p:spPr>
          <a:xfrm>
            <a:off x="6142058" y="3828556"/>
            <a:ext cx="443301" cy="175079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2">
            <a:extLst>
              <a:ext uri="{FF2B5EF4-FFF2-40B4-BE49-F238E27FC236}">
                <a16:creationId xmlns:a16="http://schemas.microsoft.com/office/drawing/2014/main" id="{00C73C9B-3750-4F5D-8ACC-418F3F4D0FE3}"/>
              </a:ext>
            </a:extLst>
          </p:cNvPr>
          <p:cNvCxnSpPr>
            <a:cxnSpLocks/>
          </p:cNvCxnSpPr>
          <p:nvPr/>
        </p:nvCxnSpPr>
        <p:spPr>
          <a:xfrm flipV="1">
            <a:off x="6059289" y="4361955"/>
            <a:ext cx="526070" cy="379548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311C309D-56BA-43A4-B08D-9685BF07CC84}"/>
              </a:ext>
            </a:extLst>
          </p:cNvPr>
          <p:cNvCxnSpPr>
            <a:cxnSpLocks/>
          </p:cNvCxnSpPr>
          <p:nvPr/>
        </p:nvCxnSpPr>
        <p:spPr>
          <a:xfrm flipV="1">
            <a:off x="9926846" y="4192366"/>
            <a:ext cx="551322" cy="189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">
            <a:extLst>
              <a:ext uri="{FF2B5EF4-FFF2-40B4-BE49-F238E27FC236}">
                <a16:creationId xmlns:a16="http://schemas.microsoft.com/office/drawing/2014/main" id="{2458B10B-0F0B-462A-846A-F94DABC6825C}"/>
              </a:ext>
            </a:extLst>
          </p:cNvPr>
          <p:cNvSpPr txBox="1">
            <a:spLocks/>
          </p:cNvSpPr>
          <p:nvPr/>
        </p:nvSpPr>
        <p:spPr>
          <a:xfrm>
            <a:off x="10551273" y="384566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47" name="Abgerundetes Rechteck 25">
            <a:extLst>
              <a:ext uri="{FF2B5EF4-FFF2-40B4-BE49-F238E27FC236}">
                <a16:creationId xmlns:a16="http://schemas.microsoft.com/office/drawing/2014/main" id="{F2A6700E-FFA8-4FFF-90AA-B79227CA8375}"/>
              </a:ext>
            </a:extLst>
          </p:cNvPr>
          <p:cNvSpPr/>
          <p:nvPr/>
        </p:nvSpPr>
        <p:spPr>
          <a:xfrm>
            <a:off x="1025898" y="5156699"/>
            <a:ext cx="7774070" cy="3381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additional?: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expert evaluation on risks and benefits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E89D42-511D-402B-937A-FEDA671364AE}"/>
              </a:ext>
            </a:extLst>
          </p:cNvPr>
          <p:cNvSpPr/>
          <p:nvPr/>
        </p:nvSpPr>
        <p:spPr>
          <a:xfrm>
            <a:off x="2849153" y="208478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focus RQ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F9824B0-163B-43F5-9E20-26E63A25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561"/>
            <a:ext cx="6256960" cy="442829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67FB195-921A-4224-9C7E-B1DC62F2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60" y="1597405"/>
            <a:ext cx="5680647" cy="3864611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2442801" y="763604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sp>
        <p:nvSpPr>
          <p:cNvPr id="33" name="Rechteck: abgerundete Ecken 4">
            <a:extLst>
              <a:ext uri="{FF2B5EF4-FFF2-40B4-BE49-F238E27FC236}">
                <a16:creationId xmlns:a16="http://schemas.microsoft.com/office/drawing/2014/main" id="{36BF6FB0-7987-4E5F-9BF8-149071C5F4A5}"/>
              </a:ext>
            </a:extLst>
          </p:cNvPr>
          <p:cNvSpPr txBox="1">
            <a:spLocks/>
          </p:cNvSpPr>
          <p:nvPr/>
        </p:nvSpPr>
        <p:spPr>
          <a:xfrm>
            <a:off x="5533948" y="767487"/>
            <a:ext cx="1296693" cy="71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information on soft robots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3739494" y="1121361"/>
            <a:ext cx="1794454" cy="388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2">
            <a:extLst>
              <a:ext uri="{FF2B5EF4-FFF2-40B4-BE49-F238E27FC236}">
                <a16:creationId xmlns:a16="http://schemas.microsoft.com/office/drawing/2014/main" id="{B8623B7D-54B5-486D-B0BC-25880E98259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830641" y="1121360"/>
            <a:ext cx="2649549" cy="388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9480190" y="763603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B41F26B-2C18-4702-AEC5-8D94706ACC18}"/>
              </a:ext>
            </a:extLst>
          </p:cNvPr>
          <p:cNvSpPr txBox="1"/>
          <p:nvPr/>
        </p:nvSpPr>
        <p:spPr>
          <a:xfrm>
            <a:off x="7205472" y="6276137"/>
            <a:ext cx="482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 with ID: 6517299ba3d7cde45394692a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9D5F4905-85DD-4E1D-BFFF-F82528F7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8" y="-3346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Design: Outcome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F9824B0-163B-43F5-9E20-26E63A25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561"/>
            <a:ext cx="5035296" cy="356367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67FB195-921A-4224-9C7E-B1DC62F2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238" y="1597405"/>
            <a:ext cx="4042369" cy="2750071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2442801" y="763604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sp>
        <p:nvSpPr>
          <p:cNvPr id="33" name="Rechteck: abgerundete Ecken 4">
            <a:extLst>
              <a:ext uri="{FF2B5EF4-FFF2-40B4-BE49-F238E27FC236}">
                <a16:creationId xmlns:a16="http://schemas.microsoft.com/office/drawing/2014/main" id="{36BF6FB0-7987-4E5F-9BF8-149071C5F4A5}"/>
              </a:ext>
            </a:extLst>
          </p:cNvPr>
          <p:cNvSpPr txBox="1">
            <a:spLocks/>
          </p:cNvSpPr>
          <p:nvPr/>
        </p:nvSpPr>
        <p:spPr>
          <a:xfrm>
            <a:off x="5533948" y="767487"/>
            <a:ext cx="1296693" cy="715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information on soft robots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3739494" y="1121361"/>
            <a:ext cx="1794454" cy="388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2">
            <a:extLst>
              <a:ext uri="{FF2B5EF4-FFF2-40B4-BE49-F238E27FC236}">
                <a16:creationId xmlns:a16="http://schemas.microsoft.com/office/drawing/2014/main" id="{B8623B7D-54B5-486D-B0BC-25880E98259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830641" y="1121360"/>
            <a:ext cx="2649549" cy="388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9480190" y="763603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B41F26B-2C18-4702-AEC5-8D94706ACC18}"/>
              </a:ext>
            </a:extLst>
          </p:cNvPr>
          <p:cNvSpPr txBox="1"/>
          <p:nvPr/>
        </p:nvSpPr>
        <p:spPr>
          <a:xfrm>
            <a:off x="7205472" y="6276137"/>
            <a:ext cx="482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with ID: 6517299ba3d7cde45394692a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2280765-FB85-4364-AB8D-7A3D26D65C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0" r="35406"/>
          <a:stretch/>
        </p:blipFill>
        <p:spPr bwMode="auto">
          <a:xfrm>
            <a:off x="5035296" y="3495100"/>
            <a:ext cx="3348764" cy="2781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14C3E35-465F-4477-BF0F-140720CEC5DE}"/>
              </a:ext>
            </a:extLst>
          </p:cNvPr>
          <p:cNvSpPr/>
          <p:nvPr/>
        </p:nvSpPr>
        <p:spPr>
          <a:xfrm>
            <a:off x="1588721" y="499291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Resulting types</a:t>
            </a:r>
            <a:endParaRPr lang="en-US" alt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de-DE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 B   C   D </a:t>
            </a:r>
            <a:endParaRPr lang="pt-BR" alt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de-DE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1 145  39  39 </a:t>
            </a:r>
            <a:endParaRPr lang="pt-BR" alt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de-DE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B, D added new concepts</a:t>
            </a:r>
            <a:endParaRPr lang="en-US" alt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8CA1FA-18CE-4C3A-9DF3-7FDFDE8FB2B8}"/>
              </a:ext>
            </a:extLst>
          </p:cNvPr>
          <p:cNvSpPr txBox="1"/>
          <p:nvPr/>
        </p:nvSpPr>
        <p:spPr>
          <a:xfrm>
            <a:off x="0" y="162776"/>
            <a:ext cx="9348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R2: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Perceived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de-DE" sz="25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benefits</a:t>
            </a:r>
            <a:r>
              <a:rPr lang="de-DE" sz="2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qualitative: 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CAM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semantic</a:t>
            </a:r>
            <a:r>
              <a:rPr lang="de-DE" sz="25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de-DE" sz="25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</a:rPr>
              <a:t>content</a:t>
            </a:r>
            <a:endParaRPr lang="de-DE" sz="2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1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38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Times New Roman</vt:lpstr>
      <vt:lpstr>Office Theme</vt:lpstr>
      <vt:lpstr>Study Design</vt:lpstr>
      <vt:lpstr>Intervention Design: Outcome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120</cp:revision>
  <dcterms:created xsi:type="dcterms:W3CDTF">2022-11-11T07:25:43Z</dcterms:created>
  <dcterms:modified xsi:type="dcterms:W3CDTF">2024-08-01T08:41:47Z</dcterms:modified>
</cp:coreProperties>
</file>