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F9824B0-163B-43F5-9E20-26E63A2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134"/>
            <a:ext cx="6256960" cy="442829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7FB195-921A-4224-9C7E-B1DC62F2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60" y="2369976"/>
            <a:ext cx="5680647" cy="3864611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037861" y="630615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4334554" y="524133"/>
            <a:ext cx="1579348" cy="464239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8761932" y="672078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358810" y="1029834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334204" y="7900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602886" y="524132"/>
            <a:ext cx="1434975" cy="464240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1595095" y="988372"/>
            <a:ext cx="1442766" cy="478543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5938508" y="1029835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5913902" y="79008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4334554" y="988372"/>
            <a:ext cx="1603954" cy="478544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7174793" y="1029835"/>
            <a:ext cx="1587139" cy="437081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7182584" y="524133"/>
            <a:ext cx="1579348" cy="505702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B04C7604-40B0-4F8D-BBC3-50917B0CF64F}"/>
              </a:ext>
            </a:extLst>
          </p:cNvPr>
          <p:cNvSpPr/>
          <p:nvPr/>
        </p:nvSpPr>
        <p:spPr>
          <a:xfrm>
            <a:off x="8858250" y="4903231"/>
            <a:ext cx="819150" cy="5069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11118457" y="5236606"/>
            <a:ext cx="819150" cy="5069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10087130" y="1786125"/>
            <a:ext cx="1658418" cy="465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 flipV="1">
            <a:off x="9267825" y="2252104"/>
            <a:ext cx="1648514" cy="315809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2"/>
            <a:endCxn id="53" idx="2"/>
          </p:cNvCxnSpPr>
          <p:nvPr/>
        </p:nvCxnSpPr>
        <p:spPr>
          <a:xfrm flipH="1" flipV="1">
            <a:off x="10916339" y="2252104"/>
            <a:ext cx="611693" cy="3491471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BB9A3F5B-7CA5-4FF2-A7A9-A4E083AEEFC1}"/>
              </a:ext>
            </a:extLst>
          </p:cNvPr>
          <p:cNvSpPr/>
          <p:nvPr/>
        </p:nvSpPr>
        <p:spPr>
          <a:xfrm>
            <a:off x="8029041" y="1789617"/>
            <a:ext cx="1658418" cy="465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“constant” (C2)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4540C5A-B563-481E-AC75-90BD385141C2}"/>
              </a:ext>
            </a:extLst>
          </p:cNvPr>
          <p:cNvSpPr/>
          <p:nvPr/>
        </p:nvSpPr>
        <p:spPr>
          <a:xfrm>
            <a:off x="2244186" y="1810367"/>
            <a:ext cx="1658418" cy="465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“old” (O)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564012B-C337-4442-9BE2-F10CEE9D8F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4" t="50543" r="35406" b="10707"/>
          <a:stretch/>
        </p:blipFill>
        <p:spPr bwMode="auto">
          <a:xfrm>
            <a:off x="10206485" y="205068"/>
            <a:ext cx="1870942" cy="1463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4091347" y="1810367"/>
            <a:ext cx="1658418" cy="4659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“constant” (C1)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124</cp:revision>
  <dcterms:created xsi:type="dcterms:W3CDTF">2022-11-11T07:25:43Z</dcterms:created>
  <dcterms:modified xsi:type="dcterms:W3CDTF">2024-08-06T12:37:28Z</dcterms:modified>
</cp:coreProperties>
</file>