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0C5B8-704D-EC27-937F-A214A812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7C7C3-3632-D759-173F-299E66B4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DD1A4-7737-DD92-01CE-6012B29A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98561-117C-8E51-E441-1845010E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6FE0B-2542-97E1-5774-0606B85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9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E38A6-1358-FB58-6C16-D3E5B45D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24F809-C5FF-B4D1-E638-7F7CD743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24CA5-35F5-F44B-4C54-F5B17656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E09D4-4357-8417-ABC6-4C799E8D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10ABE-3FB6-6839-5F50-6BDEE8DA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7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CEE3A3-2422-E5E4-EC6E-C26370A65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71F5F8-51B8-E1E9-02A2-80844EE8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30494-B5CC-B5CB-D3A5-F46EA5EB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D4C963-02E8-69EB-B3F6-6CDF4471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19C05-25F3-F75C-06BB-6BDB4B43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3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C85C5-789B-47AC-95E8-CF3D283C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135F9-AE6D-20D9-52F6-955CBE2C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71044A-DB3C-5203-CC96-BC1B8E9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ACEE5-2386-73FA-B746-FEA6383C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E5F63-B374-C75F-EF70-C9B8778C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1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5EE4F-B170-EA4A-A906-331C354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4EF0CA-F514-209B-3059-9A1E816B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A77F77-AE2F-0253-932B-8B2916C5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79A38-5FD5-96C9-E0FC-FDE01C08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44F94-E138-C9F5-6CDC-C5CBC292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41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B31E-1750-F0EA-059E-CA18854C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34420-EB5F-8C1D-77E1-1E768E85D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2607E9-E2D1-3E1C-7596-EB6FEE75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FF24B1-9800-B9C2-8384-ACA7E771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A1635-DA79-E435-4EF1-1CDEA83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71366F-BA6A-004D-346D-386A84F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7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5EBA4-A9BB-AEA5-D101-8080BB7F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A04D0-AE89-FC00-74B0-2DE6518D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462A1-AC5A-0263-C2BE-8D711A5F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30697-6B0A-EFB2-3390-7C55495C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1732FC-FC62-4789-1286-1319CE0C3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AE8BD1-8942-C7D8-36B9-BCDFD3E3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6C648-A265-4487-EB56-B181DB91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2B8A-EDBA-8282-2D98-51276CB5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5C9D7-C590-E009-2B80-0B934E75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9B9185-6F4A-D949-45FD-8675DDD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0209BD-88EA-9EE4-AE8C-3575000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08F0E9-588A-091B-82A8-6F376F90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8F225-8191-3198-4B11-BCBDE580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1EC8A-0D11-8AE4-704D-1DD56A2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4D8B9-CE43-113D-E2BB-E9247881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26CF0-2CE6-1C5C-EB0A-D4E47856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78F18-C799-EB3D-F399-915331B6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E0B04B-F622-9D11-4578-40623DFB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13D494-46AC-368D-2A60-3B93CB3E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1183D-9053-5160-3C73-68C81D50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314945-C809-919F-81F9-EDA74035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5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D88E-EACB-1622-A9DB-2B87F7F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6EB090-3074-1420-38BD-E6507961D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33D86-A330-ACD3-7632-CCB19BE1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3A10EF-7CFE-8AE7-D00D-4F356EB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CA4AF3-B829-52F7-BDC2-45F8F889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E0A6-3C98-5B42-6CDA-767BDDC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AAF289-D847-339A-F24A-C9B525EC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3A533-CD55-00A6-ED8D-0B560B49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CB8C3-89B7-96D3-FFA1-EF3E16040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9BBB5-676D-4F44-9A00-181B7A6F52CE}" type="datetimeFigureOut">
              <a:rPr lang="de-DE" smtClean="0"/>
              <a:t>31.07.24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EE581-B537-92D6-FDBB-27654352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16E21-B6EB-C17F-D846-8FD0F5863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6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031D70C1-6DC4-05C8-9CCE-ED98D761F1AA}"/>
              </a:ext>
            </a:extLst>
          </p:cNvPr>
          <p:cNvSpPr/>
          <p:nvPr/>
        </p:nvSpPr>
        <p:spPr>
          <a:xfrm>
            <a:off x="1909514" y="2680855"/>
            <a:ext cx="420462" cy="491862"/>
          </a:xfrm>
          <a:prstGeom prst="rightArrow">
            <a:avLst>
              <a:gd name="adj1" fmla="val 6000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8E05ADD-E890-DEE9-BF06-4C048E6BC354}"/>
              </a:ext>
            </a:extLst>
          </p:cNvPr>
          <p:cNvSpPr/>
          <p:nvPr/>
        </p:nvSpPr>
        <p:spPr>
          <a:xfrm>
            <a:off x="2385601" y="2632001"/>
            <a:ext cx="1206649" cy="637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Random </a:t>
            </a:r>
            <a:r>
              <a:rPr lang="de-DE" sz="1400" b="1" dirty="0" err="1"/>
              <a:t>assignment</a:t>
            </a:r>
            <a:endParaRPr lang="de-DE" sz="1400" b="1" dirty="0"/>
          </a:p>
        </p:txBody>
      </p:sp>
      <p:pic>
        <p:nvPicPr>
          <p:cNvPr id="8" name="Grafik 7" descr="Ein Bild, das Electric Blue (Farbe), Blau, Design enthält.&#10;&#10;Automatisch generierte Beschreibung">
            <a:extLst>
              <a:ext uri="{FF2B5EF4-FFF2-40B4-BE49-F238E27FC236}">
                <a16:creationId xmlns:a16="http://schemas.microsoft.com/office/drawing/2014/main" id="{564919DA-C706-3FC2-D756-BD95184D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27" y="2452094"/>
            <a:ext cx="1206648" cy="1150087"/>
          </a:xfrm>
          <a:prstGeom prst="rect">
            <a:avLst/>
          </a:prstGeom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9192541-9927-3EBE-F75D-956B3E0921F8}"/>
              </a:ext>
            </a:extLst>
          </p:cNvPr>
          <p:cNvSpPr/>
          <p:nvPr/>
        </p:nvSpPr>
        <p:spPr>
          <a:xfrm>
            <a:off x="3705101" y="3411266"/>
            <a:ext cx="1219200" cy="595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Search and Rescue Robot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23CCCD6-AB1A-7685-4812-79F165EB8B9B}"/>
              </a:ext>
            </a:extLst>
          </p:cNvPr>
          <p:cNvSpPr/>
          <p:nvPr/>
        </p:nvSpPr>
        <p:spPr>
          <a:xfrm>
            <a:off x="3705100" y="1856189"/>
            <a:ext cx="1219201" cy="595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 err="1"/>
              <a:t>Socially</a:t>
            </a:r>
            <a:r>
              <a:rPr lang="de-DE" sz="1300" b="1" dirty="0"/>
              <a:t> </a:t>
            </a:r>
            <a:r>
              <a:rPr lang="de-DE" sz="1300" b="1" dirty="0" err="1"/>
              <a:t>Assistive</a:t>
            </a:r>
            <a:r>
              <a:rPr lang="de-DE" sz="1300" b="1" dirty="0"/>
              <a:t> Robot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152226-14B7-024C-0ED7-D0DBB4D6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101" y="3398553"/>
            <a:ext cx="1089791" cy="771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20FE759-0F55-BF07-A62C-4FE983B40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934" y="1898092"/>
            <a:ext cx="343166" cy="46428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66B38A-7EB7-1A3C-6FCA-41C01389A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934" y="3444598"/>
            <a:ext cx="254588" cy="56257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61FF106-609D-728A-4935-DF951923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76" y="1976731"/>
            <a:ext cx="1089790" cy="771287"/>
          </a:xfrm>
          <a:prstGeom prst="rect">
            <a:avLst/>
          </a:prstGeom>
        </p:spPr>
      </p:pic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7EF785D-59D2-8596-750C-67AC34EB0232}"/>
              </a:ext>
            </a:extLst>
          </p:cNvPr>
          <p:cNvSpPr/>
          <p:nvPr/>
        </p:nvSpPr>
        <p:spPr>
          <a:xfrm>
            <a:off x="5407199" y="2802344"/>
            <a:ext cx="1089790" cy="46699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b="1" dirty="0">
                <a:solidFill>
                  <a:schemeClr val="tx1"/>
                </a:solidFill>
              </a:rPr>
              <a:t>Draw CAM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FEFB96B-9DE2-526C-8B38-9999C58A388F}"/>
              </a:ext>
            </a:extLst>
          </p:cNvPr>
          <p:cNvSpPr/>
          <p:nvPr/>
        </p:nvSpPr>
        <p:spPr>
          <a:xfrm>
            <a:off x="5386379" y="3381014"/>
            <a:ext cx="187874" cy="12183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E8DD8C98-149B-5426-C523-0129D3AF4425}"/>
              </a:ext>
            </a:extLst>
          </p:cNvPr>
          <p:cNvSpPr/>
          <p:nvPr/>
        </p:nvSpPr>
        <p:spPr>
          <a:xfrm>
            <a:off x="6760179" y="2408024"/>
            <a:ext cx="1584323" cy="447953"/>
          </a:xfrm>
          <a:prstGeom prst="rightArrow">
            <a:avLst>
              <a:gd name="adj1" fmla="val 60000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1300" b="1" dirty="0">
                <a:solidFill>
                  <a:schemeClr val="tx1"/>
                </a:solidFill>
              </a:rPr>
              <a:t>Intervention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F117D805-1119-A1F1-08CC-C65EEB0A3C05}"/>
              </a:ext>
            </a:extLst>
          </p:cNvPr>
          <p:cNvSpPr/>
          <p:nvPr/>
        </p:nvSpPr>
        <p:spPr>
          <a:xfrm>
            <a:off x="6900750" y="2762909"/>
            <a:ext cx="1219200" cy="595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Add </a:t>
            </a:r>
            <a:r>
              <a:rPr lang="de-DE" sz="1300" b="1" dirty="0" err="1"/>
              <a:t>information</a:t>
            </a:r>
            <a:r>
              <a:rPr lang="de-DE" sz="1300" b="1" dirty="0"/>
              <a:t> on soft </a:t>
            </a:r>
            <a:r>
              <a:rPr lang="de-DE" sz="1300" b="1" dirty="0" err="1"/>
              <a:t>robot</a:t>
            </a:r>
            <a:endParaRPr lang="de-DE" sz="1300" b="1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4A818560-9891-7109-D065-3B3737A8DD1B}"/>
              </a:ext>
            </a:extLst>
          </p:cNvPr>
          <p:cNvSpPr/>
          <p:nvPr/>
        </p:nvSpPr>
        <p:spPr>
          <a:xfrm>
            <a:off x="8796769" y="2762909"/>
            <a:ext cx="1219199" cy="54586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b="1" dirty="0" err="1">
                <a:solidFill>
                  <a:schemeClr val="tx1"/>
                </a:solidFill>
              </a:rPr>
              <a:t>Adjust</a:t>
            </a:r>
            <a:r>
              <a:rPr lang="de-DE" sz="1500" b="1" dirty="0">
                <a:solidFill>
                  <a:schemeClr val="tx1"/>
                </a:solidFill>
              </a:rPr>
              <a:t> </a:t>
            </a:r>
            <a:r>
              <a:rPr lang="de-DE" sz="1500" b="1" dirty="0" err="1">
                <a:solidFill>
                  <a:schemeClr val="tx1"/>
                </a:solidFill>
              </a:rPr>
              <a:t>drawn</a:t>
            </a:r>
            <a:r>
              <a:rPr lang="de-DE" sz="1500" b="1" dirty="0">
                <a:solidFill>
                  <a:schemeClr val="tx1"/>
                </a:solidFill>
              </a:rPr>
              <a:t> CAM 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4E004ED-A04C-E207-84FE-E6CD0C42B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380" y="3446453"/>
            <a:ext cx="1133726" cy="77128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A7A11B8-8FDA-E8EB-DEFC-4A5C1BAB6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860" y="1922157"/>
            <a:ext cx="1133726" cy="77128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FDC174D-7F22-7598-5130-40534C085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30" y="3074345"/>
            <a:ext cx="161048" cy="35587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8922A2F-5C47-F194-8838-549109B88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06933" y="2738426"/>
            <a:ext cx="215041" cy="29093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627E74F-D002-57F5-7CDD-B9458A5C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857" y="3074345"/>
            <a:ext cx="161048" cy="35587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66AE45D-5020-ACC4-C7EC-8F7F175B6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508860" y="2738426"/>
            <a:ext cx="215041" cy="29093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31D7AC22-C08A-7949-2CF3-224059A15462}"/>
              </a:ext>
            </a:extLst>
          </p:cNvPr>
          <p:cNvSpPr/>
          <p:nvPr/>
        </p:nvSpPr>
        <p:spPr>
          <a:xfrm>
            <a:off x="9490717" y="2477973"/>
            <a:ext cx="151869" cy="1271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AA7F7EF-E5AC-B1E5-C65D-69C1140C07C0}"/>
              </a:ext>
            </a:extLst>
          </p:cNvPr>
          <p:cNvSpPr/>
          <p:nvPr/>
        </p:nvSpPr>
        <p:spPr>
          <a:xfrm>
            <a:off x="8644899" y="3880003"/>
            <a:ext cx="151869" cy="1271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D2D9C48-A8C4-AB2A-CA52-7299BDF5E753}"/>
              </a:ext>
            </a:extLst>
          </p:cNvPr>
          <p:cNvSpPr/>
          <p:nvPr/>
        </p:nvSpPr>
        <p:spPr>
          <a:xfrm>
            <a:off x="9598237" y="4007171"/>
            <a:ext cx="151869" cy="1271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9A44635-0720-E09D-57F1-DA294C40AD53}"/>
              </a:ext>
            </a:extLst>
          </p:cNvPr>
          <p:cNvSpPr/>
          <p:nvPr/>
        </p:nvSpPr>
        <p:spPr>
          <a:xfrm flipH="1">
            <a:off x="5343067" y="1922157"/>
            <a:ext cx="231186" cy="20633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D712FEB-86E0-BD35-4BAD-D043E03A0A67}"/>
              </a:ext>
            </a:extLst>
          </p:cNvPr>
          <p:cNvSpPr txBox="1"/>
          <p:nvPr/>
        </p:nvSpPr>
        <p:spPr>
          <a:xfrm>
            <a:off x="724395" y="4762005"/>
            <a:ext cx="5371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Super grober </a:t>
            </a:r>
            <a:r>
              <a:rPr lang="de-DE" dirty="0" err="1"/>
              <a:t>Draft</a:t>
            </a:r>
            <a:r>
              <a:rPr lang="de-DE" dirty="0"/>
              <a:t>, müsste man ggf. anpassen, korrekte CAMs, Pfeile, Hervorhebungen, Größer </a:t>
            </a:r>
            <a:r>
              <a:rPr lang="de-DE" dirty="0" err="1"/>
              <a:t>Herv</a:t>
            </a:r>
            <a:r>
              <a:rPr lang="de-DE" dirty="0"/>
              <a:t>. etc.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57DAACB-F823-FBA9-6B4E-E7DC9B4C4242}"/>
              </a:ext>
            </a:extLst>
          </p:cNvPr>
          <p:cNvSpPr/>
          <p:nvPr/>
        </p:nvSpPr>
        <p:spPr>
          <a:xfrm>
            <a:off x="6138018" y="3638526"/>
            <a:ext cx="187874" cy="12183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260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Louisa E.</dc:creator>
  <cp:lastModifiedBy>Louisa E.</cp:lastModifiedBy>
  <cp:revision>1</cp:revision>
  <dcterms:created xsi:type="dcterms:W3CDTF">2024-07-31T14:09:03Z</dcterms:created>
  <dcterms:modified xsi:type="dcterms:W3CDTF">2024-07-31T14:13:00Z</dcterms:modified>
</cp:coreProperties>
</file>