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8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>
        <p:scale>
          <a:sx n="75" d="100"/>
          <a:sy n="75" d="100"/>
        </p:scale>
        <p:origin x="3042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1" y="3501012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779" y="3164840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852559" y="876748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149252" y="851390"/>
            <a:ext cx="1915217" cy="38311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700664" y="896091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1194643" y="1288053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1170036" y="33722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2438718" y="782352"/>
            <a:ext cx="1413841" cy="45215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2430928" y="1234505"/>
            <a:ext cx="1421631" cy="49062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7080667" y="1385100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7064469" y="406265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5149252" y="1234505"/>
            <a:ext cx="1931415" cy="58767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8316952" y="1253848"/>
            <a:ext cx="1383712" cy="56833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8333151" y="851390"/>
            <a:ext cx="1367513" cy="40245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91589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703722" y="2454429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532930" y="2920409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132621" y="2920408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755088" y="2454429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232836" y="317511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69980" y="3349250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343553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532932" y="389741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532267" y="5954029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532930" y="2920409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755090" y="4033375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8008635" y="6787667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1902018" y="6776545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9038095" y="422043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4532400" y="6787094"/>
            <a:ext cx="2362377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75249" y="2920407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3802991" y="6486071"/>
            <a:ext cx="412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(D)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134</cp:revision>
  <dcterms:created xsi:type="dcterms:W3CDTF">2022-11-11T07:25:43Z</dcterms:created>
  <dcterms:modified xsi:type="dcterms:W3CDTF">2025-01-07T09:29:44Z</dcterms:modified>
</cp:coreProperties>
</file>