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us Fenn" initials="JF" lastIdx="8" clrIdx="0">
    <p:extLst>
      <p:ext uri="{19B8F6BF-5375-455C-9EA6-DF929625EA0E}">
        <p15:presenceInfo xmlns:p15="http://schemas.microsoft.com/office/powerpoint/2012/main" userId="4969b09ad1230f2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D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5070"/>
    <p:restoredTop sz="96197"/>
  </p:normalViewPr>
  <p:slideViewPr>
    <p:cSldViewPr snapToGrid="0">
      <p:cViewPr varScale="1">
        <p:scale>
          <a:sx n="102" d="100"/>
          <a:sy n="102" d="100"/>
        </p:scale>
        <p:origin x="12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10B95-DE72-CA42-8E03-6337D8532236}" type="datetimeFigureOut">
              <a:rPr lang="de-DE" smtClean="0"/>
              <a:t>14.09.2024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8975E-8E9A-1446-8739-76B5A1BBE2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523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08F78-4A22-0044-A158-87078105912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870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077F3-06D5-A17F-DFF7-9D31F3B4C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032BC-C8E5-4EAB-6CE4-7226D536C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121D4-81F8-B50B-4E2D-6ED7FBB60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9A8AC-3930-EEFB-BA90-C7AB0035F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9C386-82FF-FEFB-1610-4D6D4FC3A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77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24FFA-C1E1-3656-07B9-732DACD6A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817318-8E57-15E2-52D1-A7C24A0C5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732E0-54F9-8976-7108-4BE890C6F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0F663-FC22-2298-48E8-71B014AE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AA12F-995F-D5D9-C743-53A5EEEB3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8C481-0419-0211-48C6-60899B7D40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2F117C-0A6D-93D9-17CC-A99E0CB8D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775FF-2C4D-24BF-602B-A564DEBDA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8F461-2035-4801-7F5B-785202B34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94DA3-0714-FD77-3D79-711561454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96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E369A-1E73-6E10-BDFB-EBAF11B1F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4511C-DBD0-EF28-0CDC-1EEB52997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23CAE-713B-ED86-5C44-37B7EEDDD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C877B-8F31-CFA8-648C-6CA916731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DBB75-0839-891A-EF95-E366C7901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58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B8ACF-EFA2-4441-9EFF-C56ED6A1F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94E7F-5F5E-0282-51AE-F723155DF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71B00-AE0B-9E71-AD16-E11D954C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4AFE5-F4A6-9C5A-01C3-8C42EC47C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542AA-485A-0E83-7EF0-7AA1C6E7E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7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38BF-37C5-0C1A-4E59-D7BE3E72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DEA15-B585-1322-AFAB-FF45BE57B3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FE2B91-B5DD-E50A-3D05-72ED9F65A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61A41-62DA-F438-6874-8AF9F52BD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4B89F-A6D0-5EF4-AF28-FEAE14346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521F0-A268-B6F8-74DB-673797BD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70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ECBA8-59FD-80CE-E8A4-4B56E1C72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5A447-0810-0760-664C-75262B060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69DE80-5545-B5BD-41A5-07E75085A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B08EE4-9B2C-AC53-3B77-99BE07CEA7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57C461-1CA8-0D08-2DFE-1B86B9A372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44A4B8-1810-197A-567E-412913630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BF1487-E209-BE90-E88C-569B8B4A1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1750DC-EC8B-CA0C-6D9A-BDC7520E4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16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BC378-46F1-FC37-91BB-714D17B0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E5AABE-EE83-CA17-051E-AD31C49A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DAD5AC-67C1-7339-1EE0-DA2B88C88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D847E7-8895-1158-C3C2-691E7E260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6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EDD2E7-708D-4592-10DB-BBA4DBCE2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B0F5DC-F8CA-9245-F1F9-C3DDA153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7E32B-743A-7937-8631-A3286D718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8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D7B69-8D3B-A68D-4A04-42CB3452F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3D3A9-913E-3357-6444-BBFF8AA2C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4D33BD-15B9-DC51-FC03-50EA3B6E7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78956-868E-480C-420E-00BB1D57F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BAA4F-4B04-6C3D-5F77-DC695FA32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DA45B-70F7-142C-FEDC-BD027B6F8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32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3FB8E-ED1C-E801-7047-8E7AABC72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C64F65-7DFA-0D34-DD5E-9F7568173E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97D0E-3459-52A6-BE72-DB37AAB15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1DFAD-303C-4AD6-04D1-F63752AA1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3F3D5-8786-B6CB-5822-3B93AFDC2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5E4BF-7324-4E09-C85B-96CC85DB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6E300E-4676-7229-AC8D-0AA46103F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E08FB-4C5A-960B-0C6D-9CB2AE3E5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1D079-95E0-2F6A-4A71-0D9220696B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88342-571A-6841-AC1D-E620118845AD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02D51-1612-3A46-D23B-37E3E55C9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B84D1-6F2E-454D-9A5A-663D19FE3C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89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F4BD219B-C434-4B61-A6E3-7D12C701F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0" y="3470849"/>
            <a:ext cx="5594018" cy="2966311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356D8E60-3AA0-42C3-B47A-0B9B655C6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9738" y="3134676"/>
            <a:ext cx="6410732" cy="3536555"/>
          </a:xfrm>
          <a:prstGeom prst="rect">
            <a:avLst/>
          </a:prstGeom>
        </p:spPr>
      </p:pic>
      <p:sp>
        <p:nvSpPr>
          <p:cNvPr id="26" name="Rechteck: abgerundete Ecken 4">
            <a:extLst>
              <a:ext uri="{FF2B5EF4-FFF2-40B4-BE49-F238E27FC236}">
                <a16:creationId xmlns:a16="http://schemas.microsoft.com/office/drawing/2014/main" id="{1A36FC5E-F071-4055-AAD7-44A38FE934E0}"/>
              </a:ext>
            </a:extLst>
          </p:cNvPr>
          <p:cNvSpPr txBox="1">
            <a:spLocks/>
          </p:cNvSpPr>
          <p:nvPr/>
        </p:nvSpPr>
        <p:spPr>
          <a:xfrm>
            <a:off x="3158206" y="649576"/>
            <a:ext cx="1296693" cy="71551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CAM</a:t>
            </a:r>
          </a:p>
        </p:txBody>
      </p:sp>
      <p:cxnSp>
        <p:nvCxnSpPr>
          <p:cNvPr id="34" name="Straight Arrow Connector 12">
            <a:extLst>
              <a:ext uri="{FF2B5EF4-FFF2-40B4-BE49-F238E27FC236}">
                <a16:creationId xmlns:a16="http://schemas.microsoft.com/office/drawing/2014/main" id="{FC536E56-2519-425B-A266-3030B440A8F6}"/>
              </a:ext>
            </a:extLst>
          </p:cNvPr>
          <p:cNvCxnSpPr>
            <a:cxnSpLocks/>
            <a:stCxn id="26" idx="3"/>
            <a:endCxn id="27" idx="2"/>
          </p:cNvCxnSpPr>
          <p:nvPr/>
        </p:nvCxnSpPr>
        <p:spPr>
          <a:xfrm flipV="1">
            <a:off x="4454899" y="642756"/>
            <a:ext cx="1326369" cy="364577"/>
          </a:xfrm>
          <a:prstGeom prst="straightConnector1">
            <a:avLst/>
          </a:prstGeom>
          <a:ln w="47625">
            <a:solidFill>
              <a:srgbClr val="859D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: abgerundete Ecken 4">
            <a:extLst>
              <a:ext uri="{FF2B5EF4-FFF2-40B4-BE49-F238E27FC236}">
                <a16:creationId xmlns:a16="http://schemas.microsoft.com/office/drawing/2014/main" id="{705AF8AC-2443-44D6-B17B-6F84C811BA5F}"/>
              </a:ext>
            </a:extLst>
          </p:cNvPr>
          <p:cNvSpPr txBox="1">
            <a:spLocks/>
          </p:cNvSpPr>
          <p:nvPr/>
        </p:nvSpPr>
        <p:spPr>
          <a:xfrm>
            <a:off x="8245653" y="649576"/>
            <a:ext cx="1296693" cy="71551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 drawn CAM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E36D9447-FC1E-44DA-850A-139AB57C334D}"/>
              </a:ext>
            </a:extLst>
          </p:cNvPr>
          <p:cNvSpPr/>
          <p:nvPr/>
        </p:nvSpPr>
        <p:spPr>
          <a:xfrm>
            <a:off x="358810" y="1029834"/>
            <a:ext cx="1236285" cy="8741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Rigid SAR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C150063-DD46-48B1-9AE4-BCCFB9A95513}"/>
              </a:ext>
            </a:extLst>
          </p:cNvPr>
          <p:cNvSpPr/>
          <p:nvPr/>
        </p:nvSpPr>
        <p:spPr>
          <a:xfrm>
            <a:off x="334204" y="79007"/>
            <a:ext cx="1268682" cy="8902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Rigid RR</a:t>
            </a:r>
          </a:p>
        </p:txBody>
      </p:sp>
      <p:cxnSp>
        <p:nvCxnSpPr>
          <p:cNvPr id="18" name="Straight Arrow Connector 12">
            <a:extLst>
              <a:ext uri="{FF2B5EF4-FFF2-40B4-BE49-F238E27FC236}">
                <a16:creationId xmlns:a16="http://schemas.microsoft.com/office/drawing/2014/main" id="{BA94770B-3F96-4828-B017-9B373318495E}"/>
              </a:ext>
            </a:extLst>
          </p:cNvPr>
          <p:cNvCxnSpPr>
            <a:cxnSpLocks/>
            <a:stCxn id="15" idx="6"/>
            <a:endCxn id="26" idx="1"/>
          </p:cNvCxnSpPr>
          <p:nvPr/>
        </p:nvCxnSpPr>
        <p:spPr>
          <a:xfrm>
            <a:off x="1602886" y="524132"/>
            <a:ext cx="1555320" cy="483201"/>
          </a:xfrm>
          <a:prstGeom prst="straightConnector1">
            <a:avLst/>
          </a:prstGeom>
          <a:ln w="47625">
            <a:solidFill>
              <a:srgbClr val="859D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2">
            <a:extLst>
              <a:ext uri="{FF2B5EF4-FFF2-40B4-BE49-F238E27FC236}">
                <a16:creationId xmlns:a16="http://schemas.microsoft.com/office/drawing/2014/main" id="{AF62404F-8015-4461-8E14-CA375861F6DD}"/>
              </a:ext>
            </a:extLst>
          </p:cNvPr>
          <p:cNvCxnSpPr>
            <a:cxnSpLocks/>
            <a:stCxn id="14" idx="6"/>
            <a:endCxn id="26" idx="1"/>
          </p:cNvCxnSpPr>
          <p:nvPr/>
        </p:nvCxnSpPr>
        <p:spPr>
          <a:xfrm flipV="1">
            <a:off x="1595095" y="1007333"/>
            <a:ext cx="1563111" cy="459582"/>
          </a:xfrm>
          <a:prstGeom prst="straightConnector1">
            <a:avLst/>
          </a:prstGeom>
          <a:ln w="47625">
            <a:solidFill>
              <a:srgbClr val="859D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FD7F0CE-4614-4968-B8E4-E931CA9ABDFC}"/>
              </a:ext>
            </a:extLst>
          </p:cNvPr>
          <p:cNvSpPr/>
          <p:nvPr/>
        </p:nvSpPr>
        <p:spPr>
          <a:xfrm>
            <a:off x="5805874" y="1148458"/>
            <a:ext cx="1236285" cy="8741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 SAR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C6ACC20F-B83D-4093-9B02-399D2669C412}"/>
              </a:ext>
            </a:extLst>
          </p:cNvPr>
          <p:cNvSpPr/>
          <p:nvPr/>
        </p:nvSpPr>
        <p:spPr>
          <a:xfrm>
            <a:off x="5781268" y="197631"/>
            <a:ext cx="1268682" cy="8902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 RR</a:t>
            </a:r>
          </a:p>
        </p:txBody>
      </p:sp>
      <p:cxnSp>
        <p:nvCxnSpPr>
          <p:cNvPr id="28" name="Straight Arrow Connector 12">
            <a:extLst>
              <a:ext uri="{FF2B5EF4-FFF2-40B4-BE49-F238E27FC236}">
                <a16:creationId xmlns:a16="http://schemas.microsoft.com/office/drawing/2014/main" id="{45DDFE04-FF09-4BEB-AC16-CCC8AD9A8959}"/>
              </a:ext>
            </a:extLst>
          </p:cNvPr>
          <p:cNvCxnSpPr>
            <a:cxnSpLocks/>
            <a:stCxn id="26" idx="3"/>
            <a:endCxn id="25" idx="2"/>
          </p:cNvCxnSpPr>
          <p:nvPr/>
        </p:nvCxnSpPr>
        <p:spPr>
          <a:xfrm>
            <a:off x="4454899" y="1007333"/>
            <a:ext cx="1350975" cy="578206"/>
          </a:xfrm>
          <a:prstGeom prst="straightConnector1">
            <a:avLst/>
          </a:prstGeom>
          <a:ln w="47625">
            <a:solidFill>
              <a:srgbClr val="859D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12">
            <a:extLst>
              <a:ext uri="{FF2B5EF4-FFF2-40B4-BE49-F238E27FC236}">
                <a16:creationId xmlns:a16="http://schemas.microsoft.com/office/drawing/2014/main" id="{17BAB3E4-7E43-4E7E-8F42-9AA3A74D8734}"/>
              </a:ext>
            </a:extLst>
          </p:cNvPr>
          <p:cNvCxnSpPr>
            <a:cxnSpLocks/>
            <a:stCxn id="25" idx="6"/>
            <a:endCxn id="36" idx="1"/>
          </p:cNvCxnSpPr>
          <p:nvPr/>
        </p:nvCxnSpPr>
        <p:spPr>
          <a:xfrm flipV="1">
            <a:off x="7042159" y="1007333"/>
            <a:ext cx="1203494" cy="578206"/>
          </a:xfrm>
          <a:prstGeom prst="straightConnector1">
            <a:avLst/>
          </a:prstGeom>
          <a:ln w="47625">
            <a:solidFill>
              <a:srgbClr val="859D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12">
            <a:extLst>
              <a:ext uri="{FF2B5EF4-FFF2-40B4-BE49-F238E27FC236}">
                <a16:creationId xmlns:a16="http://schemas.microsoft.com/office/drawing/2014/main" id="{16AC7946-F304-46B5-8D48-EB16CBAFE8D4}"/>
              </a:ext>
            </a:extLst>
          </p:cNvPr>
          <p:cNvCxnSpPr>
            <a:cxnSpLocks/>
            <a:stCxn id="27" idx="6"/>
            <a:endCxn id="36" idx="1"/>
          </p:cNvCxnSpPr>
          <p:nvPr/>
        </p:nvCxnSpPr>
        <p:spPr>
          <a:xfrm>
            <a:off x="7049950" y="642756"/>
            <a:ext cx="1195703" cy="364577"/>
          </a:xfrm>
          <a:prstGeom prst="straightConnector1">
            <a:avLst/>
          </a:prstGeom>
          <a:ln w="47625">
            <a:solidFill>
              <a:srgbClr val="859D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hteck 51">
            <a:extLst>
              <a:ext uri="{FF2B5EF4-FFF2-40B4-BE49-F238E27FC236}">
                <a16:creationId xmlns:a16="http://schemas.microsoft.com/office/drawing/2014/main" id="{79726803-CFD6-4E59-B15D-C7AC4F0ADEE7}"/>
              </a:ext>
            </a:extLst>
          </p:cNvPr>
          <p:cNvSpPr/>
          <p:nvPr/>
        </p:nvSpPr>
        <p:spPr>
          <a:xfrm>
            <a:off x="5733546" y="4016058"/>
            <a:ext cx="682063" cy="478545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962F0508-39D6-4538-97B9-AA75E6B5F319}"/>
              </a:ext>
            </a:extLst>
          </p:cNvPr>
          <p:cNvSpPr/>
          <p:nvPr/>
        </p:nvSpPr>
        <p:spPr>
          <a:xfrm>
            <a:off x="6645680" y="2424266"/>
            <a:ext cx="1658418" cy="46597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“new” (N)</a:t>
            </a:r>
          </a:p>
        </p:txBody>
      </p: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8C71BA1B-401D-404B-84E1-93F869A77557}"/>
              </a:ext>
            </a:extLst>
          </p:cNvPr>
          <p:cNvCxnSpPr>
            <a:cxnSpLocks/>
            <a:stCxn id="54" idx="0"/>
            <a:endCxn id="53" idx="2"/>
          </p:cNvCxnSpPr>
          <p:nvPr/>
        </p:nvCxnSpPr>
        <p:spPr>
          <a:xfrm flipH="1" flipV="1">
            <a:off x="7474889" y="2890245"/>
            <a:ext cx="2040936" cy="25470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A9CDD8B-07FF-4BDE-942E-86B56EDAB44F}"/>
              </a:ext>
            </a:extLst>
          </p:cNvPr>
          <p:cNvCxnSpPr>
            <a:cxnSpLocks/>
            <a:stCxn id="52" idx="0"/>
            <a:endCxn id="53" idx="2"/>
          </p:cNvCxnSpPr>
          <p:nvPr/>
        </p:nvCxnSpPr>
        <p:spPr>
          <a:xfrm flipV="1">
            <a:off x="6074578" y="2890245"/>
            <a:ext cx="1400311" cy="112581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85957B42-83F4-4054-BB27-68C00CC0915E}"/>
              </a:ext>
            </a:extLst>
          </p:cNvPr>
          <p:cNvSpPr/>
          <p:nvPr/>
        </p:nvSpPr>
        <p:spPr>
          <a:xfrm>
            <a:off x="2697047" y="2424266"/>
            <a:ext cx="1658418" cy="4659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“deleted” (D)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F9840738-4135-43E0-911C-39A788D52C37}"/>
              </a:ext>
            </a:extLst>
          </p:cNvPr>
          <p:cNvSpPr/>
          <p:nvPr/>
        </p:nvSpPr>
        <p:spPr>
          <a:xfrm>
            <a:off x="9174793" y="3144954"/>
            <a:ext cx="682063" cy="478545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AF536EAA-B8AC-4396-B679-60CE43B7D418}"/>
              </a:ext>
            </a:extLst>
          </p:cNvPr>
          <p:cNvSpPr/>
          <p:nvPr/>
        </p:nvSpPr>
        <p:spPr>
          <a:xfrm>
            <a:off x="8211937" y="3319086"/>
            <a:ext cx="682063" cy="478545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E756D746-2581-4A49-98D8-DA4A45394EC7}"/>
              </a:ext>
            </a:extLst>
          </p:cNvPr>
          <p:cNvSpPr/>
          <p:nvPr/>
        </p:nvSpPr>
        <p:spPr>
          <a:xfrm>
            <a:off x="8285510" y="4016058"/>
            <a:ext cx="682063" cy="478545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CAD49BD5-3853-484B-BE92-153F4AE5C9D5}"/>
              </a:ext>
            </a:extLst>
          </p:cNvPr>
          <p:cNvSpPr/>
          <p:nvPr/>
        </p:nvSpPr>
        <p:spPr>
          <a:xfrm>
            <a:off x="7474889" y="3867251"/>
            <a:ext cx="682063" cy="478545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AC367CD6-7FC9-4F0E-BC3B-3ACF384FA369}"/>
              </a:ext>
            </a:extLst>
          </p:cNvPr>
          <p:cNvSpPr/>
          <p:nvPr/>
        </p:nvSpPr>
        <p:spPr>
          <a:xfrm>
            <a:off x="6474224" y="5923865"/>
            <a:ext cx="682063" cy="478545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9A003B58-8F18-4FA0-8B38-8471328C5EDD}"/>
              </a:ext>
            </a:extLst>
          </p:cNvPr>
          <p:cNvCxnSpPr>
            <a:cxnSpLocks/>
            <a:stCxn id="56" idx="0"/>
            <a:endCxn id="53" idx="2"/>
          </p:cNvCxnSpPr>
          <p:nvPr/>
        </p:nvCxnSpPr>
        <p:spPr>
          <a:xfrm flipH="1" flipV="1">
            <a:off x="7474889" y="2890245"/>
            <a:ext cx="1078080" cy="42884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5" name="Rechteck 64">
            <a:extLst>
              <a:ext uri="{FF2B5EF4-FFF2-40B4-BE49-F238E27FC236}">
                <a16:creationId xmlns:a16="http://schemas.microsoft.com/office/drawing/2014/main" id="{8675E82D-E36A-416E-81F8-0ED183D0EE40}"/>
              </a:ext>
            </a:extLst>
          </p:cNvPr>
          <p:cNvSpPr/>
          <p:nvPr/>
        </p:nvSpPr>
        <p:spPr>
          <a:xfrm>
            <a:off x="2697047" y="4003211"/>
            <a:ext cx="640319" cy="478545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0E84FCB9-09FD-4A42-892A-A4221723CA5E}"/>
              </a:ext>
            </a:extLst>
          </p:cNvPr>
          <p:cNvSpPr/>
          <p:nvPr/>
        </p:nvSpPr>
        <p:spPr>
          <a:xfrm>
            <a:off x="11221580" y="773164"/>
            <a:ext cx="707010" cy="71551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N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17C69A37-F14C-4AB7-8CAD-172BDDB2A570}"/>
              </a:ext>
            </a:extLst>
          </p:cNvPr>
          <p:cNvSpPr/>
          <p:nvPr/>
        </p:nvSpPr>
        <p:spPr>
          <a:xfrm>
            <a:off x="9704105" y="774108"/>
            <a:ext cx="707010" cy="71551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9606A0C2-B845-4426-9785-2B6385C6BD1F}"/>
                  </a:ext>
                </a:extLst>
              </p:cNvPr>
              <p:cNvSpPr/>
              <p:nvPr/>
            </p:nvSpPr>
            <p:spPr>
              <a:xfrm>
                <a:off x="11224052" y="1585539"/>
                <a:ext cx="707010" cy="71551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32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de-DE" sz="32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9606A0C2-B845-4426-9785-2B6385C6BD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4052" y="1585539"/>
                <a:ext cx="707010" cy="71551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DADFE31F-00F6-4DF7-9726-CF2D8DE124A6}"/>
                  </a:ext>
                </a:extLst>
              </p:cNvPr>
              <p:cNvSpPr/>
              <p:nvPr/>
            </p:nvSpPr>
            <p:spPr>
              <a:xfrm>
                <a:off x="9747774" y="1582234"/>
                <a:ext cx="707010" cy="71551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32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de-DE" sz="32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DADFE31F-00F6-4DF7-9726-CF2D8DE124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7774" y="1582234"/>
                <a:ext cx="707010" cy="71551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echteck 69">
            <a:extLst>
              <a:ext uri="{FF2B5EF4-FFF2-40B4-BE49-F238E27FC236}">
                <a16:creationId xmlns:a16="http://schemas.microsoft.com/office/drawing/2014/main" id="{1B0E43C0-A7FD-4D67-BE91-EFA1EEB4348D}"/>
              </a:ext>
            </a:extLst>
          </p:cNvPr>
          <p:cNvSpPr/>
          <p:nvPr/>
        </p:nvSpPr>
        <p:spPr>
          <a:xfrm>
            <a:off x="8980052" y="4190274"/>
            <a:ext cx="682063" cy="478545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Pfeil: nach rechts 70">
            <a:extLst>
              <a:ext uri="{FF2B5EF4-FFF2-40B4-BE49-F238E27FC236}">
                <a16:creationId xmlns:a16="http://schemas.microsoft.com/office/drawing/2014/main" id="{0B32CEFC-E279-476F-9DD4-3C848E406B07}"/>
              </a:ext>
            </a:extLst>
          </p:cNvPr>
          <p:cNvSpPr/>
          <p:nvPr/>
        </p:nvSpPr>
        <p:spPr>
          <a:xfrm>
            <a:off x="10454784" y="1215632"/>
            <a:ext cx="861636" cy="715513"/>
          </a:xfrm>
          <a:prstGeom prst="rightArrow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37429FD0-C766-4AAD-9DE1-D461017BC073}"/>
              </a:ext>
            </a:extLst>
          </p:cNvPr>
          <p:cNvCxnSpPr>
            <a:cxnSpLocks/>
            <a:stCxn id="65" idx="0"/>
            <a:endCxn id="32" idx="2"/>
          </p:cNvCxnSpPr>
          <p:nvPr/>
        </p:nvCxnSpPr>
        <p:spPr>
          <a:xfrm flipV="1">
            <a:off x="3017207" y="2890245"/>
            <a:ext cx="509049" cy="1112966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4" name="Textfeld 103">
            <a:extLst>
              <a:ext uri="{FF2B5EF4-FFF2-40B4-BE49-F238E27FC236}">
                <a16:creationId xmlns:a16="http://schemas.microsoft.com/office/drawing/2014/main" id="{EC33F92E-1CE3-4025-AECE-CAE537FB4096}"/>
              </a:ext>
            </a:extLst>
          </p:cNvPr>
          <p:cNvSpPr txBox="1"/>
          <p:nvPr/>
        </p:nvSpPr>
        <p:spPr>
          <a:xfrm>
            <a:off x="9637246" y="2334091"/>
            <a:ext cx="2496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Added (N) and deleted (O) concepts</a:t>
            </a:r>
          </a:p>
        </p:txBody>
      </p:sp>
    </p:spTree>
    <p:extLst>
      <p:ext uri="{BB962C8B-B14F-4D97-AF65-F5344CB8AC3E}">
        <p14:creationId xmlns:p14="http://schemas.microsoft.com/office/powerpoint/2010/main" val="819593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/>
      </a:spPr>
      <a:bodyPr/>
      <a:lstStyle/>
      <a:style>
        <a:lnRef idx="2">
          <a:schemeClr val="accent3"/>
        </a:lnRef>
        <a:fillRef idx="0">
          <a:schemeClr val="accent3"/>
        </a:fillRef>
        <a:effectRef idx="1">
          <a:schemeClr val="accent3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Breitbild</PresentationFormat>
  <Paragraphs>14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Helm</dc:creator>
  <cp:lastModifiedBy>Julius Fenn</cp:lastModifiedBy>
  <cp:revision>131</cp:revision>
  <dcterms:created xsi:type="dcterms:W3CDTF">2022-11-11T07:25:43Z</dcterms:created>
  <dcterms:modified xsi:type="dcterms:W3CDTF">2024-09-14T09:18:58Z</dcterms:modified>
</cp:coreProperties>
</file>