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Fenn" initials="JF" lastIdx="8" clrIdx="0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70"/>
    <p:restoredTop sz="96197"/>
  </p:normalViewPr>
  <p:slideViewPr>
    <p:cSldViewPr snapToGrid="0">
      <p:cViewPr varScale="1">
        <p:scale>
          <a:sx n="102" d="100"/>
          <a:sy n="102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0B95-DE72-CA42-8E03-6337D8532236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975E-8E9A-1446-8739-76B5A1BBE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7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77F3-06D5-A17F-DFF7-9D31F3B4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032BC-C8E5-4EAB-6CE4-7226D536C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21D4-81F8-B50B-4E2D-6ED7FBB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A8AC-3930-EEFB-BA90-C7AB0035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C386-82FF-FEFB-1610-4D6D4FC3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7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4FFA-C1E1-3656-07B9-732DACD6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17318-8E57-15E2-52D1-A7C24A0C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732E0-54F9-8976-7108-4BE890C6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F663-FC22-2298-48E8-71B014AE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A12F-995F-D5D9-C743-53A5EEEB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8C481-0419-0211-48C6-60899B7D4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117C-0A6D-93D9-17CC-A99E0CB8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75FF-2C4D-24BF-602B-A564DEBD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F461-2035-4801-7F5B-785202B3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94DA3-0714-FD77-3D79-71156145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9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369A-1E73-6E10-BDFB-EBAF11B1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511C-DBD0-EF28-0CDC-1EEB5299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3CAE-713B-ED86-5C44-37B7EEDD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877B-8F31-CFA8-648C-6CA91673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BB75-0839-891A-EF95-E366C790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8ACF-EFA2-4441-9EFF-C56ED6A1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4E7F-5F5E-0282-51AE-F723155D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1B00-AE0B-9E71-AD16-E11D954C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AFE5-F4A6-9C5A-01C3-8C42EC47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542AA-485A-0E83-7EF0-7AA1C6E7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38BF-37C5-0C1A-4E59-D7BE3E72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EA15-B585-1322-AFAB-FF45BE57B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E2B91-B5DD-E50A-3D05-72ED9F65A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1A41-62DA-F438-6874-8AF9F52B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4B89F-A6D0-5EF4-AF28-FEAE1434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521F0-A268-B6F8-74DB-673797BD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CBA8-59FD-80CE-E8A4-4B56E1C7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A447-0810-0760-664C-75262B060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9DE80-5545-B5BD-41A5-07E75085A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08EE4-9B2C-AC53-3B77-99BE07CEA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7C461-1CA8-0D08-2DFE-1B86B9A3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4A4B8-1810-197A-567E-41291363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F1487-E209-BE90-E88C-569B8B4A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750DC-EC8B-CA0C-6D9A-BDC7520E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C378-46F1-FC37-91BB-714D17B0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5AABE-EE83-CA17-051E-AD31C49A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AD5AC-67C1-7339-1EE0-DA2B88C8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847E7-8895-1158-C3C2-691E7E26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DD2E7-708D-4592-10DB-BBA4DBCE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0F5DC-F8CA-9245-F1F9-C3DDA153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7E32B-743A-7937-8631-A3286D71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7B69-8D3B-A68D-4A04-42CB3452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D3A9-913E-3357-6444-BBFF8AA2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D33BD-15B9-DC51-FC03-50EA3B6E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78956-868E-480C-420E-00BB1D57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BAA4F-4B04-6C3D-5F77-DC695FA3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DA45B-70F7-142C-FEDC-BD027B6F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FB8E-ED1C-E801-7047-8E7AABC7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64F65-7DFA-0D34-DD5E-9F7568173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97D0E-3459-52A6-BE72-DB37AAB1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1DFAD-303C-4AD6-04D1-F63752AA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3F3D5-8786-B6CB-5822-3B93AFDC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5E4BF-7324-4E09-C85B-96CC85DB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E300E-4676-7229-AC8D-0AA46103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E08FB-4C5A-960B-0C6D-9CB2AE3E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D079-95E0-2F6A-4A71-0D9220696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2D51-1612-3A46-D23B-37E3E55C9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84D1-6F2E-454D-9A5A-663D19FE3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B5D099-7792-4838-8F01-D7CBF8DDD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69" y="3143270"/>
            <a:ext cx="6232851" cy="3521213"/>
          </a:xfrm>
          <a:prstGeom prst="rect">
            <a:avLst/>
          </a:prstGeom>
        </p:spPr>
      </p:pic>
      <p:sp>
        <p:nvSpPr>
          <p:cNvPr id="26" name="Rechteck: abgerundete Ecken 4">
            <a:extLst>
              <a:ext uri="{FF2B5EF4-FFF2-40B4-BE49-F238E27FC236}">
                <a16:creationId xmlns:a16="http://schemas.microsoft.com/office/drawing/2014/main" id="{1A36FC5E-F071-4055-AAD7-44A38FE934E0}"/>
              </a:ext>
            </a:extLst>
          </p:cNvPr>
          <p:cNvSpPr txBox="1">
            <a:spLocks/>
          </p:cNvSpPr>
          <p:nvPr/>
        </p:nvSpPr>
        <p:spPr>
          <a:xfrm>
            <a:off x="3158206" y="649576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CAM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FC536E56-2519-425B-A266-3030B440A8F6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4454899" y="642756"/>
            <a:ext cx="1326369" cy="364577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4">
            <a:extLst>
              <a:ext uri="{FF2B5EF4-FFF2-40B4-BE49-F238E27FC236}">
                <a16:creationId xmlns:a16="http://schemas.microsoft.com/office/drawing/2014/main" id="{705AF8AC-2443-44D6-B17B-6F84C811BA5F}"/>
              </a:ext>
            </a:extLst>
          </p:cNvPr>
          <p:cNvSpPr txBox="1">
            <a:spLocks/>
          </p:cNvSpPr>
          <p:nvPr/>
        </p:nvSpPr>
        <p:spPr>
          <a:xfrm>
            <a:off x="8245653" y="649576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drawn CAM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36D9447-FC1E-44DA-850A-139AB57C334D}"/>
              </a:ext>
            </a:extLst>
          </p:cNvPr>
          <p:cNvSpPr/>
          <p:nvPr/>
        </p:nvSpPr>
        <p:spPr>
          <a:xfrm>
            <a:off x="358810" y="1029834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SAR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150063-DD46-48B1-9AE4-BCCFB9A95513}"/>
              </a:ext>
            </a:extLst>
          </p:cNvPr>
          <p:cNvSpPr/>
          <p:nvPr/>
        </p:nvSpPr>
        <p:spPr>
          <a:xfrm>
            <a:off x="334204" y="79007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RR</a:t>
            </a:r>
          </a:p>
        </p:txBody>
      </p:sp>
      <p:cxnSp>
        <p:nvCxnSpPr>
          <p:cNvPr id="18" name="Straight Arrow Connector 12">
            <a:extLst>
              <a:ext uri="{FF2B5EF4-FFF2-40B4-BE49-F238E27FC236}">
                <a16:creationId xmlns:a16="http://schemas.microsoft.com/office/drawing/2014/main" id="{BA94770B-3F96-4828-B017-9B373318495E}"/>
              </a:ext>
            </a:extLst>
          </p:cNvPr>
          <p:cNvCxnSpPr>
            <a:cxnSpLocks/>
            <a:stCxn id="15" idx="6"/>
            <a:endCxn id="26" idx="1"/>
          </p:cNvCxnSpPr>
          <p:nvPr/>
        </p:nvCxnSpPr>
        <p:spPr>
          <a:xfrm>
            <a:off x="1602886" y="524132"/>
            <a:ext cx="1555320" cy="483201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AF62404F-8015-4461-8E14-CA375861F6DD}"/>
              </a:ext>
            </a:extLst>
          </p:cNvPr>
          <p:cNvCxnSpPr>
            <a:cxnSpLocks/>
            <a:stCxn id="14" idx="6"/>
            <a:endCxn id="26" idx="1"/>
          </p:cNvCxnSpPr>
          <p:nvPr/>
        </p:nvCxnSpPr>
        <p:spPr>
          <a:xfrm flipV="1">
            <a:off x="1595095" y="1007333"/>
            <a:ext cx="1563111" cy="459582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FD7F0CE-4614-4968-B8E4-E931CA9ABDFC}"/>
              </a:ext>
            </a:extLst>
          </p:cNvPr>
          <p:cNvSpPr/>
          <p:nvPr/>
        </p:nvSpPr>
        <p:spPr>
          <a:xfrm>
            <a:off x="5805874" y="1148458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SAR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6ACC20F-B83D-4093-9B02-399D2669C412}"/>
              </a:ext>
            </a:extLst>
          </p:cNvPr>
          <p:cNvSpPr/>
          <p:nvPr/>
        </p:nvSpPr>
        <p:spPr>
          <a:xfrm>
            <a:off x="5781268" y="197631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RR</a:t>
            </a:r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45DDFE04-FF09-4BEB-AC16-CCC8AD9A8959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>
            <a:off x="4454899" y="1007333"/>
            <a:ext cx="1350975" cy="578206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17BAB3E4-7E43-4E7E-8F42-9AA3A74D8734}"/>
              </a:ext>
            </a:extLst>
          </p:cNvPr>
          <p:cNvCxnSpPr>
            <a:cxnSpLocks/>
            <a:stCxn id="25" idx="6"/>
            <a:endCxn id="36" idx="1"/>
          </p:cNvCxnSpPr>
          <p:nvPr/>
        </p:nvCxnSpPr>
        <p:spPr>
          <a:xfrm flipV="1">
            <a:off x="7042159" y="1007333"/>
            <a:ext cx="1203494" cy="578206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16AC7946-F304-46B5-8D48-EB16CBAFE8D4}"/>
              </a:ext>
            </a:extLst>
          </p:cNvPr>
          <p:cNvCxnSpPr>
            <a:cxnSpLocks/>
            <a:stCxn id="27" idx="6"/>
            <a:endCxn id="36" idx="1"/>
          </p:cNvCxnSpPr>
          <p:nvPr/>
        </p:nvCxnSpPr>
        <p:spPr>
          <a:xfrm>
            <a:off x="7049950" y="642756"/>
            <a:ext cx="1195703" cy="364577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9726803-CFD6-4E59-B15D-C7AC4F0ADEE7}"/>
              </a:ext>
            </a:extLst>
          </p:cNvPr>
          <p:cNvSpPr/>
          <p:nvPr/>
        </p:nvSpPr>
        <p:spPr>
          <a:xfrm>
            <a:off x="5781268" y="4028624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62F0508-39D6-4538-97B9-AA75E6B5F319}"/>
              </a:ext>
            </a:extLst>
          </p:cNvPr>
          <p:cNvSpPr/>
          <p:nvPr/>
        </p:nvSpPr>
        <p:spPr>
          <a:xfrm>
            <a:off x="6463331" y="2648207"/>
            <a:ext cx="1658418" cy="4659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“new” (N)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C71BA1B-401D-404B-84E1-93F869A77557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H="1" flipV="1">
            <a:off x="7292540" y="3114186"/>
            <a:ext cx="2151976" cy="4339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A9CDD8B-07FF-4BDE-942E-86B56EDAB44F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V="1">
            <a:off x="6122300" y="3114186"/>
            <a:ext cx="1170240" cy="9144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85957B42-83F4-4054-BB27-68C00CC0915E}"/>
              </a:ext>
            </a:extLst>
          </p:cNvPr>
          <p:cNvSpPr/>
          <p:nvPr/>
        </p:nvSpPr>
        <p:spPr>
          <a:xfrm>
            <a:off x="2684921" y="2646568"/>
            <a:ext cx="1658418" cy="465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“deleted” (D)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7F549DE-94A2-4397-9ACD-372825A2A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519" y="3429000"/>
            <a:ext cx="5747184" cy="3048811"/>
          </a:xfrm>
          <a:prstGeom prst="rect">
            <a:avLst/>
          </a:prstGeom>
        </p:spPr>
      </p:pic>
      <p:sp>
        <p:nvSpPr>
          <p:cNvPr id="54" name="Rechteck 53">
            <a:extLst>
              <a:ext uri="{FF2B5EF4-FFF2-40B4-BE49-F238E27FC236}">
                <a16:creationId xmlns:a16="http://schemas.microsoft.com/office/drawing/2014/main" id="{F9840738-4135-43E0-911C-39A788D52C37}"/>
              </a:ext>
            </a:extLst>
          </p:cNvPr>
          <p:cNvSpPr/>
          <p:nvPr/>
        </p:nvSpPr>
        <p:spPr>
          <a:xfrm>
            <a:off x="9103484" y="3157577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F536EAA-B8AC-4396-B679-60CE43B7D418}"/>
              </a:ext>
            </a:extLst>
          </p:cNvPr>
          <p:cNvSpPr/>
          <p:nvPr/>
        </p:nvSpPr>
        <p:spPr>
          <a:xfrm>
            <a:off x="8211937" y="3319086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756D746-2581-4A49-98D8-DA4A45394EC7}"/>
              </a:ext>
            </a:extLst>
          </p:cNvPr>
          <p:cNvSpPr/>
          <p:nvPr/>
        </p:nvSpPr>
        <p:spPr>
          <a:xfrm>
            <a:off x="8285510" y="4016058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AD49BD5-3853-484B-BE92-153F4AE5C9D5}"/>
              </a:ext>
            </a:extLst>
          </p:cNvPr>
          <p:cNvSpPr/>
          <p:nvPr/>
        </p:nvSpPr>
        <p:spPr>
          <a:xfrm>
            <a:off x="7474889" y="3867251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C367CD6-7FC9-4F0E-BC3B-3ACF384FA369}"/>
              </a:ext>
            </a:extLst>
          </p:cNvPr>
          <p:cNvSpPr/>
          <p:nvPr/>
        </p:nvSpPr>
        <p:spPr>
          <a:xfrm>
            <a:off x="6474224" y="5923865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A003B58-8F18-4FA0-8B38-8471328C5EDD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H="1" flipV="1">
            <a:off x="7292540" y="3114186"/>
            <a:ext cx="1260429" cy="2049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8675E82D-E36A-416E-81F8-0ED183D0EE40}"/>
              </a:ext>
            </a:extLst>
          </p:cNvPr>
          <p:cNvSpPr/>
          <p:nvPr/>
        </p:nvSpPr>
        <p:spPr>
          <a:xfrm>
            <a:off x="2697047" y="4003211"/>
            <a:ext cx="640319" cy="47854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E84FCB9-09FD-4A42-892A-A4221723CA5E}"/>
              </a:ext>
            </a:extLst>
          </p:cNvPr>
          <p:cNvSpPr/>
          <p:nvPr/>
        </p:nvSpPr>
        <p:spPr>
          <a:xfrm>
            <a:off x="11221580" y="773164"/>
            <a:ext cx="707010" cy="7155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7C69A37-F14C-4AB7-8CAD-172BDDB2A570}"/>
              </a:ext>
            </a:extLst>
          </p:cNvPr>
          <p:cNvSpPr/>
          <p:nvPr/>
        </p:nvSpPr>
        <p:spPr>
          <a:xfrm>
            <a:off x="9704105" y="774108"/>
            <a:ext cx="707010" cy="7155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9606A0C2-B845-4426-9785-2B6385C6BD1F}"/>
                  </a:ext>
                </a:extLst>
              </p:cNvPr>
              <p:cNvSpPr/>
              <p:nvPr/>
            </p:nvSpPr>
            <p:spPr>
              <a:xfrm>
                <a:off x="11224052" y="1585539"/>
                <a:ext cx="707010" cy="71551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9606A0C2-B845-4426-9785-2B6385C6B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052" y="1585539"/>
                <a:ext cx="707010" cy="7155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DADFE31F-00F6-4DF7-9726-CF2D8DE124A6}"/>
                  </a:ext>
                </a:extLst>
              </p:cNvPr>
              <p:cNvSpPr/>
              <p:nvPr/>
            </p:nvSpPr>
            <p:spPr>
              <a:xfrm>
                <a:off x="9747774" y="1582234"/>
                <a:ext cx="707010" cy="71551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DADFE31F-00F6-4DF7-9726-CF2D8DE12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774" y="1582234"/>
                <a:ext cx="707010" cy="7155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hteck 69">
            <a:extLst>
              <a:ext uri="{FF2B5EF4-FFF2-40B4-BE49-F238E27FC236}">
                <a16:creationId xmlns:a16="http://schemas.microsoft.com/office/drawing/2014/main" id="{1B0E43C0-A7FD-4D67-BE91-EFA1EEB4348D}"/>
              </a:ext>
            </a:extLst>
          </p:cNvPr>
          <p:cNvSpPr/>
          <p:nvPr/>
        </p:nvSpPr>
        <p:spPr>
          <a:xfrm>
            <a:off x="8967573" y="4234485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feil: nach rechts 70">
            <a:extLst>
              <a:ext uri="{FF2B5EF4-FFF2-40B4-BE49-F238E27FC236}">
                <a16:creationId xmlns:a16="http://schemas.microsoft.com/office/drawing/2014/main" id="{0B32CEFC-E279-476F-9DD4-3C848E406B07}"/>
              </a:ext>
            </a:extLst>
          </p:cNvPr>
          <p:cNvSpPr/>
          <p:nvPr/>
        </p:nvSpPr>
        <p:spPr>
          <a:xfrm>
            <a:off x="10454784" y="1215632"/>
            <a:ext cx="861636" cy="715513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37429FD0-C766-4AAD-9DE1-D461017BC073}"/>
              </a:ext>
            </a:extLst>
          </p:cNvPr>
          <p:cNvCxnSpPr>
            <a:cxnSpLocks/>
            <a:stCxn id="65" idx="0"/>
            <a:endCxn id="32" idx="2"/>
          </p:cNvCxnSpPr>
          <p:nvPr/>
        </p:nvCxnSpPr>
        <p:spPr>
          <a:xfrm flipV="1">
            <a:off x="3017207" y="3112547"/>
            <a:ext cx="496923" cy="890664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EC33F92E-1CE3-4025-AECE-CAE537FB4096}"/>
              </a:ext>
            </a:extLst>
          </p:cNvPr>
          <p:cNvSpPr txBox="1"/>
          <p:nvPr/>
        </p:nvSpPr>
        <p:spPr>
          <a:xfrm>
            <a:off x="9637246" y="2334091"/>
            <a:ext cx="249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(N) and deleted (O) concepts</a:t>
            </a:r>
          </a:p>
        </p:txBody>
      </p:sp>
    </p:spTree>
    <p:extLst>
      <p:ext uri="{BB962C8B-B14F-4D97-AF65-F5344CB8AC3E}">
        <p14:creationId xmlns:p14="http://schemas.microsoft.com/office/powerpoint/2010/main" val="81959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129</cp:revision>
  <dcterms:created xsi:type="dcterms:W3CDTF">2022-11-11T07:25:43Z</dcterms:created>
  <dcterms:modified xsi:type="dcterms:W3CDTF">2024-09-12T14:45:03Z</dcterms:modified>
</cp:coreProperties>
</file>