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4BD219B-C434-4B61-A6E3-7D12C701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" y="3470849"/>
            <a:ext cx="5594018" cy="29663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56D8E60-3AA0-42C3-B47A-0B9B655C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38" y="3134676"/>
            <a:ext cx="6410732" cy="3536555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158206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4454899" y="642756"/>
            <a:ext cx="1326369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8245653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358810" y="1029834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334204" y="7900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602886" y="524132"/>
            <a:ext cx="1555320" cy="483201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1595095" y="1007333"/>
            <a:ext cx="1563111" cy="459582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5805874" y="11484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5781268" y="197631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4454899" y="1007333"/>
            <a:ext cx="1350975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7042159" y="1007333"/>
            <a:ext cx="1203494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7049950" y="642756"/>
            <a:ext cx="1195703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5733546" y="401605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6645680" y="2424266"/>
            <a:ext cx="1658418" cy="465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7474889" y="2890245"/>
            <a:ext cx="2040936" cy="25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074578" y="2890245"/>
            <a:ext cx="1400311" cy="11258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2697047" y="2424266"/>
            <a:ext cx="1658418" cy="465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“deleted” (D)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9840738-4135-43E0-911C-39A788D52C37}"/>
              </a:ext>
            </a:extLst>
          </p:cNvPr>
          <p:cNvSpPr/>
          <p:nvPr/>
        </p:nvSpPr>
        <p:spPr>
          <a:xfrm>
            <a:off x="9174793" y="3144954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F536EAA-B8AC-4396-B679-60CE43B7D418}"/>
              </a:ext>
            </a:extLst>
          </p:cNvPr>
          <p:cNvSpPr/>
          <p:nvPr/>
        </p:nvSpPr>
        <p:spPr>
          <a:xfrm>
            <a:off x="8211937" y="3319086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56D746-2581-4A49-98D8-DA4A45394EC7}"/>
              </a:ext>
            </a:extLst>
          </p:cNvPr>
          <p:cNvSpPr/>
          <p:nvPr/>
        </p:nvSpPr>
        <p:spPr>
          <a:xfrm>
            <a:off x="8285510" y="401605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AD49BD5-3853-484B-BE92-153F4AE5C9D5}"/>
              </a:ext>
            </a:extLst>
          </p:cNvPr>
          <p:cNvSpPr/>
          <p:nvPr/>
        </p:nvSpPr>
        <p:spPr>
          <a:xfrm>
            <a:off x="7474889" y="3867251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367CD6-7FC9-4F0E-BC3B-3ACF384FA369}"/>
              </a:ext>
            </a:extLst>
          </p:cNvPr>
          <p:cNvSpPr/>
          <p:nvPr/>
        </p:nvSpPr>
        <p:spPr>
          <a:xfrm>
            <a:off x="6474224" y="592386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A003B58-8F18-4FA0-8B38-8471328C5ED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474889" y="2890245"/>
            <a:ext cx="1078080" cy="4288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8675E82D-E36A-416E-81F8-0ED183D0EE40}"/>
              </a:ext>
            </a:extLst>
          </p:cNvPr>
          <p:cNvSpPr/>
          <p:nvPr/>
        </p:nvSpPr>
        <p:spPr>
          <a:xfrm>
            <a:off x="2697047" y="4003211"/>
            <a:ext cx="640319" cy="4785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E84FCB9-09FD-4A42-892A-A4221723CA5E}"/>
              </a:ext>
            </a:extLst>
          </p:cNvPr>
          <p:cNvSpPr/>
          <p:nvPr/>
        </p:nvSpPr>
        <p:spPr>
          <a:xfrm>
            <a:off x="11221580" y="773164"/>
            <a:ext cx="707010" cy="715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7C69A37-F14C-4AB7-8CAD-172BDDB2A570}"/>
              </a:ext>
            </a:extLst>
          </p:cNvPr>
          <p:cNvSpPr/>
          <p:nvPr/>
        </p:nvSpPr>
        <p:spPr>
          <a:xfrm>
            <a:off x="9704105" y="774108"/>
            <a:ext cx="707010" cy="715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/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/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1B0E43C0-A7FD-4D67-BE91-EFA1EEB4348D}"/>
              </a:ext>
            </a:extLst>
          </p:cNvPr>
          <p:cNvSpPr/>
          <p:nvPr/>
        </p:nvSpPr>
        <p:spPr>
          <a:xfrm>
            <a:off x="8980052" y="4190274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0B32CEFC-E279-476F-9DD4-3C848E406B07}"/>
              </a:ext>
            </a:extLst>
          </p:cNvPr>
          <p:cNvSpPr/>
          <p:nvPr/>
        </p:nvSpPr>
        <p:spPr>
          <a:xfrm>
            <a:off x="10454784" y="1215632"/>
            <a:ext cx="861636" cy="715513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7429FD0-C766-4AAD-9DE1-D461017BC073}"/>
              </a:ext>
            </a:extLst>
          </p:cNvPr>
          <p:cNvCxnSpPr>
            <a:cxnSpLocks/>
            <a:stCxn id="65" idx="0"/>
            <a:endCxn id="32" idx="2"/>
          </p:cNvCxnSpPr>
          <p:nvPr/>
        </p:nvCxnSpPr>
        <p:spPr>
          <a:xfrm flipV="1">
            <a:off x="3017207" y="2890245"/>
            <a:ext cx="509049" cy="11129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EC33F92E-1CE3-4025-AECE-CAE537FB4096}"/>
              </a:ext>
            </a:extLst>
          </p:cNvPr>
          <p:cNvSpPr txBox="1"/>
          <p:nvPr/>
        </p:nvSpPr>
        <p:spPr>
          <a:xfrm>
            <a:off x="9637246" y="2334091"/>
            <a:ext cx="249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(N) and deleted (O) concepts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130</cp:revision>
  <dcterms:created xsi:type="dcterms:W3CDTF">2022-11-11T07:25:43Z</dcterms:created>
  <dcterms:modified xsi:type="dcterms:W3CDTF">2024-09-13T11:51:11Z</dcterms:modified>
</cp:coreProperties>
</file>