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61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1pPr>
    <a:lvl2pPr marL="368169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2pPr>
    <a:lvl3pPr marL="736338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3pPr>
    <a:lvl4pPr marL="1104507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4pPr>
    <a:lvl5pPr marL="147267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5pPr>
    <a:lvl6pPr marL="184084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6pPr>
    <a:lvl7pPr marL="220901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7pPr>
    <a:lvl8pPr marL="257718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8pPr>
    <a:lvl9pPr marL="2945353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9" indent="0" algn="ctr">
              <a:buNone/>
              <a:defRPr sz="2000"/>
            </a:lvl2pPr>
            <a:lvl3pPr marL="914317" indent="0" algn="ctr">
              <a:buNone/>
              <a:defRPr sz="1800"/>
            </a:lvl3pPr>
            <a:lvl4pPr marL="1371476" indent="0" algn="ctr">
              <a:buNone/>
              <a:defRPr sz="1600"/>
            </a:lvl4pPr>
            <a:lvl5pPr marL="1828635" indent="0" algn="ctr">
              <a:buNone/>
              <a:defRPr sz="1600"/>
            </a:lvl5pPr>
            <a:lvl6pPr marL="2285793" indent="0" algn="ctr">
              <a:buNone/>
              <a:defRPr sz="1600"/>
            </a:lvl6pPr>
            <a:lvl7pPr marL="2742952" indent="0" algn="ctr">
              <a:buNone/>
              <a:defRPr sz="1600"/>
            </a:lvl7pPr>
            <a:lvl8pPr marL="3200111" indent="0" algn="ctr">
              <a:buNone/>
              <a:defRPr sz="1600"/>
            </a:lvl8pPr>
            <a:lvl9pPr marL="365726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3" indent="0">
              <a:buNone/>
              <a:defRPr sz="1600" b="1"/>
            </a:lvl6pPr>
            <a:lvl7pPr marL="2742952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6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3" indent="0">
              <a:buNone/>
              <a:defRPr sz="1600" b="1"/>
            </a:lvl6pPr>
            <a:lvl7pPr marL="2742952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6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9" indent="0">
              <a:buNone/>
              <a:defRPr sz="1400"/>
            </a:lvl2pPr>
            <a:lvl3pPr marL="914317" indent="0">
              <a:buNone/>
              <a:defRPr sz="1200"/>
            </a:lvl3pPr>
            <a:lvl4pPr marL="1371476" indent="0">
              <a:buNone/>
              <a:defRPr sz="1000"/>
            </a:lvl4pPr>
            <a:lvl5pPr marL="1828635" indent="0">
              <a:buNone/>
              <a:defRPr sz="1000"/>
            </a:lvl5pPr>
            <a:lvl6pPr marL="2285793" indent="0">
              <a:buNone/>
              <a:defRPr sz="1000"/>
            </a:lvl6pPr>
            <a:lvl7pPr marL="2742952" indent="0">
              <a:buNone/>
              <a:defRPr sz="1000"/>
            </a:lvl7pPr>
            <a:lvl8pPr marL="3200111" indent="0">
              <a:buNone/>
              <a:defRPr sz="1000"/>
            </a:lvl8pPr>
            <a:lvl9pPr marL="365726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7" indent="0">
              <a:buNone/>
              <a:defRPr sz="2400"/>
            </a:lvl3pPr>
            <a:lvl4pPr marL="1371476" indent="0">
              <a:buNone/>
              <a:defRPr sz="2000"/>
            </a:lvl4pPr>
            <a:lvl5pPr marL="1828635" indent="0">
              <a:buNone/>
              <a:defRPr sz="2000"/>
            </a:lvl5pPr>
            <a:lvl6pPr marL="2285793" indent="0">
              <a:buNone/>
              <a:defRPr sz="2000"/>
            </a:lvl6pPr>
            <a:lvl7pPr marL="2742952" indent="0">
              <a:buNone/>
              <a:defRPr sz="2000"/>
            </a:lvl7pPr>
            <a:lvl8pPr marL="3200111" indent="0">
              <a:buNone/>
              <a:defRPr sz="2000"/>
            </a:lvl8pPr>
            <a:lvl9pPr marL="365726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9" indent="0">
              <a:buNone/>
              <a:defRPr sz="1400"/>
            </a:lvl2pPr>
            <a:lvl3pPr marL="914317" indent="0">
              <a:buNone/>
              <a:defRPr sz="1200"/>
            </a:lvl3pPr>
            <a:lvl4pPr marL="1371476" indent="0">
              <a:buNone/>
              <a:defRPr sz="1000"/>
            </a:lvl4pPr>
            <a:lvl5pPr marL="1828635" indent="0">
              <a:buNone/>
              <a:defRPr sz="1000"/>
            </a:lvl5pPr>
            <a:lvl6pPr marL="2285793" indent="0">
              <a:buNone/>
              <a:defRPr sz="1000"/>
            </a:lvl6pPr>
            <a:lvl7pPr marL="2742952" indent="0">
              <a:buNone/>
              <a:defRPr sz="1000"/>
            </a:lvl7pPr>
            <a:lvl8pPr marL="3200111" indent="0">
              <a:buNone/>
              <a:defRPr sz="1000"/>
            </a:lvl8pPr>
            <a:lvl9pPr marL="365726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9" indent="-228579" algn="l" defTabSz="9143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8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7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5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4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3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1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0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8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6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3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2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1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9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7DF1E81-FB70-3B22-7B22-D2B0804A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" y="1260782"/>
            <a:ext cx="5448004" cy="28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1F0D0F5-A887-4FE1-B870-3E38E42ECDB7}"/>
              </a:ext>
            </a:extLst>
          </p:cNvPr>
          <p:cNvSpPr/>
          <p:nvPr/>
        </p:nvSpPr>
        <p:spPr>
          <a:xfrm>
            <a:off x="78291" y="4149359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Loss of therapist jobs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F6E70D2-CF2A-47AF-B118-0DB9B14308B4}"/>
              </a:ext>
            </a:extLst>
          </p:cNvPr>
          <p:cNvSpPr/>
          <p:nvPr/>
        </p:nvSpPr>
        <p:spPr>
          <a:xfrm>
            <a:off x="1006184" y="3297640"/>
            <a:ext cx="623299" cy="3931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2B90D92-55AF-4932-9C7E-F2E0375FA0C3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879580" y="3690772"/>
            <a:ext cx="438254" cy="45858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B731552-24C7-48D2-83A7-776F5D376A25}"/>
              </a:ext>
            </a:extLst>
          </p:cNvPr>
          <p:cNvSpPr/>
          <p:nvPr/>
        </p:nvSpPr>
        <p:spPr>
          <a:xfrm>
            <a:off x="6562287" y="1110838"/>
            <a:ext cx="1399153" cy="39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xxx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F8F447D-0FEB-4AC7-9F41-9BF546F754B8}"/>
              </a:ext>
            </a:extLst>
          </p:cNvPr>
          <p:cNvSpPr/>
          <p:nvPr/>
        </p:nvSpPr>
        <p:spPr>
          <a:xfrm>
            <a:off x="8023374" y="1763550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C36FAD-1E99-4F98-844E-2C873374118E}"/>
              </a:ext>
            </a:extLst>
          </p:cNvPr>
          <p:cNvCxnSpPr>
            <a:cxnSpLocks/>
          </p:cNvCxnSpPr>
          <p:nvPr/>
        </p:nvCxnSpPr>
        <p:spPr>
          <a:xfrm flipH="1" flipV="1">
            <a:off x="7435061" y="1503969"/>
            <a:ext cx="588313" cy="2951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CE315B76-EB5C-4621-A9C0-0EB818D7FE9F}"/>
              </a:ext>
            </a:extLst>
          </p:cNvPr>
          <p:cNvSpPr/>
          <p:nvPr/>
        </p:nvSpPr>
        <p:spPr>
          <a:xfrm>
            <a:off x="2729587" y="1806468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Gerader Verbinder 26">
            <a:extLst>
              <a:ext uri="{FF2B5EF4-FFF2-40B4-BE49-F238E27FC236}">
                <a16:creationId xmlns:a16="http://schemas.microsoft.com/office/drawing/2014/main" id="{13E3D231-19F3-D2CC-DEA2-91BB8131FE84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 flipH="1">
            <a:off x="2999695" y="1303569"/>
            <a:ext cx="167832" cy="50289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CFD098C-9DFE-F590-DECB-76C08BEF548F}"/>
              </a:ext>
            </a:extLst>
          </p:cNvPr>
          <p:cNvSpPr/>
          <p:nvPr/>
        </p:nvSpPr>
        <p:spPr>
          <a:xfrm>
            <a:off x="2366238" y="783254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human contact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F8D05-1B0B-AA8B-BFF5-B7D26E3C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19" y="783254"/>
            <a:ext cx="6065379" cy="33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85DB14C-DBD4-B763-4F0E-E94A392C66CA}"/>
              </a:ext>
            </a:extLst>
          </p:cNvPr>
          <p:cNvSpPr/>
          <p:nvPr/>
        </p:nvSpPr>
        <p:spPr>
          <a:xfrm>
            <a:off x="6208968" y="279851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risk of injury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A463941-D3D4-A5F7-0F00-65F77112030F}"/>
              </a:ext>
            </a:extLst>
          </p:cNvPr>
          <p:cNvSpPr/>
          <p:nvPr/>
        </p:nvSpPr>
        <p:spPr>
          <a:xfrm>
            <a:off x="8024628" y="971205"/>
            <a:ext cx="623299" cy="3931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21" name="Gerader Verbinder 26">
            <a:extLst>
              <a:ext uri="{FF2B5EF4-FFF2-40B4-BE49-F238E27FC236}">
                <a16:creationId xmlns:a16="http://schemas.microsoft.com/office/drawing/2014/main" id="{ACECA005-5637-7900-3EE6-1C0011FE5336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H="1" flipV="1">
            <a:off x="7010257" y="800166"/>
            <a:ext cx="1014371" cy="36760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A2C4B7E-DB60-49B4-9486-3481E5C5562B}"/>
              </a:ext>
            </a:extLst>
          </p:cNvPr>
          <p:cNvSpPr/>
          <p:nvPr/>
        </p:nvSpPr>
        <p:spPr>
          <a:xfrm>
            <a:off x="4338028" y="711047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Non-judgmental </a:t>
            </a:r>
            <a:r>
              <a:rPr lang="en-US" sz="1600" dirty="0" err="1"/>
              <a:t>feedack</a:t>
            </a:r>
            <a:endParaRPr lang="en-US" sz="1600" dirty="0"/>
          </a:p>
        </p:txBody>
      </p: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C9B985CB-A951-5E86-7EAA-0D3D8C0581D8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 flipH="1">
            <a:off x="4473521" y="1231362"/>
            <a:ext cx="665796" cy="99552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7308264A-C8C5-781E-4092-ADFE247A538B}"/>
              </a:ext>
            </a:extLst>
          </p:cNvPr>
          <p:cNvSpPr/>
          <p:nvPr/>
        </p:nvSpPr>
        <p:spPr>
          <a:xfrm>
            <a:off x="5320480" y="4230320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Risk of dependency</a:t>
            </a:r>
          </a:p>
        </p:txBody>
      </p: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537CF279-0C38-62DA-41F0-3F856F858D4B}"/>
              </a:ext>
            </a:extLst>
          </p:cNvPr>
          <p:cNvCxnSpPr>
            <a:cxnSpLocks/>
            <a:stCxn id="39" idx="0"/>
            <a:endCxn id="44" idx="2"/>
          </p:cNvCxnSpPr>
          <p:nvPr/>
        </p:nvCxnSpPr>
        <p:spPr>
          <a:xfrm flipH="1" flipV="1">
            <a:off x="5940636" y="2052759"/>
            <a:ext cx="181133" cy="217756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843C98E5-EC2B-2CEA-00AA-0B5C1497AA77}"/>
              </a:ext>
            </a:extLst>
          </p:cNvPr>
          <p:cNvSpPr/>
          <p:nvPr/>
        </p:nvSpPr>
        <p:spPr>
          <a:xfrm>
            <a:off x="5670528" y="1649026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077E1C-6701-4FF8-A99A-793156E91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710" y="3397683"/>
            <a:ext cx="3214999" cy="32149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C29EE2-4A79-4E72-AEA9-D8D5D5E6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828" y="3397683"/>
            <a:ext cx="3214999" cy="3197738"/>
          </a:xfrm>
          <a:prstGeom prst="rect">
            <a:avLst/>
          </a:prstGeom>
        </p:spPr>
      </p:pic>
      <p:sp>
        <p:nvSpPr>
          <p:cNvPr id="41" name="Rechteck: abgerundete Ecken 4">
            <a:extLst>
              <a:ext uri="{FF2B5EF4-FFF2-40B4-BE49-F238E27FC236}">
                <a16:creationId xmlns:a16="http://schemas.microsoft.com/office/drawing/2014/main" id="{4A828776-A149-45CE-AD12-808FD12C3341}"/>
              </a:ext>
            </a:extLst>
          </p:cNvPr>
          <p:cNvSpPr txBox="1">
            <a:spLocks/>
          </p:cNvSpPr>
          <p:nvPr/>
        </p:nvSpPr>
        <p:spPr>
          <a:xfrm>
            <a:off x="551255" y="91396"/>
            <a:ext cx="3539978" cy="6085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(rigid)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socially assistive robots</a:t>
            </a:r>
          </a:p>
        </p:txBody>
      </p:sp>
      <p:sp>
        <p:nvSpPr>
          <p:cNvPr id="42" name="Rechteck: abgerundete Ecken 4">
            <a:extLst>
              <a:ext uri="{FF2B5EF4-FFF2-40B4-BE49-F238E27FC236}">
                <a16:creationId xmlns:a16="http://schemas.microsoft.com/office/drawing/2014/main" id="{748D61E6-8ACA-4298-A43E-A85161491ACC}"/>
              </a:ext>
            </a:extLst>
          </p:cNvPr>
          <p:cNvSpPr txBox="1">
            <a:spLocks/>
          </p:cNvSpPr>
          <p:nvPr/>
        </p:nvSpPr>
        <p:spPr>
          <a:xfrm>
            <a:off x="8059655" y="91396"/>
            <a:ext cx="3539978" cy="6085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 robots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B63B0E1-2473-4E01-9741-76C35979C473}"/>
              </a:ext>
            </a:extLst>
          </p:cNvPr>
          <p:cNvSpPr/>
          <p:nvPr/>
        </p:nvSpPr>
        <p:spPr>
          <a:xfrm>
            <a:off x="4203413" y="2226890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855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157</cp:revision>
  <dcterms:created xsi:type="dcterms:W3CDTF">2022-11-11T07:25:43Z</dcterms:created>
  <dcterms:modified xsi:type="dcterms:W3CDTF">2025-01-08T15:33:30Z</dcterms:modified>
</cp:coreProperties>
</file>