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121920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037013" y="1143000"/>
            <a:ext cx="14932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037013" y="1143000"/>
            <a:ext cx="149320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312"/>
            <a:ext cx="9144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249"/>
            <a:ext cx="9144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133"/>
            <a:ext cx="2628900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133"/>
            <a:ext cx="7734300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8091"/>
            <a:ext cx="105156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5991"/>
            <a:ext cx="105156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664"/>
            <a:ext cx="518160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0664"/>
            <a:ext cx="518160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33"/>
            <a:ext cx="10515600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594"/>
            <a:ext cx="515778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267"/>
            <a:ext cx="515778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17594"/>
            <a:ext cx="51831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0267"/>
            <a:ext cx="518318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2742"/>
            <a:ext cx="617220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2742"/>
            <a:ext cx="617220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133"/>
            <a:ext cx="105156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0664"/>
            <a:ext cx="105156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5076"/>
            <a:ext cx="41148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9DF0DCD2-CDAD-466C-B2CC-13899D4590F1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1362363" y="1259681"/>
            <a:ext cx="390871" cy="1039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aute 33">
            <a:extLst>
              <a:ext uri="{FF2B5EF4-FFF2-40B4-BE49-F238E27FC236}">
                <a16:creationId xmlns:a16="http://schemas.microsoft.com/office/drawing/2014/main" id="{8A8BA609-D66F-4932-9FAA-8F2262F1E5D6}"/>
              </a:ext>
            </a:extLst>
          </p:cNvPr>
          <p:cNvSpPr/>
          <p:nvPr/>
        </p:nvSpPr>
        <p:spPr>
          <a:xfrm>
            <a:off x="1753234" y="814556"/>
            <a:ext cx="2036127" cy="8902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assignment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6BA69C5-48B5-4595-9B37-11B2402D91D1}"/>
              </a:ext>
            </a:extLst>
          </p:cNvPr>
          <p:cNvSpPr/>
          <p:nvPr/>
        </p:nvSpPr>
        <p:spPr>
          <a:xfrm>
            <a:off x="215803" y="912611"/>
            <a:ext cx="1146558" cy="714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and consent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FAC257-B638-4588-9B03-606D733B8198}"/>
              </a:ext>
            </a:extLst>
          </p:cNvPr>
          <p:cNvSpPr/>
          <p:nvPr/>
        </p:nvSpPr>
        <p:spPr>
          <a:xfrm>
            <a:off x="4204838" y="13132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74A5B8F-18DE-46B8-B403-D309D5E72DE8}"/>
              </a:ext>
            </a:extLst>
          </p:cNvPr>
          <p:cNvSpPr/>
          <p:nvPr/>
        </p:nvSpPr>
        <p:spPr>
          <a:xfrm>
            <a:off x="4180230" y="362432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72EDD3F7-5854-45F4-8F16-8D762C243E19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>
            <a:off x="3789361" y="1259681"/>
            <a:ext cx="415477" cy="49065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B93A1DBE-5413-4CA1-81A6-48D98EC254ED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3789361" y="807557"/>
            <a:ext cx="390871" cy="45212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4">
            <a:extLst>
              <a:ext uri="{FF2B5EF4-FFF2-40B4-BE49-F238E27FC236}">
                <a16:creationId xmlns:a16="http://schemas.microsoft.com/office/drawing/2014/main" id="{38ED0957-06CB-419C-8456-EA89D295D675}"/>
              </a:ext>
            </a:extLst>
          </p:cNvPr>
          <p:cNvSpPr txBox="1">
            <a:spLocks/>
          </p:cNvSpPr>
          <p:nvPr/>
        </p:nvSpPr>
        <p:spPr>
          <a:xfrm>
            <a:off x="5779407" y="912323"/>
            <a:ext cx="1296693" cy="71551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2E94D29-272D-4105-A24E-89FC4D8B842C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>
            <a:off x="5448914" y="807557"/>
            <a:ext cx="330493" cy="46252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>
            <a:extLst>
              <a:ext uri="{FF2B5EF4-FFF2-40B4-BE49-F238E27FC236}">
                <a16:creationId xmlns:a16="http://schemas.microsoft.com/office/drawing/2014/main" id="{00C73C9B-3750-4F5D-8ACC-418F3F4D0FE3}"/>
              </a:ext>
            </a:extLst>
          </p:cNvPr>
          <p:cNvCxnSpPr>
            <a:cxnSpLocks/>
            <a:stCxn id="36" idx="6"/>
            <a:endCxn id="40" idx="1"/>
          </p:cNvCxnSpPr>
          <p:nvPr/>
        </p:nvCxnSpPr>
        <p:spPr>
          <a:xfrm flipV="1">
            <a:off x="5441121" y="1270079"/>
            <a:ext cx="338284" cy="48026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">
            <a:extLst>
              <a:ext uri="{FF2B5EF4-FFF2-40B4-BE49-F238E27FC236}">
                <a16:creationId xmlns:a16="http://schemas.microsoft.com/office/drawing/2014/main" id="{2458B10B-0F0B-462A-846A-F94DABC6825C}"/>
              </a:ext>
            </a:extLst>
          </p:cNvPr>
          <p:cNvSpPr txBox="1">
            <a:spLocks/>
          </p:cNvSpPr>
          <p:nvPr/>
        </p:nvSpPr>
        <p:spPr>
          <a:xfrm>
            <a:off x="9026468" y="912035"/>
            <a:ext cx="1296693" cy="71551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0" name="Rechteck: abgerundete Ecken 4">
            <a:extLst>
              <a:ext uri="{FF2B5EF4-FFF2-40B4-BE49-F238E27FC236}">
                <a16:creationId xmlns:a16="http://schemas.microsoft.com/office/drawing/2014/main" id="{98053023-DA99-4426-9E12-3111A9F9E0BD}"/>
              </a:ext>
            </a:extLst>
          </p:cNvPr>
          <p:cNvSpPr txBox="1">
            <a:spLocks/>
          </p:cNvSpPr>
          <p:nvPr/>
        </p:nvSpPr>
        <p:spPr>
          <a:xfrm>
            <a:off x="10680933" y="912035"/>
            <a:ext cx="1296693" cy="71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Questions</a:t>
            </a:r>
          </a:p>
        </p:txBody>
      </p: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B38EAEA-03C1-4808-BFCD-D28ECA9FAEEF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>
            <a:off x="10323159" y="1269791"/>
            <a:ext cx="357772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BB75F447-D183-4E16-B7BE-1A3E9C913B17}"/>
              </a:ext>
            </a:extLst>
          </p:cNvPr>
          <p:cNvSpPr/>
          <p:nvPr/>
        </p:nvSpPr>
        <p:spPr>
          <a:xfrm>
            <a:off x="7438990" y="13132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3AA891-C31D-415C-B098-576763DBD963}"/>
              </a:ext>
            </a:extLst>
          </p:cNvPr>
          <p:cNvSpPr/>
          <p:nvPr/>
        </p:nvSpPr>
        <p:spPr>
          <a:xfrm>
            <a:off x="7414382" y="362432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cxnSp>
        <p:nvCxnSpPr>
          <p:cNvPr id="80" name="Straight Arrow Connector 12">
            <a:extLst>
              <a:ext uri="{FF2B5EF4-FFF2-40B4-BE49-F238E27FC236}">
                <a16:creationId xmlns:a16="http://schemas.microsoft.com/office/drawing/2014/main" id="{EF7FEBA2-412A-4A9D-885E-9A2F5BA6EAEE}"/>
              </a:ext>
            </a:extLst>
          </p:cNvPr>
          <p:cNvCxnSpPr>
            <a:cxnSpLocks/>
            <a:stCxn id="40" idx="3"/>
            <a:endCxn id="78" idx="2"/>
          </p:cNvCxnSpPr>
          <p:nvPr/>
        </p:nvCxnSpPr>
        <p:spPr>
          <a:xfrm>
            <a:off x="7076098" y="1270079"/>
            <a:ext cx="362890" cy="48026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52942A33-5634-4E0F-B110-77C296954AB9}"/>
              </a:ext>
            </a:extLst>
          </p:cNvPr>
          <p:cNvCxnSpPr>
            <a:cxnSpLocks/>
            <a:stCxn id="40" idx="3"/>
            <a:endCxn id="79" idx="2"/>
          </p:cNvCxnSpPr>
          <p:nvPr/>
        </p:nvCxnSpPr>
        <p:spPr>
          <a:xfrm flipV="1">
            <a:off x="7076098" y="807557"/>
            <a:ext cx="338284" cy="46252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>
            <a:extLst>
              <a:ext uri="{FF2B5EF4-FFF2-40B4-BE49-F238E27FC236}">
                <a16:creationId xmlns:a16="http://schemas.microsoft.com/office/drawing/2014/main" id="{E03D1A02-7995-4E5B-89C9-4455441E1F8E}"/>
              </a:ext>
            </a:extLst>
          </p:cNvPr>
          <p:cNvCxnSpPr>
            <a:cxnSpLocks/>
            <a:stCxn id="79" idx="6"/>
            <a:endCxn id="46" idx="1"/>
          </p:cNvCxnSpPr>
          <p:nvPr/>
        </p:nvCxnSpPr>
        <p:spPr>
          <a:xfrm>
            <a:off x="8683064" y="807557"/>
            <a:ext cx="343402" cy="46223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2">
            <a:extLst>
              <a:ext uri="{FF2B5EF4-FFF2-40B4-BE49-F238E27FC236}">
                <a16:creationId xmlns:a16="http://schemas.microsoft.com/office/drawing/2014/main" id="{D82E94A0-4616-46AB-8947-EF4EE5A2E245}"/>
              </a:ext>
            </a:extLst>
          </p:cNvPr>
          <p:cNvCxnSpPr>
            <a:cxnSpLocks/>
            <a:stCxn id="78" idx="6"/>
            <a:endCxn id="46" idx="1"/>
          </p:cNvCxnSpPr>
          <p:nvPr/>
        </p:nvCxnSpPr>
        <p:spPr>
          <a:xfrm flipV="1">
            <a:off x="8675275" y="1269791"/>
            <a:ext cx="351193" cy="48054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4607B5C9-F04C-45F5-90D5-6AC84A3A04FA}"/>
              </a:ext>
            </a:extLst>
          </p:cNvPr>
          <p:cNvSpPr txBox="1"/>
          <p:nvPr/>
        </p:nvSpPr>
        <p:spPr>
          <a:xfrm>
            <a:off x="5107313" y="18581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N=99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E767B70C-0864-4DC9-AF7A-BB399F493AB2}"/>
              </a:ext>
            </a:extLst>
          </p:cNvPr>
          <p:cNvSpPr txBox="1"/>
          <p:nvPr/>
        </p:nvSpPr>
        <p:spPr>
          <a:xfrm>
            <a:off x="5107313" y="20459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N=117</a:t>
            </a:r>
          </a:p>
        </p:txBody>
      </p:sp>
    </p:spTree>
    <p:extLst>
      <p:ext uri="{BB962C8B-B14F-4D97-AF65-F5344CB8AC3E}">
        <p14:creationId xmlns:p14="http://schemas.microsoft.com/office/powerpoint/2010/main" val="427067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129</cp:revision>
  <dcterms:created xsi:type="dcterms:W3CDTF">2022-11-11T07:25:43Z</dcterms:created>
  <dcterms:modified xsi:type="dcterms:W3CDTF">2025-01-08T16:34:53Z</dcterms:modified>
</cp:coreProperties>
</file>