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C089A-8660-4D30-B05D-B99105E9C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FD4334-AD6C-480E-B118-C1B4FE534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4B7753-89D3-4B14-85C1-CF8F60C7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3116-A3B1-4586-8FFF-3EB76476093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E7FF69-E781-4EAC-9673-635B2D24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4DF1E3-50C7-431A-960F-A4B83995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4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E2505-A666-4E00-A47E-CE3870FF2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9BBDBE-E761-475D-9A4C-E409458E7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9F590-ED43-438E-B641-D05735B2A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3116-A3B1-4586-8FFF-3EB76476093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E563B5-100F-4A7D-9D5D-2FC659A8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374D6B-A973-49D9-9795-CBD066DD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9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A2E1EEB-4DFA-47C7-8AC7-BAB1C58C8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5F73FB-4461-46E6-A1F0-91A020A36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28A67-60F1-44BC-9374-FCB881E86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3116-A3B1-4586-8FFF-3EB76476093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031EAB-8353-4E77-B899-2863CA70A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3EF2A3-F776-4535-95B1-C0A23206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0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74557-6307-4CCE-AB95-7B75CA43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045CC0-460B-4B73-B5FD-B89AD780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751836-D3E1-47F8-B9F8-D961EB52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3116-A3B1-4586-8FFF-3EB76476093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16E9E1-ABC0-49C2-82FA-E0F41445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000DC5-5391-4FE5-B5F9-94FFD8C9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1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5F427A-A3CB-48A8-AB03-162207083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D3C1C6-8441-47D1-8B85-CF68AA38D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1D966A-9BA1-4BF6-B1A8-BD8002FE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3116-A3B1-4586-8FFF-3EB76476093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BFAD62-8296-4766-8A47-7DCE09127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52490E-7434-4171-9884-2C0ED7DF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7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121932-177C-40F6-BE09-8B5B60ED7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463380-0ACC-4AED-998D-7229E29CB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0BE4AA-5693-4D94-A8AB-9B6310A02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168BC1-A3D6-47AB-8E95-01DCF371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3116-A3B1-4586-8FFF-3EB76476093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755A29-31A3-49EF-BAE4-D8C95D554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36C8C7-3192-4EF8-860C-CE3EE44A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62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1DA378-DE84-4BEB-B2AF-77E460A1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345F5-2B66-4A1C-8078-E71A5FC55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AE8AD1D-4786-441A-A030-96B7DF99A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F4FBFE-E2FC-42A3-BA20-3813F1BC6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2094A34-C8D2-48D8-91C4-0ADF92ACD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38F8CE9-C7CE-4277-B52D-0E7EBF31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3116-A3B1-4586-8FFF-3EB76476093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5065E3-8996-4BEE-8412-CFB60996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558D9EC-B07A-457D-9080-03C597F4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0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C7004-2E2D-4C18-B9C2-3CEDF4C5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D2DDAE-5560-449E-8BC8-7FBB42220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3116-A3B1-4586-8FFF-3EB76476093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E968B8-4D67-4331-A5D1-D022F42B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D97AEC-3F3A-45CF-A17D-7850CB565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2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EE21001-9999-42ED-882D-455A696E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3116-A3B1-4586-8FFF-3EB76476093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EACDCA-3F6A-423F-B41A-8E61B076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B20956-DAA4-426A-933E-A388E277D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17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4D226C-A933-4620-BF82-6BEB9C015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72AA86-4263-4C9E-B6B6-F4F560C1D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DEA1DC-8487-4F8E-8B43-A88DFEBA4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5CC3E6-7EBF-44D2-B9E8-1639AB7B4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3116-A3B1-4586-8FFF-3EB76476093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67E63D-117A-44F8-A1D9-18F315675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57BDA9-1562-41FB-BD76-8EA077EF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221A08-7983-4ECD-AFDC-213E3AB6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D9B87EE-97A1-4241-8182-EA41FB088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449606C-EFDE-4E85-8386-F30189F0E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503067-D17C-4633-B5B5-4CCD579B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53116-A3B1-4586-8FFF-3EB76476093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169B7D-067A-41FC-B74E-22A156665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6A06F3-D63D-4E57-8BB2-AD2A7CA2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0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0B3400B-9C25-4596-82E0-6BDA28592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4CC048-7B1E-45B6-9486-3033CE080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49BF82-3056-4F39-BFC2-EEF9ABDB3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53116-A3B1-4586-8FFF-3EB764760934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A69785-4609-430F-AB4D-B800B209F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A54E4B-69D0-4AC1-AEA7-CA016A982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A091-D990-4853-A4A2-1A0F8A8DD0C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6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1362D88-F332-4259-92E1-7ACB09F9C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861" y="3255962"/>
            <a:ext cx="4299874" cy="278952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6732E59-D354-4DA5-9F15-931F0702A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Large Language Models (LLMs) Workshop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59A05BF-4B71-42E2-B210-B37FB6A53D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and Hands-On Examples</a:t>
            </a:r>
          </a:p>
        </p:txBody>
      </p:sp>
    </p:spTree>
    <p:extLst>
      <p:ext uri="{BB962C8B-B14F-4D97-AF65-F5344CB8AC3E}">
        <p14:creationId xmlns:p14="http://schemas.microsoft.com/office/powerpoint/2010/main" val="1716186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F4E88A-F1E7-4ADF-B0B0-A2F8F6FD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procedure</a:t>
            </a:r>
            <a:br>
              <a:rPr lang="en-US" dirty="0"/>
            </a:br>
            <a:r>
              <a:rPr lang="en-US" sz="3600" dirty="0"/>
              <a:t>Too much too little time &gt;&gt; 100 slides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0B08DC-072D-4F9E-9814-F6AA68611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7776" cy="4351338"/>
          </a:xfrm>
        </p:spPr>
        <p:txBody>
          <a:bodyPr/>
          <a:lstStyle/>
          <a:p>
            <a:r>
              <a:rPr lang="en-US" dirty="0"/>
              <a:t>~ first 1 – 1,5 hours: theory</a:t>
            </a:r>
          </a:p>
          <a:p>
            <a:r>
              <a:rPr lang="en-US" dirty="0"/>
              <a:t>rest “3. Demonstrations”</a:t>
            </a:r>
          </a:p>
          <a:p>
            <a:endParaRPr lang="en-US" dirty="0"/>
          </a:p>
          <a:p>
            <a:r>
              <a:rPr lang="en-US" dirty="0"/>
              <a:t>Relatively little interaction, more in the form of a monologue</a:t>
            </a:r>
          </a:p>
          <a:p>
            <a:r>
              <a:rPr lang="en-US" dirty="0"/>
              <a:t>Set up working groups regarding X if desired?</a:t>
            </a:r>
          </a:p>
          <a:p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5E6EE2C-B89B-47DE-B1C2-2A4B824DC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44" y="4824952"/>
            <a:ext cx="1966946" cy="194976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CE332A0-A431-4AE0-BAF1-DC001F616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208" y="365124"/>
            <a:ext cx="2968752" cy="569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8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95ABF-71B8-4F4F-B599-4104C0FD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00BD5E-FBDF-40EF-97EB-324256906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650"/>
            <a:ext cx="10515600" cy="46503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EDUCATIONAL TRAINING</a:t>
            </a:r>
            <a:endParaRPr lang="en-US" dirty="0"/>
          </a:p>
          <a:p>
            <a:r>
              <a:rPr lang="en-US" dirty="0"/>
              <a:t>Sep 2015 – Sep 2018	Applied Statistics (M.Sc.), </a:t>
            </a:r>
            <a:r>
              <a:rPr lang="en-US" i="1" dirty="0"/>
              <a:t>University of Göttingen</a:t>
            </a:r>
            <a:endParaRPr lang="en-US" dirty="0"/>
          </a:p>
          <a:p>
            <a:r>
              <a:rPr lang="en-US" dirty="0"/>
              <a:t> Sep 2012 – July 2015	Psychology (B.Sc.), </a:t>
            </a:r>
            <a:r>
              <a:rPr lang="en-US" i="1" dirty="0" err="1"/>
              <a:t>Université</a:t>
            </a:r>
            <a:r>
              <a:rPr lang="en-US" i="1" dirty="0"/>
              <a:t> de Fribourg (CH)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PROFESSIONAL TRAINING</a:t>
            </a:r>
            <a:endParaRPr lang="en-US" i="1" dirty="0"/>
          </a:p>
          <a:p>
            <a:r>
              <a:rPr lang="en-US" dirty="0"/>
              <a:t>Since April 2024  </a:t>
            </a:r>
            <a:r>
              <a:rPr lang="en-US" dirty="0" err="1"/>
              <a:t>PostDoc</a:t>
            </a:r>
            <a:r>
              <a:rPr lang="en-US" dirty="0"/>
              <a:t> Project in the DFG Research Training Group “Statistical Modeling in Psychology”, primary advisor Prof. </a:t>
            </a:r>
            <a:r>
              <a:rPr lang="en-US" dirty="0" err="1"/>
              <a:t>Kiesel</a:t>
            </a:r>
            <a:r>
              <a:rPr lang="en-US" dirty="0"/>
              <a:t> (University of Freiburg)</a:t>
            </a:r>
          </a:p>
          <a:p>
            <a:r>
              <a:rPr lang="en-US" dirty="0"/>
              <a:t>October 2020 – March 2024 PhD Project in the DFG Research Training Group “Statistical Modeling in Psychology”, primary advisor Prof. </a:t>
            </a:r>
            <a:r>
              <a:rPr lang="en-US" dirty="0" err="1"/>
              <a:t>Kiesel</a:t>
            </a:r>
            <a:r>
              <a:rPr lang="en-US" dirty="0"/>
              <a:t> (University of Freiburg)</a:t>
            </a:r>
          </a:p>
          <a:p>
            <a:r>
              <a:rPr lang="en-US" dirty="0"/>
              <a:t>Since Jan 2020 freelancer: coach for data analysis (supervision of bachelor, master and doctoral theses), private tuition on statistics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3C70DC1-8E8C-4633-8A68-8D5A017AE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613" y="181156"/>
            <a:ext cx="3091110" cy="16935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09E181D-EB14-4B0F-AFE4-85DBF53FF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723" y="302950"/>
            <a:ext cx="37338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781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7-rt.googleusercontent.com/docsz/AD_4nXd-iD3IhCYWr6J4Ryay6pjcBgsaLH_oZimwoD4aXodlPFwV6yvTtLi7jQvuonpzcNjz6JL23WXJySCZz-v1jJa6xZ8wYaQMLxvZ9zGkqS-C77XO7NdPrf5zdpEGnfTDq7BxDNGWBmDdnObTXhbsuXZEr-7X?key=TGRbaZETJgbOzoLcYTZOYg">
            <a:extLst>
              <a:ext uri="{FF2B5EF4-FFF2-40B4-BE49-F238E27FC236}">
                <a16:creationId xmlns:a16="http://schemas.microsoft.com/office/drawing/2014/main" id="{E8167D69-97DC-41B3-A9C4-0792A5CD0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924" y="5057387"/>
            <a:ext cx="4564160" cy="160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2295ABF-71B8-4F4F-B599-4104C0FD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research &lt;-&gt; LLMs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A8AC16E-C10B-4F75-B5D1-336E2B131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431" y="1411411"/>
            <a:ext cx="2043486" cy="252287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ADF4312-F598-4793-86AD-40D657958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1112" y="699295"/>
            <a:ext cx="2588258" cy="337202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0FF6C0E-9619-4C55-A0A7-86BD2DA12C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073" y="4055433"/>
            <a:ext cx="3758706" cy="1698059"/>
          </a:xfrm>
          <a:prstGeom prst="rect">
            <a:avLst/>
          </a:prstGeom>
        </p:spPr>
      </p:pic>
      <p:sp>
        <p:nvSpPr>
          <p:cNvPr id="14" name="Inhaltsplatzhalter 4">
            <a:extLst>
              <a:ext uri="{FF2B5EF4-FFF2-40B4-BE49-F238E27FC236}">
                <a16:creationId xmlns:a16="http://schemas.microsoft.com/office/drawing/2014/main" id="{2EBFEEE7-F3FA-47AA-8CFC-4C48A2FD8EEA}"/>
              </a:ext>
            </a:extLst>
          </p:cNvPr>
          <p:cNvSpPr txBox="1">
            <a:spLocks/>
          </p:cNvSpPr>
          <p:nvPr/>
        </p:nvSpPr>
        <p:spPr>
          <a:xfrm>
            <a:off x="690935" y="1452623"/>
            <a:ext cx="6333877" cy="337202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Semantic Networks</a:t>
            </a:r>
            <a:r>
              <a:rPr lang="en-US" dirty="0"/>
              <a:t>: Cognitive-Affective Maps </a:t>
            </a:r>
            <a:r>
              <a:rPr lang="en-US" i="1" dirty="0"/>
              <a:t>extended logic</a:t>
            </a:r>
            <a:r>
              <a:rPr lang="en-US" dirty="0"/>
              <a:t>: Proposing Tools to Collect and Analyze Attitudes and Belief Systems</a:t>
            </a:r>
          </a:p>
          <a:p>
            <a:pPr marL="0" indent="0">
              <a:buNone/>
            </a:pPr>
            <a:r>
              <a:rPr lang="en-US" b="1" dirty="0"/>
              <a:t>Empirical Ethics</a:t>
            </a:r>
            <a:r>
              <a:rPr lang="en-US" dirty="0"/>
              <a:t>: Development and Validation of an Empirical Ethics Scale for Technology Assessment - Challenges and Perspectives for a Real Time Ethics for Emerging Technologies</a:t>
            </a:r>
          </a:p>
          <a:p>
            <a:pPr marL="0" indent="0">
              <a:buNone/>
            </a:pPr>
            <a:r>
              <a:rPr lang="en-US" b="1" dirty="0"/>
              <a:t>Prospective Technology Assessment</a:t>
            </a:r>
            <a:r>
              <a:rPr lang="en-US" dirty="0"/>
              <a:t>: Propose methodologies to investigate (ethical) concerns of technologies at an early development stage.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9249704-0E8E-4ECF-BFAC-FCD2C20ABF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36140" y="95355"/>
            <a:ext cx="1825640" cy="1316056"/>
          </a:xfrm>
          <a:prstGeom prst="rect">
            <a:avLst/>
          </a:prstGeom>
        </p:spPr>
      </p:pic>
      <p:pic>
        <p:nvPicPr>
          <p:cNvPr id="3" name="Picture 2" descr="https://lh7-rt.googleusercontent.com/docsz/AD_4nXfg1ZgeYEwWyFTX53ngVrBPyIYVXSiI6MBJhgizbKQoyCQs7s-u1P-UCjcq7OGj23rhxbQCbh4mMX1vOyMq1dj82AyIf25s_pfxK4S245eTxWAxBka848DtERjYsf24CN97v7_ni_AU3DxeAYDTg6CEKg?key=9u3shP4R0uaYwFiO7LCADQ">
            <a:extLst>
              <a:ext uri="{FF2B5EF4-FFF2-40B4-BE49-F238E27FC236}">
                <a16:creationId xmlns:a16="http://schemas.microsoft.com/office/drawing/2014/main" id="{836301ED-8979-4FFA-A7DB-761BE5771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624" y="4804890"/>
            <a:ext cx="1750513" cy="189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86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02637A-F35C-432E-95F4-493FDFB7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5476"/>
            <a:ext cx="10515600" cy="1325563"/>
          </a:xfrm>
        </p:spPr>
        <p:txBody>
          <a:bodyPr/>
          <a:lstStyle/>
          <a:p>
            <a:r>
              <a:rPr lang="en-US" dirty="0"/>
              <a:t>Let’s start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80B88E-44CA-4C19-9823-765C4F598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" y="795307"/>
            <a:ext cx="6147816" cy="20210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I felt while preparing the workshop: </a:t>
            </a:r>
          </a:p>
          <a:p>
            <a:r>
              <a:rPr lang="en-US" dirty="0"/>
              <a:t>Stunned in disbelief</a:t>
            </a:r>
          </a:p>
          <a:p>
            <a:r>
              <a:rPr lang="en-US" dirty="0"/>
              <a:t>How to set up my computer?!?!?!?!?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0F1D434-1853-4FA5-99A3-97975267E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773" y="420403"/>
            <a:ext cx="5164169" cy="516416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5EC50C4-1ADE-4E13-ADEA-A0D8667A6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011" y="4991260"/>
            <a:ext cx="2397531" cy="1680399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3684D40-143A-4389-AA23-D7D8D2C3F5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436"/>
          <a:stretch/>
        </p:blipFill>
        <p:spPr>
          <a:xfrm>
            <a:off x="929164" y="2816352"/>
            <a:ext cx="4857750" cy="385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78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Office PowerPoint</Application>
  <PresentationFormat>Breitbild</PresentationFormat>
  <Paragraphs>25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Large Language Models (LLMs) Workshop</vt:lpstr>
      <vt:lpstr>Workshop procedure Too much too little time &gt;&gt; 100 slides</vt:lpstr>
      <vt:lpstr>Who am I?</vt:lpstr>
      <vt:lpstr>My research &lt;-&gt; LLMs</vt:lpstr>
      <vt:lpstr>Let’s start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Language Models (LLMs) Workshop</dc:title>
  <dc:creator>Julius Fenn</dc:creator>
  <cp:lastModifiedBy>Julius Fenn</cp:lastModifiedBy>
  <cp:revision>17</cp:revision>
  <dcterms:created xsi:type="dcterms:W3CDTF">2024-10-17T06:53:44Z</dcterms:created>
  <dcterms:modified xsi:type="dcterms:W3CDTF">2024-10-22T06:32:40Z</dcterms:modified>
</cp:coreProperties>
</file>