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089A-8660-4D30-B05D-B99105E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D4334-AD6C-480E-B118-C1B4FE53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7753-89D3-4B14-85C1-CF8F60C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7FF69-E781-4EAC-9673-635B2D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DF1E3-50C7-431A-960F-A4B839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2505-A666-4E00-A47E-CE3870F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BBDBE-E761-475D-9A4C-E409458E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9F590-ED43-438E-B641-D05735B2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63B5-100F-4A7D-9D5D-2FC659A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74D6B-A973-49D9-9795-CBD066D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2E1EEB-4DFA-47C7-8AC7-BAB1C58C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F73FB-4461-46E6-A1F0-91A020A3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8A67-60F1-44BC-9374-FCB881E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31EAB-8353-4E77-B899-2863CA7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EF2A3-F776-4535-95B1-C0A2320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57-6307-4CCE-AB95-7B75CA4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5CC0-460B-4B73-B5FD-B89AD78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51836-D3E1-47F8-B9F8-D961EB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E9E1-ABC0-49C2-82FA-E0F4144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00DC5-5391-4FE5-B5F9-94FFD8C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427A-A3CB-48A8-AB03-1622070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3C1C6-8441-47D1-8B85-CF68AA38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966A-9BA1-4BF6-B1A8-BD8002F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FAD62-8296-4766-8A47-7DCE091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2490E-7434-4171-9884-2C0ED7D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21932-177C-40F6-BE09-8B5B60E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63380-0ACC-4AED-998D-7229E29C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BE4AA-5693-4D94-A8AB-9B6310A0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68BC1-A3D6-47AB-8E95-01DCF371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55A29-31A3-49EF-BAE4-D8C95D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6C8C7-3192-4EF8-860C-CE3EE44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A378-DE84-4BEB-B2AF-77E460A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345F5-2B66-4A1C-8078-E71A5FC5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E8AD1D-4786-441A-A030-96B7DF9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4FBFE-E2FC-42A3-BA20-3813F1BC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94A34-C8D2-48D8-91C4-0ADF92AC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8F8CE9-C7CE-4277-B52D-0E7EBF3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065E3-8996-4BEE-8412-CFB6099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8D9EC-B07A-457D-9080-03C597F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C7004-2E2D-4C18-B9C2-3CEDF4C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2DDAE-5560-449E-8BC8-7FBB422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968B8-4D67-4331-A5D1-D022F42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97AEC-3F3A-45CF-A17D-7850CB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21001-9999-42ED-882D-455A696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ACDCA-3F6A-423F-B41A-8E61B07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B20956-DAA4-426A-933E-A388E27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26C-A933-4620-BF82-6BEB9C0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AA86-4263-4C9E-B6B6-F4F560C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EA1DC-8487-4F8E-8B43-A88DFEBA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CC3E6-7EBF-44D2-B9E8-1639AB7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63D-117A-44F8-A1D9-18F3156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BDA9-1562-41FB-BD76-8EA077E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1A08-7983-4ECD-AFDC-213E3AB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B87EE-97A1-4241-8182-EA41FB08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606C-EFDE-4E85-8386-F30189F0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03067-D17C-4633-B5B5-4CCD579B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69B7D-067A-41FC-B74E-22A15666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06F3-D63D-4E57-8BB2-AD2A7CA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3400B-9C25-4596-82E0-6BDA285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CC048-7B1E-45B6-9486-3033CE08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9BF82-3056-4F39-BFC2-EEF9ABD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3116-A3B1-4586-8FFF-3EB764760934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69785-4609-430F-AB4D-B800B209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4E4B-69D0-4AC1-AEA7-CA016A98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mannheim.de/media/Einrichtungen/Koordinationsstelle_Studieninformationen/Dokumente/Erstsemester/ChatGPT_Handreichung_Studierende_UMA_Stand_Mai_2023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msuehr.com/" TargetMode="External"/><Relationship Id="rId2" Type="http://schemas.openxmlformats.org/officeDocument/2006/relationships/hyperlink" Target="https://www.psychologie.uni-frankfurt.de/73548927/Dr__Aron_F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62D88-F332-4259-92E1-7ACB09F9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1" y="3255962"/>
            <a:ext cx="4299874" cy="27895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32E59-D354-4DA5-9F15-931F0702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 Language Models (LLMs)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9A05BF-4B71-42E2-B210-B37FB6A5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Hands-On Examples</a:t>
            </a:r>
          </a:p>
        </p:txBody>
      </p:sp>
    </p:spTree>
    <p:extLst>
      <p:ext uri="{BB962C8B-B14F-4D97-AF65-F5344CB8AC3E}">
        <p14:creationId xmlns:p14="http://schemas.microsoft.com/office/powerpoint/2010/main" val="17161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&gt; 200 slides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776" cy="4351338"/>
          </a:xfrm>
        </p:spPr>
        <p:txBody>
          <a:bodyPr/>
          <a:lstStyle/>
          <a:p>
            <a:r>
              <a:rPr lang="en-US" dirty="0"/>
              <a:t>~ first 1 – 1,5 hours: theory</a:t>
            </a:r>
          </a:p>
          <a:p>
            <a:r>
              <a:rPr lang="en-US" dirty="0"/>
              <a:t>rest “3. Demonstrations”</a:t>
            </a:r>
          </a:p>
          <a:p>
            <a:endParaRPr lang="en-US" dirty="0"/>
          </a:p>
          <a:p>
            <a:r>
              <a:rPr lang="en-US" dirty="0"/>
              <a:t>Relatively little interaction, more in the form of a monologue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6EE2C-B89B-47DE-B1C2-2A4B824D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7" y="4660360"/>
            <a:ext cx="1966946" cy="19497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DB0C1-B4E2-41F9-86D4-B8981F2D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99" y="269144"/>
            <a:ext cx="39052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&gt; 200 slides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5872" cy="4947856"/>
          </a:xfrm>
        </p:spPr>
        <p:txBody>
          <a:bodyPr>
            <a:normAutofit/>
          </a:bodyPr>
          <a:lstStyle/>
          <a:p>
            <a:r>
              <a:rPr lang="en-US" dirty="0"/>
              <a:t>the slides can be used for reference and self-study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Two long-term ideas</a:t>
            </a:r>
          </a:p>
          <a:p>
            <a:r>
              <a:rPr lang="en-US" dirty="0"/>
              <a:t>Set up working groups regarding X if desired?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Conduct another “hands on” workshop?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6915BB-4ACD-4BAF-95E6-4E66C9B6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144" y="152273"/>
            <a:ext cx="3595683" cy="35510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E66EF9-5D5B-4E86-A819-B07C453CE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24" y="4629882"/>
            <a:ext cx="3984688" cy="12248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7CC312-BCD6-43CB-9AC4-8676D7F0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796" y="4629882"/>
            <a:ext cx="5330473" cy="11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1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477"/>
            <a:ext cx="10515600" cy="1325563"/>
          </a:xfrm>
        </p:spPr>
        <p:txBody>
          <a:bodyPr/>
          <a:lstStyle/>
          <a:p>
            <a:r>
              <a:rPr lang="en-US" dirty="0"/>
              <a:t>Record my screen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DB4A0-ACCA-4AC3-A13C-15D523F5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99" y="371110"/>
            <a:ext cx="1325563" cy="132556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86DC0ED-DF85-41BC-B01F-79C90DCF9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63615"/>
            <a:ext cx="108299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Broadcaster Software (OBS)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 Studio is a free, open-source software used for video recording and live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 Recording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will only record the screen</a:t>
            </a:r>
            <a:r>
              <a:rPr lang="en-US" altLang="en-US" sz="1800" dirty="0">
                <a:latin typeface="Arial" panose="020B0604020202020204" pitchFamily="34" charset="0"/>
              </a:rPr>
              <a:t> from 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shared window and record my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Intended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Internal Use 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Screen recordings created with OBS are solely for internal documentation.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Goal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student will apply LLMs locally 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transcribe the audio file to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to summarize the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To write a documentation for students in the future about LLMs, something like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https://www.uni-mannheim.de/media/Einrichtungen/Koordinationsstelle_Studieninformationen/Dokumente/Erstsemester/ChatGPT_Handreichung_Studierende_UMA_Stand_Mai_2023.pdf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EE37E-1DF2-47D0-B4D2-FA683E2B1427}"/>
              </a:ext>
            </a:extLst>
          </p:cNvPr>
          <p:cNvSpPr txBox="1"/>
          <p:nvPr/>
        </p:nvSpPr>
        <p:spPr>
          <a:xfrm>
            <a:off x="2190750" y="5857875"/>
            <a:ext cx="842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anybody NOT want my split screen to be recorded?</a:t>
            </a:r>
          </a:p>
        </p:txBody>
      </p:sp>
    </p:spTree>
    <p:extLst>
      <p:ext uri="{BB962C8B-B14F-4D97-AF65-F5344CB8AC3E}">
        <p14:creationId xmlns:p14="http://schemas.microsoft.com/office/powerpoint/2010/main" val="13474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BD5E-FBDF-40EF-97EB-3242569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EDUCATIONAL TRAINING</a:t>
            </a:r>
            <a:endParaRPr lang="en-US" dirty="0"/>
          </a:p>
          <a:p>
            <a:r>
              <a:rPr lang="en-US" dirty="0"/>
              <a:t>Sep 2015 – Sep 2018	Applied Statistics (M.Sc.), </a:t>
            </a:r>
            <a:r>
              <a:rPr lang="en-US" i="1" dirty="0"/>
              <a:t>University of Göttingen</a:t>
            </a:r>
            <a:endParaRPr lang="en-US" dirty="0"/>
          </a:p>
          <a:p>
            <a:r>
              <a:rPr lang="en-US" dirty="0"/>
              <a:t> Sep 2012 – July 2015	Psychology (B.Sc.), </a:t>
            </a:r>
            <a:r>
              <a:rPr lang="en-US" i="1" dirty="0" err="1"/>
              <a:t>Université</a:t>
            </a:r>
            <a:r>
              <a:rPr lang="en-US" i="1" dirty="0"/>
              <a:t> de Fribourg (CH)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PROFESSIONAL TRAINING</a:t>
            </a:r>
            <a:endParaRPr lang="en-US" i="1" dirty="0"/>
          </a:p>
          <a:p>
            <a:r>
              <a:rPr lang="en-US" dirty="0"/>
              <a:t>Since April 2024  </a:t>
            </a:r>
            <a:r>
              <a:rPr lang="en-US" dirty="0" err="1"/>
              <a:t>PostDoc</a:t>
            </a:r>
            <a:r>
              <a:rPr lang="en-US" dirty="0"/>
              <a:t>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October 2020 – March 2024 PhD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Since Jan 2020 freelancer: coach for data analysis (supervision of bachelor, master and doctoral theses), private tuition on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70DC1-8E8C-4633-8A68-8D5A017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3" y="181156"/>
            <a:ext cx="3091110" cy="169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9E181D-EB14-4B0F-AFE4-85DBF53F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23" y="30295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-iD3IhCYWr6J4Ryay6pjcBgsaLH_oZimwoD4aXodlPFwV6yvTtLi7jQvuonpzcNjz6JL23WXJySCZz-v1jJa6xZ8wYaQMLxvZ9zGkqS-C77XO7NdPrf5zdpEGnfTDq7BxDNGWBmDdnObTXhbsuXZEr-7X?key=TGRbaZETJgbOzoLcYTZOYg">
            <a:extLst>
              <a:ext uri="{FF2B5EF4-FFF2-40B4-BE49-F238E27FC236}">
                <a16:creationId xmlns:a16="http://schemas.microsoft.com/office/drawing/2014/main" id="{E8167D69-97DC-41B3-A9C4-0792A5C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24" y="5057387"/>
            <a:ext cx="4564160" cy="1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&lt;-&gt; LLMs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AC16E-C10B-4F75-B5D1-336E2B13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1" y="1411411"/>
            <a:ext cx="2043486" cy="2522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DF4312-F598-4793-86AD-40D65795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12" y="699295"/>
            <a:ext cx="2588258" cy="33720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FF6C0E-9619-4C55-A0A7-86BD2DA12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3" y="4055433"/>
            <a:ext cx="3758706" cy="169805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1452623"/>
            <a:ext cx="6333877" cy="337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Semantic Networks</a:t>
            </a:r>
            <a:r>
              <a:rPr lang="en-US" dirty="0"/>
              <a:t>: Cognitive-Affective Maps </a:t>
            </a:r>
            <a:r>
              <a:rPr lang="en-US" i="1" dirty="0"/>
              <a:t>extended logic</a:t>
            </a:r>
            <a:r>
              <a:rPr lang="en-US" dirty="0"/>
              <a:t>: Proposing Tools to Collect and Analyze Attitudes and Belief Systems</a:t>
            </a:r>
          </a:p>
          <a:p>
            <a:pPr marL="0" indent="0">
              <a:buNone/>
            </a:pPr>
            <a:r>
              <a:rPr lang="en-US" b="1" dirty="0"/>
              <a:t>Empirical Ethics</a:t>
            </a:r>
            <a:r>
              <a:rPr lang="en-US" dirty="0"/>
              <a:t>: Development and Validation of an Empirical Ethics Scale for Technology Assessment - Challenges and Perspectives for a Real Time Ethics for Emerging Technologies</a:t>
            </a:r>
          </a:p>
          <a:p>
            <a:pPr marL="0" indent="0">
              <a:buNone/>
            </a:pPr>
            <a:r>
              <a:rPr lang="en-US" b="1" dirty="0"/>
              <a:t>Prospective Technology Assessment</a:t>
            </a:r>
            <a:r>
              <a:rPr lang="en-US" dirty="0"/>
              <a:t>: Propose methodologies to investigate (ethical) concerns of technologies at an early development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249704-0E8E-4ECF-BFAC-FCD2C20AB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6140" y="95355"/>
            <a:ext cx="1825640" cy="1316056"/>
          </a:xfrm>
          <a:prstGeom prst="rect">
            <a:avLst/>
          </a:prstGeom>
        </p:spPr>
      </p:pic>
      <p:pic>
        <p:nvPicPr>
          <p:cNvPr id="3" name="Picture 2" descr="https://lh7-rt.googleusercontent.com/docsz/AD_4nXfg1ZgeYEwWyFTX53ngVrBPyIYVXSiI6MBJhgizbKQoyCQs7s-u1P-UCjcq7OGj23rhxbQCbh4mMX1vOyMq1dj82AyIf25s_pfxK4S245eTxWAxBka848DtERjYsf24CN97v7_ni_AU3DxeAYDTg6CEKg?key=9u3shP4R0uaYwFiO7LCADQ">
            <a:extLst>
              <a:ext uri="{FF2B5EF4-FFF2-40B4-BE49-F238E27FC236}">
                <a16:creationId xmlns:a16="http://schemas.microsoft.com/office/drawing/2014/main" id="{836301ED-8979-4FFA-A7DB-761BE577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24" y="4804890"/>
            <a:ext cx="1750513" cy="18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&lt;-&gt; LLMs</a:t>
            </a:r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1452622"/>
            <a:ext cx="10662865" cy="482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Evaluate the psychometric properties of the benchmark</a:t>
            </a:r>
          </a:p>
          <a:p>
            <a:pPr marL="0" indent="0">
              <a:buNone/>
            </a:pPr>
            <a:r>
              <a:rPr lang="en-US" b="1" dirty="0"/>
              <a:t>	MMLU (Massive Multitask Language Understanding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Analyze over 12.000 items by Latent Variable Models (IRT)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Together with:</a:t>
            </a:r>
          </a:p>
          <a:p>
            <a:r>
              <a:rPr lang="en-US" dirty="0"/>
              <a:t>Dr. Aron Fink (</a:t>
            </a:r>
            <a:r>
              <a:rPr lang="en-US" dirty="0">
                <a:hlinkClick r:id="rId2"/>
              </a:rPr>
              <a:t>https://www.psychologie.uni-frankfurt.de/73548927/Dr__Aron_Fink</a:t>
            </a:r>
            <a:r>
              <a:rPr lang="en-US" dirty="0"/>
              <a:t>)</a:t>
            </a:r>
          </a:p>
          <a:p>
            <a:r>
              <a:rPr lang="en-US" dirty="0"/>
              <a:t>Tom </a:t>
            </a:r>
            <a:r>
              <a:rPr lang="en-US" dirty="0" err="1"/>
              <a:t>Sühr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https://tomsuehr.com/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1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2637A-F35C-432E-95F4-493FDFB7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476"/>
            <a:ext cx="10515600" cy="1325563"/>
          </a:xfrm>
        </p:spPr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0B88E-44CA-4C19-9823-765C4F59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" y="795307"/>
            <a:ext cx="6147816" cy="202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 felt while preparing the workshop: </a:t>
            </a:r>
          </a:p>
          <a:p>
            <a:r>
              <a:rPr lang="en-US" dirty="0"/>
              <a:t>Stunned in disbelief</a:t>
            </a:r>
          </a:p>
          <a:p>
            <a:r>
              <a:rPr lang="en-US" dirty="0"/>
              <a:t>How to set up my computer?!?!?!?!?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F1D434-1853-4FA5-99A3-97975267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3" y="420403"/>
            <a:ext cx="5164169" cy="51641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EC50C4-1ADE-4E13-ADEA-A0D8667A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1" y="4991260"/>
            <a:ext cx="2397531" cy="1680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684D40-143A-4389-AA23-D7D8D2C3F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36"/>
          <a:stretch/>
        </p:blipFill>
        <p:spPr>
          <a:xfrm>
            <a:off x="929164" y="2816352"/>
            <a:ext cx="4857750" cy="38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Office</vt:lpstr>
      <vt:lpstr>Large Language Models (LLMs) Workshop</vt:lpstr>
      <vt:lpstr>Workshop procedure Too much too little time &gt; 200 slides</vt:lpstr>
      <vt:lpstr>Workshop procedure Too much too little time &gt; 200 slides</vt:lpstr>
      <vt:lpstr>Record my screen</vt:lpstr>
      <vt:lpstr>Who am I?</vt:lpstr>
      <vt:lpstr>My research &lt;-&gt; LLMs</vt:lpstr>
      <vt:lpstr>Current project &lt;-&gt; LLMs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(LLMs) Workshop</dc:title>
  <dc:creator>Julius Fenn</dc:creator>
  <cp:lastModifiedBy>Julius Fenn</cp:lastModifiedBy>
  <cp:revision>20</cp:revision>
  <dcterms:created xsi:type="dcterms:W3CDTF">2024-10-17T06:53:44Z</dcterms:created>
  <dcterms:modified xsi:type="dcterms:W3CDTF">2024-11-03T11:02:48Z</dcterms:modified>
</cp:coreProperties>
</file>