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3"/>
    <p:sldMasterId id="2147483739" r:id="rId4"/>
  </p:sldMasterIdLst>
  <p:notesMasterIdLst>
    <p:notesMasterId r:id="rId6"/>
  </p:notesMasterIdLst>
  <p:sldIdLst>
    <p:sldId id="7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8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5"/>
    </p:cViewPr>
  </p:sorterViewPr>
  <p:notesViewPr>
    <p:cSldViewPr snapToGrid="0" showGuides="1">
      <p:cViewPr varScale="1">
        <p:scale>
          <a:sx n="71" d="100"/>
          <a:sy n="71" d="100"/>
        </p:scale>
        <p:origin x="2964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E39EA-C797-4066-AF6C-531B6DC49CC5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8135D-654E-4844-B1C6-048AD5F43A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73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F51F94-1D30-9733-653C-04143560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442913" y="1881188"/>
            <a:ext cx="113411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442913" y="3429000"/>
            <a:ext cx="11341100" cy="9720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white">
          <a:xfrm>
            <a:off x="442913" y="4848906"/>
            <a:ext cx="8532812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39710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12012" y="0"/>
            <a:ext cx="49799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64800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7FE1C6C9-F1BB-1FEC-A71A-7BC834270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881188"/>
            <a:ext cx="6481762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FC904A4-AB75-5077-13AC-7D4D63543C3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7670597-F564-43BC-A016-519E9FB65EE1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91CD8F6-A976-00D9-FD39-3B1193F8C82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8ED63FB-F266-5C37-65E3-D855BCC3938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285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4362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9799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838" y="368300"/>
            <a:ext cx="64800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420D0747-6B7E-4314-84BD-B1B2FD045C91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8D399DE-B716-1EC9-0CEA-9D72833AB9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838" y="1881188"/>
            <a:ext cx="6481762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0EF002-783F-D573-B7E6-6615AB34F8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32467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3341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9690-DFD1-4719-AD66-F2E6F715E4A9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48C92948-6704-93C1-2A4D-949D9BBEF96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56960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86C8EBFA-2F2E-43CF-AEB6-7A4197935485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1DE7A30A-44AD-A30B-7DB6-30E65FFDC77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509872-0E94-2A47-6867-88F8F595760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534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-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CE103816-0A32-4119-AC67-B41C209159A7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857443B4-450E-4531-16B0-F56D501177E6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Klicken Sie auf das Symbol, um die SmartArt-Grafik hinzuzufügen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2D4E16-F7A9-7731-E707-B6D9EACD45F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7928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300-36D6-4FDA-A7CC-D7694EE78446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51492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6F4A-9078-4D0F-9F2E-CAC30D29CA4E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30171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6B569D4E-8219-447D-A1BD-A05AFC289AAD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iagrammplatzhalter 9">
            <a:extLst>
              <a:ext uri="{FF2B5EF4-FFF2-40B4-BE49-F238E27FC236}">
                <a16:creationId xmlns:a16="http://schemas.microsoft.com/office/drawing/2014/main" id="{BA090DC4-B5CE-1475-95F0-060F4061570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911CA5-9BAE-ABC4-8833-FD3A9ED618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4996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FB3E-CE9B-4FB0-8536-88D713D4F6AF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6" name="Tabellenplatzhalter 5">
            <a:extLst>
              <a:ext uri="{FF2B5EF4-FFF2-40B4-BE49-F238E27FC236}">
                <a16:creationId xmlns:a16="http://schemas.microsoft.com/office/drawing/2014/main" id="{B878F67D-8A5E-8719-9EAD-817E3BD5D58A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5163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B29243D-F0F4-C387-9878-4F6B9CCCA5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1668-E9B3-403F-BF97-33AEC40AE4AB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Wortmarke">
            <a:extLst>
              <a:ext uri="{FF2B5EF4-FFF2-40B4-BE49-F238E27FC236}">
                <a16:creationId xmlns:a16="http://schemas.microsoft.com/office/drawing/2014/main" id="{7C06B58E-8151-74FB-9F85-B78E89241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2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87EEEFF-F197-DA39-3007-CE63560C1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9463"/>
          <a:stretch/>
        </p:blipFill>
        <p:spPr>
          <a:xfrm>
            <a:off x="4695296" y="373044"/>
            <a:ext cx="7162800" cy="64849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81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B2E311-891A-6139-1517-C0FB65EE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">
          <a:xfrm>
            <a:off x="8975725" y="0"/>
            <a:ext cx="321627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81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81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EB8D6A9-31C7-629A-4A9B-016730CD72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white">
          <a:xfrm>
            <a:off x="9299575" y="838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8" descr="Fremdlogo 2">
            <a:extLst>
              <a:ext uri="{FF2B5EF4-FFF2-40B4-BE49-F238E27FC236}">
                <a16:creationId xmlns:a16="http://schemas.microsoft.com/office/drawing/2014/main" id="{8ACB8E74-7671-A519-DDB5-63BF9E52DA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white">
          <a:xfrm>
            <a:off x="9299575" y="2044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8" descr="Fremdlogo 3">
            <a:extLst>
              <a:ext uri="{FF2B5EF4-FFF2-40B4-BE49-F238E27FC236}">
                <a16:creationId xmlns:a16="http://schemas.microsoft.com/office/drawing/2014/main" id="{AB46DBD7-F20A-3546-6D58-CF03E2F90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white">
          <a:xfrm>
            <a:off x="9299575" y="3250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8" descr="Fremdlogo 4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white">
          <a:xfrm>
            <a:off x="9299575" y="4456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14" descr="Fremdlogo 1">
            <a:extLst>
              <a:ext uri="{FF2B5EF4-FFF2-40B4-BE49-F238E27FC236}">
                <a16:creationId xmlns:a16="http://schemas.microsoft.com/office/drawing/2014/main" id="{7123E8E8-BC97-5DA7-DA4A-FFC2BDD84D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white">
          <a:xfrm>
            <a:off x="9299574" y="368300"/>
            <a:ext cx="2557463" cy="2984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2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8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8" descr="Fremdlogo 4">
            <a:extLst>
              <a:ext uri="{FF2B5EF4-FFF2-40B4-BE49-F238E27FC236}">
                <a16:creationId xmlns:a16="http://schemas.microsoft.com/office/drawing/2014/main" id="{6259E0E4-F492-F013-D3DD-30D1AD8D76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white">
          <a:xfrm>
            <a:off x="9299575" y="5661138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870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858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2" orient="horz" pos="4133">
          <p15:clr>
            <a:srgbClr val="FBAE40"/>
          </p15:clr>
        </p15:guide>
        <p15:guide id="13" pos="5382">
          <p15:clr>
            <a:srgbClr val="FBAE40"/>
          </p15:clr>
        </p15:guide>
        <p15:guide id="14" pos="746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ADC51BD-7435-2059-EE97-80FAC770A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881187"/>
            <a:ext cx="8940800" cy="497681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9837-A3C9-414C-AD10-0C6D24A116EA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2520000" cy="4319586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accent1"/>
                </a:solidFill>
              </a:defRPr>
            </a:lvl1pPr>
            <a:lvl2pPr marL="32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2pPr>
            <a:lvl3pPr marL="68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3pPr>
            <a:lvl4pPr marL="104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4pPr>
            <a:lvl5pPr marL="140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1571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1185">
          <p15:clr>
            <a:srgbClr val="FBAE40"/>
          </p15:clr>
        </p15:guide>
        <p15:guide id="5" pos="7423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1071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6DD1-3BB2-45CE-9190-42F24A14A2BF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8"/>
            <a:ext cx="5581650" cy="360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A9900D-FD67-D411-B884-7BCDDCC476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7" y="1881187"/>
            <a:ext cx="5616575" cy="360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81E82B0-867C-907D-ADD7-43B470EE85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913" y="5589588"/>
            <a:ext cx="5581649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7438" y="5589588"/>
            <a:ext cx="5616575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93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795">
          <p15:clr>
            <a:srgbClr val="FBAE40"/>
          </p15:clr>
        </p15:guide>
        <p15:guide id="6" orient="horz" pos="3453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pos="279">
          <p15:clr>
            <a:srgbClr val="FBAE40"/>
          </p15:clr>
        </p15:guide>
        <p15:guide id="9" pos="742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232">
          <p15:clr>
            <a:srgbClr val="FBAE40"/>
          </p15:clr>
        </p15:guide>
        <p15:guide id="12" orient="horz" pos="39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3AB4-DB4B-44E5-A1D8-08A8E8D33845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7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6013" y="4149725"/>
            <a:ext cx="3708000" cy="21589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DC8F4D54-8DB0-9635-10BB-D040C57C4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2913" y="4148725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517DC33-DBAA-AA58-9585-7330EACA09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59263" y="1881188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D533C014-ECD9-15AE-BCAD-D2EB683909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5613" y="1881188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89D8A52B-DEC8-0A30-7A38-0F17A75EE1E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9263" y="4148725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71207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19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2615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orient="horz" pos="2546">
          <p15:clr>
            <a:srgbClr val="FBAE40"/>
          </p15:clr>
        </p15:guide>
        <p15:guide id="9" orient="horz" pos="2614">
          <p15:clr>
            <a:srgbClr val="FBAE40"/>
          </p15:clr>
        </p15:guide>
        <p15:guide id="10" pos="2683">
          <p15:clr>
            <a:srgbClr val="FBAE40"/>
          </p15:clr>
        </p15:guide>
        <p15:guide id="11" pos="5087">
          <p15:clr>
            <a:srgbClr val="FBAE40"/>
          </p15:clr>
        </p15:guide>
        <p15:guide id="12" pos="279">
          <p15:clr>
            <a:srgbClr val="FBAE40"/>
          </p15:clr>
        </p15:guide>
        <p15:guide id="13" pos="7423">
          <p15:clr>
            <a:srgbClr val="FBAE40"/>
          </p15:clr>
        </p15:guide>
        <p15:guide id="14" orient="horz" pos="232">
          <p15:clr>
            <a:srgbClr val="FBAE40"/>
          </p15:clr>
        </p15:guide>
        <p15:guide id="15" orient="horz" pos="107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AB5-D0F5-4C04-BD75-E9F26F8D256B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946862-EB57-BF1F-4116-DA29E1D2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610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A5E0-014D-4964-85D6-56D05EF2E0FE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70587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82490B-C159-4690-B560-E466A799AEE1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0B29-097F-47E0-6EBA-206D14553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442913" y="3429000"/>
            <a:ext cx="5581650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FCEBEB3-9CF9-38E2-5212-791077F418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white">
          <a:xfrm>
            <a:off x="6167438" y="3429000"/>
            <a:ext cx="5616575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2C85225-AD3C-2985-F8E1-A2FFCF31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09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pos="3795">
          <p15:clr>
            <a:srgbClr val="FBAE40"/>
          </p15:clr>
        </p15:guide>
        <p15:guide id="6" pos="3885">
          <p15:clr>
            <a:srgbClr val="FBAE40"/>
          </p15:clr>
        </p15:guide>
        <p15:guide id="7" orient="horz" pos="2160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F51F94-1D30-9733-653C-04143560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881188"/>
            <a:ext cx="113411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113411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8532812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2425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DDD28D5-EDA9-47FB-2F02-AEB843BA7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b="9463"/>
          <a:stretch/>
        </p:blipFill>
        <p:spPr>
          <a:xfrm>
            <a:off x="4689352" y="373044"/>
            <a:ext cx="7162800" cy="648495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1B2E311-891A-6139-1517-C0FB65EE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rgbClr val="EB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81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81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81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EB8D6A9-31C7-629A-4A9B-016730CD72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99575" y="838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8" descr="Fremdlogo 2">
            <a:extLst>
              <a:ext uri="{FF2B5EF4-FFF2-40B4-BE49-F238E27FC236}">
                <a16:creationId xmlns:a16="http://schemas.microsoft.com/office/drawing/2014/main" id="{8ACB8E74-7671-A519-DDB5-63BF9E52DA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99575" y="2044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8" descr="Fremdlogo 3">
            <a:extLst>
              <a:ext uri="{FF2B5EF4-FFF2-40B4-BE49-F238E27FC236}">
                <a16:creationId xmlns:a16="http://schemas.microsoft.com/office/drawing/2014/main" id="{AB46DBD7-F20A-3546-6D58-CF03E2F90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99575" y="3250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8" descr="Fremdlogo 4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99575" y="4456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14" descr="Fremdlogo 1">
            <a:extLst>
              <a:ext uri="{FF2B5EF4-FFF2-40B4-BE49-F238E27FC236}">
                <a16:creationId xmlns:a16="http://schemas.microsoft.com/office/drawing/2014/main" id="{7123E8E8-BC97-5DA7-DA4A-FFC2BDD84D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99574" y="368300"/>
            <a:ext cx="2557463" cy="2984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2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8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8" descr="Fremdlogo 4">
            <a:extLst>
              <a:ext uri="{FF2B5EF4-FFF2-40B4-BE49-F238E27FC236}">
                <a16:creationId xmlns:a16="http://schemas.microsoft.com/office/drawing/2014/main" id="{AB5F9309-A00E-AA12-16E8-AB47264A14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white">
          <a:xfrm>
            <a:off x="9299575" y="5661138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014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858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2" orient="horz" pos="4133">
          <p15:clr>
            <a:srgbClr val="FBAE40"/>
          </p15:clr>
        </p15:guide>
        <p15:guide id="13" pos="5382">
          <p15:clr>
            <a:srgbClr val="FBAE40"/>
          </p15:clr>
        </p15:guide>
        <p15:guide id="14" pos="746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63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63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63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16800" y="0"/>
            <a:ext cx="49752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84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  <p15:guide id="12" pos="424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EDF476F5-2D21-4221-84FA-3536746B9E94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25495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A7B009-98CE-F711-86B1-0FBDC39FD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4" y="1881188"/>
            <a:ext cx="11341099" cy="4319587"/>
          </a:xfrm>
        </p:spPr>
        <p:txBody>
          <a:bodyPr tIns="108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1B69BD-7D5E-0F33-3AA4-35A1FB4D54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0693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63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63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63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16800" y="0"/>
            <a:ext cx="49752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250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  <p15:guide id="12" pos="424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F3F96E64-DEA8-4086-A9AF-0A7AF8EEF0B4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32752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C4364C52-98A1-B1BF-95F1-E63754CB0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 tIns="108000" numCol="2" spcCol="360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8908A9-0F9F-ADE1-721F-DE9D5B086B9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1555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1071">
          <p15:clr>
            <a:srgbClr val="FBAE40"/>
          </p15:clr>
        </p15:guide>
        <p15:guide id="6" orient="horz" pos="232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-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D3F0E-4D48-B8EA-224A-465A8DFA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1882800"/>
            <a:ext cx="11340000" cy="1440000"/>
          </a:xfrm>
        </p:spPr>
        <p:txBody>
          <a:bodyPr anchor="t" anchorCtr="0"/>
          <a:lstStyle>
            <a:lvl1pPr>
              <a:lnSpc>
                <a:spcPct val="10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160AD8-DE9A-9AAD-4D0F-7EA0D50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800" y="3430800"/>
            <a:ext cx="11340000" cy="972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AACC7D-9991-7ED0-3156-F9665062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9D58-0DC3-42C2-AA13-30D3D2F6EFF2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7C3C8C-FBE5-D668-6000-A0936F26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87C94C-59AE-DD77-EDD5-E2040DC3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61F5AD-D16A-9054-3F9E-7557F7F43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54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092">
          <p15:clr>
            <a:srgbClr val="FBAE40"/>
          </p15:clr>
        </p15:guide>
        <p15:guide id="6" orient="horz" pos="277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94CDFF67-3994-4979-A0FE-F24F80DBAC94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F62DA-C002-970B-9E7C-014D632FB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AF623-594D-7EA5-A405-8FC98AB7A92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555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9DA1-8088-4835-818A-3BBD9DBBD31C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8"/>
            <a:ext cx="5400000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92B357CC-9A14-1036-8164-DB548FF834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013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217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4A7C4-025F-8CB7-8150-07678C96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365125"/>
            <a:ext cx="113411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7C0F3-9E07-288D-D732-8748F4B6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881188"/>
            <a:ext cx="54006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A95515-7113-4A8A-DBB8-3B5D0E9D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338" y="1881188"/>
            <a:ext cx="54009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1A9D2A0A-3FAF-C915-DBA8-85CB745E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3654-1CB1-4003-9415-17A1D864FFDE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E0BC3A5-4C44-AD2E-7EA1-764592E8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16071D5-87AC-52B7-7B68-30FBE98B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50BAB8F2-A7BB-5C78-DC67-56B395ED68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2528888"/>
            <a:ext cx="5400000" cy="36718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2A0034E0-4B18-95C8-1C2F-94E8909043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3338" y="2528888"/>
            <a:ext cx="5400000" cy="36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599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8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orient="horz" pos="1593">
          <p15:clr>
            <a:srgbClr val="FBAE40"/>
          </p15:clr>
        </p15:guide>
        <p15:guide id="6" pos="4021">
          <p15:clr>
            <a:srgbClr val="FBAE40"/>
          </p15:clr>
        </p15:guide>
        <p15:guide id="7" pos="279">
          <p15:clr>
            <a:srgbClr val="FBAE40"/>
          </p15:clr>
        </p15:guide>
        <p15:guide id="8" pos="7423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390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12012" y="0"/>
            <a:ext cx="49799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64800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5FB2F35D-3437-4A41-91A6-5E7B9337EDDF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7FE1C6C9-F1BB-1FEC-A71A-7BC834270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881188"/>
            <a:ext cx="6481762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FBAD93-250B-598A-7686-84F8A0BA2C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185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4362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9799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838" y="368300"/>
            <a:ext cx="64800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6F268A66-180A-493F-AAE9-AFDF022E665B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8D399DE-B716-1EC9-0CEA-9D72833AB9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838" y="1881188"/>
            <a:ext cx="6481762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6624FC-09FC-E0E9-E23A-218074FE1E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5976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3341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CDD-2FDC-4B69-8836-F859B1F5720D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48C92948-6704-93C1-2A4D-949D9BBEF96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979734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F5A98005-84E2-4AAB-9206-83FE27ACC6DF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1DE7A30A-44AD-A30B-7DB6-30E65FFDC77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392940-B451-7E9F-FF47-ED1CBBDBA53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891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-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85EF0B69-519F-46CE-BC91-3412468657B4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857443B4-450E-4531-16B0-F56D501177E6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Klicken Sie auf das Symbol, um die SmartArt-Grafik hinzuzufügen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1353AC-C8AE-7600-6F14-CEA95CBAAD8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299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25495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A7B009-98CE-F711-86B1-0FBDC39FD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 tIns="108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5D886-BEDB-F794-1053-4800796692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2A31D2-BA4A-4A6E-8BA3-F30205AFCA93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0F990C4-CBF5-0376-2996-1B2BCF25FB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42E7B60-4F6C-73D4-B08F-AF65BC4EEF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22347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6ACD-0C1F-425B-9930-7601BA49EE6D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909351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ADFA-B378-41F5-AA4C-7B1324097562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03748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E160DAE3-2EED-40E8-8859-3FFBF67123F9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iagrammplatzhalter 9">
            <a:extLst>
              <a:ext uri="{FF2B5EF4-FFF2-40B4-BE49-F238E27FC236}">
                <a16:creationId xmlns:a16="http://schemas.microsoft.com/office/drawing/2014/main" id="{BA090DC4-B5CE-1475-95F0-060F4061570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9AD401-DF83-711D-59BE-83060759E4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3650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6204-3BB4-4B50-89C2-F5FBB9A2B578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6" name="Tabellenplatzhalter 5">
            <a:extLst>
              <a:ext uri="{FF2B5EF4-FFF2-40B4-BE49-F238E27FC236}">
                <a16:creationId xmlns:a16="http://schemas.microsoft.com/office/drawing/2014/main" id="{B878F67D-8A5E-8719-9EAD-817E3BD5D58A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715562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B29243D-F0F4-C387-9878-4F6B9CCCA5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32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9C02-71E8-4EA3-AE46-72A2ED885154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Wortmarke">
            <a:extLst>
              <a:ext uri="{FF2B5EF4-FFF2-40B4-BE49-F238E27FC236}">
                <a16:creationId xmlns:a16="http://schemas.microsoft.com/office/drawing/2014/main" id="{7C06B58E-8151-74FB-9F85-B78E89241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4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ADC51BD-7435-2059-EE97-80FAC770A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881187"/>
            <a:ext cx="8940800" cy="497681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2BE5-347C-484E-BC1B-DD20F637B91A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2520000" cy="4319586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accent1"/>
                </a:solidFill>
              </a:defRPr>
            </a:lvl1pPr>
            <a:lvl2pPr marL="32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2pPr>
            <a:lvl3pPr marL="68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3pPr>
            <a:lvl4pPr marL="104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4pPr>
            <a:lvl5pPr marL="140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9959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1185">
          <p15:clr>
            <a:srgbClr val="FBAE40"/>
          </p15:clr>
        </p15:guide>
        <p15:guide id="5" pos="7423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1071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F242-89D4-4024-9265-A2047173F2D4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8"/>
            <a:ext cx="5581650" cy="360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A9900D-FD67-D411-B884-7BCDDCC476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7" y="1881187"/>
            <a:ext cx="5616575" cy="360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81E82B0-867C-907D-ADD7-43B470EE85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913" y="5589588"/>
            <a:ext cx="5581649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7438" y="5589588"/>
            <a:ext cx="5616575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1424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795">
          <p15:clr>
            <a:srgbClr val="FBAE40"/>
          </p15:clr>
        </p15:guide>
        <p15:guide id="6" orient="horz" pos="3453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pos="279">
          <p15:clr>
            <a:srgbClr val="FBAE40"/>
          </p15:clr>
        </p15:guide>
        <p15:guide id="9" pos="742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232">
          <p15:clr>
            <a:srgbClr val="FBAE40"/>
          </p15:clr>
        </p15:guide>
        <p15:guide id="12" orient="horz" pos="390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CE6C-B50A-4CCE-8735-120ACF43F7F9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7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6013" y="4149725"/>
            <a:ext cx="3708000" cy="21589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DC8F4D54-8DB0-9635-10BB-D040C57C4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2913" y="4148725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517DC33-DBAA-AA58-9585-7330EACA09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59263" y="1881188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D533C014-ECD9-15AE-BCAD-D2EB683909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5613" y="1881188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89D8A52B-DEC8-0A30-7A38-0F17A75EE1E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9263" y="4148725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7460987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19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2615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orient="horz" pos="2546">
          <p15:clr>
            <a:srgbClr val="FBAE40"/>
          </p15:clr>
        </p15:guide>
        <p15:guide id="9" orient="horz" pos="2614">
          <p15:clr>
            <a:srgbClr val="FBAE40"/>
          </p15:clr>
        </p15:guide>
        <p15:guide id="10" pos="2683">
          <p15:clr>
            <a:srgbClr val="FBAE40"/>
          </p15:clr>
        </p15:guide>
        <p15:guide id="11" pos="5087">
          <p15:clr>
            <a:srgbClr val="FBAE40"/>
          </p15:clr>
        </p15:guide>
        <p15:guide id="12" pos="279">
          <p15:clr>
            <a:srgbClr val="FBAE40"/>
          </p15:clr>
        </p15:guide>
        <p15:guide id="13" pos="7423">
          <p15:clr>
            <a:srgbClr val="FBAE40"/>
          </p15:clr>
        </p15:guide>
        <p15:guide id="14" orient="horz" pos="232">
          <p15:clr>
            <a:srgbClr val="FBAE40"/>
          </p15:clr>
        </p15:guide>
        <p15:guide id="15" orient="horz" pos="107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6298-E112-4E11-92B8-3B527238C701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946862-EB57-BF1F-4116-DA29E1D2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2736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0D40-E2D4-4FCB-9604-0783D752AB99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82995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32752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C4364C52-98A1-B1BF-95F1-E63754CB0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4" y="1881189"/>
            <a:ext cx="11341099" cy="4356099"/>
          </a:xfrm>
        </p:spPr>
        <p:txBody>
          <a:bodyPr tIns="108000" numCol="2" spcCol="360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67D647F-760D-E88D-6E86-3140EBEF31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2F0CADF-83E6-4756-9339-C8EA8B5783F4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A0A208F-1E3F-CC49-A888-405ECD950C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D328FC0-2742-3A64-B229-0E5FB25466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901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1071">
          <p15:clr>
            <a:srgbClr val="FBAE40"/>
          </p15:clr>
        </p15:guide>
        <p15:guide id="6" orient="horz" pos="232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34AC5D-F74C-4234-B61E-15B0437195A0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0B29-097F-47E0-6EBA-206D14553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3429000"/>
            <a:ext cx="5581650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FCEBEB3-9CF9-38E2-5212-791077F418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7438" y="3429000"/>
            <a:ext cx="5616575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7DB692-13C0-CFC2-278D-7C6CF65B9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79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pos="3795">
          <p15:clr>
            <a:srgbClr val="FBAE40"/>
          </p15:clr>
        </p15:guide>
        <p15:guide id="6" pos="3885">
          <p15:clr>
            <a:srgbClr val="FBAE40"/>
          </p15:clr>
        </p15:guide>
        <p15:guide id="7" orient="horz" pos="2160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-Trenner">
    <p:bg bwMode="ltGray"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D3F0E-4D48-B8EA-224A-465A8DFA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1882800"/>
            <a:ext cx="11340000" cy="1440000"/>
          </a:xfrm>
        </p:spPr>
        <p:txBody>
          <a:bodyPr anchor="t" anchorCtr="0"/>
          <a:lstStyle>
            <a:lvl1pPr>
              <a:lnSpc>
                <a:spcPct val="10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160AD8-DE9A-9AAD-4D0F-7EA0D50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800" y="3430800"/>
            <a:ext cx="11340000" cy="972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AACC7D-9991-7ED0-3156-F9665062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8C22886-775C-408F-BB43-B6064A6CE032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7C3C8C-FBE5-D668-6000-A0936F26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87C94C-59AE-DD77-EDD5-E2040DC3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09FC36-5544-4C14-3CA5-A97D3A1AE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22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092">
          <p15:clr>
            <a:srgbClr val="FBAE40"/>
          </p15:clr>
        </p15:guide>
        <p15:guide id="6" orient="horz" pos="27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F62DA-C002-970B-9E7C-014D632FB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0522C-DB5B-BB39-529C-0B0E9D56C6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7A891C4-E740-4D23-BBEE-113B3D7E487E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6D9FB6-A578-0515-5026-D184C2D754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6C68862-1019-B291-D2FE-96DF560C0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932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DCB7-074D-4257-B54E-A2FF043C8402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8"/>
            <a:ext cx="5400000" cy="4319587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92B357CC-9A14-1036-8164-DB548FF834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013" y="1881189"/>
            <a:ext cx="5400000" cy="4319586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86727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4A7C4-025F-8CB7-8150-07678C96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365125"/>
            <a:ext cx="113411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7C0F3-9E07-288D-D732-8748F4B6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881188"/>
            <a:ext cx="54006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A95515-7113-4A8A-DBB8-3B5D0E9D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338" y="1881188"/>
            <a:ext cx="54009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1A9D2A0A-3FAF-C915-DBA8-85CB745E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A3CF-1527-4FBC-980B-3B3D96E2C73E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E0BC3A5-4C44-AD2E-7EA1-764592E8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16071D5-87AC-52B7-7B68-30FBE98B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50BAB8F2-A7BB-5C78-DC67-56B395ED68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2528888"/>
            <a:ext cx="5400000" cy="3671886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2A0034E0-4B18-95C8-1C2F-94E8909043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3338" y="2528888"/>
            <a:ext cx="5400000" cy="3672000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207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8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orient="horz" pos="1593">
          <p15:clr>
            <a:srgbClr val="FBAE40"/>
          </p15:clr>
        </p15:guide>
        <p15:guide id="6" pos="4021">
          <p15:clr>
            <a:srgbClr val="FBAE40"/>
          </p15:clr>
        </p15:guide>
        <p15:guide id="7" pos="279">
          <p15:clr>
            <a:srgbClr val="FBAE40"/>
          </p15:clr>
        </p15:guide>
        <p15:guide id="8" pos="7423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390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B1598D-0C2F-6323-C46E-FBFFB0C3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62497-1D4C-FE3C-308D-457099AF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881189"/>
            <a:ext cx="113411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Siebente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ECBDF-2C07-74E9-E61F-821A622F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8094" y="6462000"/>
            <a:ext cx="1440000" cy="180000"/>
          </a:xfrm>
          <a:prstGeom prst="rect">
            <a:avLst/>
          </a:prstGeom>
        </p:spPr>
        <p:txBody>
          <a:bodyPr vert="horz" lIns="3600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7B293C4-DE23-4B13-851C-021E18520767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E1920-5881-17C3-748A-E24A23F81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80800" y="6462000"/>
            <a:ext cx="6264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Albert-Ludwigs-Universität Freiburg | Data-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ethics</a:t>
            </a:r>
            <a:r>
              <a:rPr lang="de-DE" dirty="0"/>
              <a:t>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360DC-D55D-89EB-E3E2-CCDE8F8A5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013" y="6462311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1CBBAB-EF00-7A8D-A9CB-F8B798CC8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15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</p:sldLayoutIdLst>
  <p:hf hdr="0"/>
  <p:txStyles>
    <p:titleStyle>
      <a:lvl1pPr marL="0" indent="0" algn="l" defTabSz="914400" rtl="0" eaLnBrk="1" latinLnBrk="0" hangingPunct="1">
        <a:lnSpc>
          <a:spcPts val="3200"/>
        </a:lnSpc>
        <a:spcBef>
          <a:spcPct val="0"/>
        </a:spcBef>
        <a:buFont typeface="Arial" panose="020B0604020202020204" pitchFamily="34" charset="0"/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6000" indent="-216000" algn="l" defTabSz="914400" rtl="0" eaLnBrk="1" latinLnBrk="0" hangingPunct="1">
        <a:lnSpc>
          <a:spcPts val="28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0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26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62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198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3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270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06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B1598D-0C2F-6323-C46E-FBFFB0C3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62497-1D4C-FE3C-308D-457099AF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881189"/>
            <a:ext cx="113411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Siebente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ECBDF-2C07-74E9-E61F-821A622F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8094" y="6462000"/>
            <a:ext cx="1440000" cy="180000"/>
          </a:xfrm>
          <a:prstGeom prst="rect">
            <a:avLst/>
          </a:prstGeom>
        </p:spPr>
        <p:txBody>
          <a:bodyPr vert="horz" lIns="3600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2A4CEB-AED2-41B0-A555-81670E654122}" type="datetime4">
              <a:rPr lang="de-DE" smtClean="0"/>
              <a:t>17. April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E1920-5881-17C3-748A-E24A23F81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80800" y="6462000"/>
            <a:ext cx="6264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360DC-D55D-89EB-E3E2-CCDE8F8A5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013" y="6462311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1CBBAB-EF00-7A8D-A9CB-F8B798CC8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8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</p:sldLayoutIdLst>
  <p:hf hdr="0"/>
  <p:txStyles>
    <p:titleStyle>
      <a:lvl1pPr marL="0" indent="0" algn="l" defTabSz="914400" rtl="0" eaLnBrk="1" latinLnBrk="0" hangingPunct="1">
        <a:lnSpc>
          <a:spcPts val="3200"/>
        </a:lnSpc>
        <a:spcBef>
          <a:spcPct val="0"/>
        </a:spcBef>
        <a:buFont typeface="Arial" panose="020B0604020202020204" pitchFamily="34" charset="0"/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6000" indent="-216000" algn="l" defTabSz="914400" rtl="0" eaLnBrk="1" latinLnBrk="0" hangingPunct="1">
        <a:lnSpc>
          <a:spcPts val="28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0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26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62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198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3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270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06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lius.fenn@psychologie.uni-freiburg.de" TargetMode="External"/><Relationship Id="rId2" Type="http://schemas.openxmlformats.org/officeDocument/2006/relationships/hyperlink" Target="https://forms.gle/cAZi7aUkQ9ENDzLq7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5841F-DDAE-45CA-8FA5-81BA9504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Einführungsworkshop in 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28354E-E109-489D-9B19-BE189FA598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930876"/>
            <a:ext cx="11341099" cy="526990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Was? </a:t>
            </a:r>
          </a:p>
          <a:p>
            <a:r>
              <a:rPr lang="de-DE" dirty="0"/>
              <a:t>R ist eine freie Softwareumgebung für statistische Berechnungen und Grafiken</a:t>
            </a:r>
          </a:p>
          <a:p>
            <a:r>
              <a:rPr lang="de-DE" dirty="0"/>
              <a:t>in dem Workshop wird euch eine Einführung in R gegeben (Fokus Grundlagen) und euch werden eine Vielzahl an Vorlagen bereitgestellt für eure eigenen Projekte</a:t>
            </a:r>
          </a:p>
          <a:p>
            <a:pPr marL="0" indent="0">
              <a:buNone/>
            </a:pPr>
            <a:r>
              <a:rPr lang="de-DE" b="1" dirty="0"/>
              <a:t>Wann? </a:t>
            </a:r>
          </a:p>
          <a:p>
            <a:r>
              <a:rPr lang="en-US" dirty="0"/>
              <a:t>1,5 </a:t>
            </a:r>
            <a:r>
              <a:rPr lang="en-US" dirty="0" err="1"/>
              <a:t>Tage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Bernstein-</a:t>
            </a:r>
            <a:r>
              <a:rPr lang="en-US" dirty="0" err="1"/>
              <a:t>Hörsaal</a:t>
            </a:r>
            <a:r>
              <a:rPr lang="en-US" dirty="0"/>
              <a:t> in </a:t>
            </a:r>
            <a:r>
              <a:rPr lang="en-US" dirty="0" err="1"/>
              <a:t>Hansastraße</a:t>
            </a:r>
            <a:r>
              <a:rPr lang="en-US" dirty="0"/>
              <a:t> 9A, 79104 Freiburg</a:t>
            </a:r>
          </a:p>
          <a:p>
            <a:pPr lvl="1"/>
            <a:r>
              <a:rPr lang="de-DE" dirty="0"/>
              <a:t>Freitag, den 5.05.; ab 14 Uhr (ct) bis etwa 18 Uhr</a:t>
            </a:r>
          </a:p>
          <a:p>
            <a:pPr lvl="1"/>
            <a:r>
              <a:rPr lang="de-DE" dirty="0"/>
              <a:t>Samstag, den 6.05.; ab 9 Uhr (ct) bis etwa 16 Uhr</a:t>
            </a:r>
          </a:p>
          <a:p>
            <a:pPr marL="0" indent="0">
              <a:buNone/>
            </a:pPr>
            <a:r>
              <a:rPr lang="de-DE" b="1" dirty="0"/>
              <a:t>Wie melde ich mich an?</a:t>
            </a:r>
          </a:p>
          <a:p>
            <a:r>
              <a:rPr lang="de-DE" dirty="0"/>
              <a:t>Meldet euch bitte bis zum 26. April zu dem Workshop an, indem ihr das </a:t>
            </a:r>
          </a:p>
          <a:p>
            <a:pPr marL="0" indent="0">
              <a:buNone/>
            </a:pPr>
            <a:r>
              <a:rPr lang="de-DE" dirty="0"/>
              <a:t>	Google-Formular ausfüllt: </a:t>
            </a:r>
            <a:r>
              <a:rPr lang="de-DE" dirty="0">
                <a:hlinkClick r:id="rId2"/>
              </a:rPr>
              <a:t>https://forms.gle/cAZi7aUkQ9ENDzLq7</a:t>
            </a:r>
            <a:endParaRPr lang="de-DE" dirty="0"/>
          </a:p>
          <a:p>
            <a:r>
              <a:rPr lang="de-DE" dirty="0"/>
              <a:t>Schreibt mir auch gerne bei Fragen eine </a:t>
            </a:r>
          </a:p>
          <a:p>
            <a:pPr marL="0" indent="0">
              <a:buNone/>
            </a:pPr>
            <a:r>
              <a:rPr lang="de-DE" dirty="0"/>
              <a:t>	E-Mail an: </a:t>
            </a:r>
            <a:r>
              <a:rPr lang="de-DE" dirty="0">
                <a:hlinkClick r:id="rId3"/>
              </a:rPr>
              <a:t>julius.fenn@psychologie.uni-freiburg.de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B26AE-EF1C-4CC2-8318-E4ED64723B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980800" y="6462000"/>
            <a:ext cx="8593362" cy="180000"/>
          </a:xfrm>
        </p:spPr>
        <p:txBody>
          <a:bodyPr/>
          <a:lstStyle/>
          <a:p>
            <a:r>
              <a:rPr lang="en-US" dirty="0"/>
              <a:t> 5th and 6th of May R-Workshop in the Bernstein lecture hall by Julius Fenn (PhD candidate in the Cognition, Action, and Sustainability department Freiburg) 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F4F6283-BDFD-4F39-8F75-A750B9289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64" y="75647"/>
            <a:ext cx="1719090" cy="171909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3F38C4-6E29-4623-909D-968E53B59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478" y="3253551"/>
            <a:ext cx="2990684" cy="26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17082"/>
      </p:ext>
    </p:extLst>
  </p:cSld>
  <p:clrMapOvr>
    <a:masterClrMapping/>
  </p:clrMapOvr>
</p:sld>
</file>

<file path=ppt/theme/theme1.xml><?xml version="1.0" encoding="utf-8"?>
<a:theme xmlns:a="http://schemas.openxmlformats.org/drawingml/2006/main" name="UFR - Präsentieren">
  <a:themeElements>
    <a:clrScheme name="Universität Freiburg - Präsentieren">
      <a:dk1>
        <a:srgbClr val="FFFFFF"/>
      </a:dk1>
      <a:lt1>
        <a:srgbClr val="344A9A"/>
      </a:lt1>
      <a:dk2>
        <a:srgbClr val="FFFFFF"/>
      </a:dk2>
      <a:lt2>
        <a:srgbClr val="000000"/>
      </a:lt2>
      <a:accent1>
        <a:srgbClr val="344A9A"/>
      </a:accent1>
      <a:accent2>
        <a:srgbClr val="FFE863"/>
      </a:accent2>
      <a:accent3>
        <a:srgbClr val="8F6B30"/>
      </a:accent3>
      <a:accent4>
        <a:srgbClr val="F5C2ED"/>
      </a:accent4>
      <a:accent5>
        <a:srgbClr val="000149"/>
      </a:accent5>
      <a:accent6>
        <a:srgbClr val="00997D"/>
      </a:accent6>
      <a:hlink>
        <a:srgbClr val="C5D200"/>
      </a:hlink>
      <a:folHlink>
        <a:srgbClr val="F498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chwarz">
      <a:srgbClr val="000000"/>
    </a:custClr>
    <a:custClr name="Weiß">
      <a:srgbClr val="FFFFFF"/>
    </a:custClr>
    <a:custClr name="Beige">
      <a:srgbClr val="F6F1E3"/>
    </a:custClr>
    <a:custClr name="Beige 50%">
      <a:srgbClr val="FBF8F1"/>
    </a:custClr>
  </a:custClrLst>
  <a:extLst>
    <a:ext uri="{05A4C25C-085E-4340-85A3-A5531E510DB2}">
      <thm15:themeFamily xmlns:thm15="http://schemas.microsoft.com/office/thememl/2012/main" name="Universität Freiburg_001-005.potx" id="{CB9028C8-51D0-4A2B-9754-061BC33F6BC4}" vid="{A65961E7-0C53-4AE2-A37F-E431C0766D54}"/>
    </a:ext>
  </a:extLst>
</a:theme>
</file>

<file path=ppt/theme/theme2.xml><?xml version="1.0" encoding="utf-8"?>
<a:theme xmlns:a="http://schemas.openxmlformats.org/drawingml/2006/main" name="UFR - Drucken">
  <a:themeElements>
    <a:clrScheme name="Universität Freiburg - Drucken">
      <a:dk1>
        <a:srgbClr val="344A9A"/>
      </a:dk1>
      <a:lt1>
        <a:srgbClr val="FFFFFF"/>
      </a:lt1>
      <a:dk2>
        <a:srgbClr val="000000"/>
      </a:dk2>
      <a:lt2>
        <a:srgbClr val="FFFFFF"/>
      </a:lt2>
      <a:accent1>
        <a:srgbClr val="344A9A"/>
      </a:accent1>
      <a:accent2>
        <a:srgbClr val="FFE863"/>
      </a:accent2>
      <a:accent3>
        <a:srgbClr val="8F6B30"/>
      </a:accent3>
      <a:accent4>
        <a:srgbClr val="F5C2ED"/>
      </a:accent4>
      <a:accent5>
        <a:srgbClr val="000149"/>
      </a:accent5>
      <a:accent6>
        <a:srgbClr val="00997D"/>
      </a:accent6>
      <a:hlink>
        <a:srgbClr val="C5D200"/>
      </a:hlink>
      <a:folHlink>
        <a:srgbClr val="F498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chwarz">
      <a:srgbClr val="000000"/>
    </a:custClr>
    <a:custClr name="Weiß">
      <a:srgbClr val="FFFFFF"/>
    </a:custClr>
    <a:custClr name="Beige">
      <a:srgbClr val="F6F1E3"/>
    </a:custClr>
    <a:custClr name="Beige 50%">
      <a:srgbClr val="FBF8F1"/>
    </a:custClr>
  </a:custClrLst>
  <a:extLst>
    <a:ext uri="{05A4C25C-085E-4340-85A3-A5531E510DB2}">
      <thm15:themeFamily xmlns:thm15="http://schemas.microsoft.com/office/thememl/2012/main" name="Universität Freiburg_001-005.potx" id="{CB9028C8-51D0-4A2B-9754-061BC33F6BC4}" vid="{68CAB43D-1C8E-4E82-84F8-E503E4DB3DB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DC5FCF2116514DA17BF8BD3359873C" ma:contentTypeVersion="2" ma:contentTypeDescription="Ein neues Dokument erstellen." ma:contentTypeScope="" ma:versionID="e71ec7c69b212e196e24821d9335343f">
  <xsd:schema xmlns:xsd="http://www.w3.org/2001/XMLSchema" xmlns:xs="http://www.w3.org/2001/XMLSchema" xmlns:p="http://schemas.microsoft.com/office/2006/metadata/properties" xmlns:ns2="8386ef20-d48f-42c3-b571-76391fb2a033" targetNamespace="http://schemas.microsoft.com/office/2006/metadata/properties" ma:root="true" ma:fieldsID="316f2d5ff9c3c516499c860a4662e73a" ns2:_="">
    <xsd:import namespace="8386ef20-d48f-42c3-b571-76391fb2a0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6ef20-d48f-42c3-b571-76391fb2a0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8D029-2EF6-4DD5-A998-A722D97A17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86ef20-d48f-42c3-b571-76391fb2a0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F774AB-2416-4376-A9AC-0C768065F8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</Template>
  <TotalTime>0</TotalTime>
  <Words>165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UFR - Präsentieren</vt:lpstr>
      <vt:lpstr>UFR - Drucken</vt:lpstr>
      <vt:lpstr>Einführungsworkshop in R</vt:lpstr>
    </vt:vector>
  </TitlesOfParts>
  <Company>Albert-Ludwigs-Universität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Titelfolie Beispiel Layout: mit Siegel</dc:title>
  <dc:creator>Andrea</dc:creator>
  <dc:description/>
  <cp:lastModifiedBy>Julius Fenn</cp:lastModifiedBy>
  <cp:revision>130</cp:revision>
  <dcterms:created xsi:type="dcterms:W3CDTF">2023-03-10T16:49:50Z</dcterms:created>
  <dcterms:modified xsi:type="dcterms:W3CDTF">2023-04-17T11:29:19Z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1.0.0</vt:lpwstr>
  </property>
  <property fmtid="{D5CDD505-2E9C-101B-9397-08002B2CF9AE}" pid="3" name="Build">
    <vt:lpwstr>001-005</vt:lpwstr>
  </property>
  <property fmtid="{D5CDD505-2E9C-101B-9397-08002B2CF9AE}" pid="4" name="Stand">
    <vt:lpwstr>22.02.2023</vt:lpwstr>
  </property>
  <property fmtid="{D5CDD505-2E9C-101B-9397-08002B2CF9AE}" pid="5" name="Erstellt von">
    <vt:lpwstr>office network</vt:lpwstr>
  </property>
  <property fmtid="{D5CDD505-2E9C-101B-9397-08002B2CF9AE}" pid="6" name="Autor">
    <vt:lpwstr>Martin Liepert</vt:lpwstr>
  </property>
</Properties>
</file>