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 id="2147483745" r:id="rId2"/>
  </p:sldMasterIdLst>
  <p:notesMasterIdLst>
    <p:notesMasterId r:id="rId25"/>
  </p:notesMasterIdLst>
  <p:handoutMasterIdLst>
    <p:handoutMasterId r:id="rId26"/>
  </p:handoutMasterIdLst>
  <p:sldIdLst>
    <p:sldId id="256" r:id="rId3"/>
    <p:sldId id="460" r:id="rId4"/>
    <p:sldId id="431" r:id="rId5"/>
    <p:sldId id="489" r:id="rId6"/>
    <p:sldId id="487" r:id="rId7"/>
    <p:sldId id="488" r:id="rId8"/>
    <p:sldId id="491" r:id="rId9"/>
    <p:sldId id="492" r:id="rId10"/>
    <p:sldId id="490" r:id="rId11"/>
    <p:sldId id="493" r:id="rId12"/>
    <p:sldId id="494" r:id="rId13"/>
    <p:sldId id="496" r:id="rId14"/>
    <p:sldId id="497" r:id="rId15"/>
    <p:sldId id="498" r:id="rId16"/>
    <p:sldId id="499" r:id="rId17"/>
    <p:sldId id="505" r:id="rId18"/>
    <p:sldId id="500" r:id="rId19"/>
    <p:sldId id="504" r:id="rId20"/>
    <p:sldId id="501" r:id="rId21"/>
    <p:sldId id="506" r:id="rId22"/>
    <p:sldId id="507" r:id="rId23"/>
    <p:sldId id="509" r:id="rId24"/>
  </p:sldIdLst>
  <p:sldSz cx="9144000" cy="6858000" type="screen4x3"/>
  <p:notesSz cx="9926638" cy="6797675"/>
  <p:custDataLst>
    <p:tags r:id="rId27"/>
  </p:custData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Geneva" pitchFamily="50"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Geneva" pitchFamily="50"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Geneva" pitchFamily="50"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Geneva" pitchFamily="50"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Geneva" pitchFamily="50" charset="-128"/>
        <a:cs typeface="+mn-cs"/>
      </a:defRPr>
    </a:lvl5pPr>
    <a:lvl6pPr marL="2286000" algn="l" defTabSz="914400" rtl="0" eaLnBrk="1" latinLnBrk="0" hangingPunct="1">
      <a:defRPr kern="1200">
        <a:solidFill>
          <a:schemeClr val="tx1"/>
        </a:solidFill>
        <a:latin typeface="Arial" panose="020B0604020202020204" pitchFamily="34" charset="0"/>
        <a:ea typeface="Geneva" pitchFamily="50" charset="-128"/>
        <a:cs typeface="+mn-cs"/>
      </a:defRPr>
    </a:lvl6pPr>
    <a:lvl7pPr marL="2743200" algn="l" defTabSz="914400" rtl="0" eaLnBrk="1" latinLnBrk="0" hangingPunct="1">
      <a:defRPr kern="1200">
        <a:solidFill>
          <a:schemeClr val="tx1"/>
        </a:solidFill>
        <a:latin typeface="Arial" panose="020B0604020202020204" pitchFamily="34" charset="0"/>
        <a:ea typeface="Geneva" pitchFamily="50" charset="-128"/>
        <a:cs typeface="+mn-cs"/>
      </a:defRPr>
    </a:lvl7pPr>
    <a:lvl8pPr marL="3200400" algn="l" defTabSz="914400" rtl="0" eaLnBrk="1" latinLnBrk="0" hangingPunct="1">
      <a:defRPr kern="1200">
        <a:solidFill>
          <a:schemeClr val="tx1"/>
        </a:solidFill>
        <a:latin typeface="Arial" panose="020B0604020202020204" pitchFamily="34" charset="0"/>
        <a:ea typeface="Geneva" pitchFamily="50" charset="-128"/>
        <a:cs typeface="+mn-cs"/>
      </a:defRPr>
    </a:lvl8pPr>
    <a:lvl9pPr marL="3657600" algn="l" defTabSz="914400" rtl="0" eaLnBrk="1" latinLnBrk="0" hangingPunct="1">
      <a:defRPr kern="1200">
        <a:solidFill>
          <a:schemeClr val="tx1"/>
        </a:solidFill>
        <a:latin typeface="Arial" panose="020B0604020202020204" pitchFamily="34" charset="0"/>
        <a:ea typeface="Geneva"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99"/>
    <a:srgbClr val="D5E9FF"/>
    <a:srgbClr val="BFBFBF"/>
    <a:srgbClr val="CBD0DE"/>
    <a:srgbClr val="E7E9EF"/>
    <a:srgbClr val="ECECED"/>
    <a:srgbClr val="FFFFFF"/>
    <a:srgbClr val="00FF00"/>
    <a:srgbClr val="003CB4"/>
    <a:srgbClr val="747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3205" autoAdjust="0"/>
  </p:normalViewPr>
  <p:slideViewPr>
    <p:cSldViewPr snapToObjects="1">
      <p:cViewPr varScale="1">
        <p:scale>
          <a:sx n="95" d="100"/>
          <a:sy n="95" d="100"/>
        </p:scale>
        <p:origin x="216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Kopfzeilenplatzhalter 1"/>
          <p:cNvSpPr>
            <a:spLocks noGrp="1"/>
          </p:cNvSpPr>
          <p:nvPr>
            <p:ph type="hdr" sz="quarter"/>
          </p:nvPr>
        </p:nvSpPr>
        <p:spPr bwMode="auto">
          <a:xfrm>
            <a:off x="0" y="0"/>
            <a:ext cx="4302625" cy="34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457200">
              <a:defRPr sz="1200">
                <a:latin typeface="Arial" charset="0"/>
              </a:defRPr>
            </a:lvl1pPr>
          </a:lstStyle>
          <a:p>
            <a:pPr>
              <a:defRPr/>
            </a:pPr>
            <a:endParaRPr lang="de-DE" altLang="de-DE"/>
          </a:p>
        </p:txBody>
      </p:sp>
      <p:sp>
        <p:nvSpPr>
          <p:cNvPr id="9219" name="Datumsplatzhalter 2"/>
          <p:cNvSpPr>
            <a:spLocks noGrp="1"/>
          </p:cNvSpPr>
          <p:nvPr>
            <p:ph type="dt" sz="quarter" idx="1"/>
          </p:nvPr>
        </p:nvSpPr>
        <p:spPr bwMode="auto">
          <a:xfrm>
            <a:off x="5621696" y="0"/>
            <a:ext cx="4302625" cy="34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defTabSz="457200">
              <a:defRPr sz="1200">
                <a:latin typeface="Arial" charset="0"/>
              </a:defRPr>
            </a:lvl1pPr>
          </a:lstStyle>
          <a:p>
            <a:pPr>
              <a:defRPr/>
            </a:pPr>
            <a:fld id="{5DF0E0B8-DFA9-4A75-B788-3C3480C1BB0D}" type="datetime1">
              <a:rPr lang="de-DE" altLang="de-DE"/>
              <a:pPr>
                <a:defRPr/>
              </a:pPr>
              <a:t>14.01.2023</a:t>
            </a:fld>
            <a:endParaRPr lang="de-DE" altLang="de-DE"/>
          </a:p>
        </p:txBody>
      </p:sp>
      <p:sp>
        <p:nvSpPr>
          <p:cNvPr id="9220" name="Fußzeilenplatzhalter 3"/>
          <p:cNvSpPr>
            <a:spLocks noGrp="1"/>
          </p:cNvSpPr>
          <p:nvPr>
            <p:ph type="ftr" sz="quarter" idx="2"/>
          </p:nvPr>
        </p:nvSpPr>
        <p:spPr bwMode="auto">
          <a:xfrm>
            <a:off x="0" y="6456324"/>
            <a:ext cx="4302625" cy="3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defTabSz="457200">
              <a:defRPr sz="1200">
                <a:latin typeface="Arial" charset="0"/>
              </a:defRPr>
            </a:lvl1pPr>
          </a:lstStyle>
          <a:p>
            <a:pPr>
              <a:defRPr/>
            </a:pPr>
            <a:endParaRPr lang="de-DE" altLang="de-DE"/>
          </a:p>
        </p:txBody>
      </p:sp>
      <p:sp>
        <p:nvSpPr>
          <p:cNvPr id="9221" name="Foliennummernplatzhalter 4"/>
          <p:cNvSpPr>
            <a:spLocks noGrp="1"/>
          </p:cNvSpPr>
          <p:nvPr>
            <p:ph type="sldNum" sz="quarter" idx="3"/>
          </p:nvPr>
        </p:nvSpPr>
        <p:spPr bwMode="auto">
          <a:xfrm>
            <a:off x="5621696" y="6456324"/>
            <a:ext cx="4302625" cy="3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defTabSz="457200">
              <a:defRPr sz="1200"/>
            </a:lvl1pPr>
          </a:lstStyle>
          <a:p>
            <a:fld id="{71AC793B-4399-4422-B0DA-0FD47B8A8CAB}" type="slidenum">
              <a:rPr lang="de-DE" altLang="de-DE"/>
              <a:pPr/>
              <a:t>‹Nr.›</a:t>
            </a:fld>
            <a:endParaRPr lang="de-DE" altLang="de-DE"/>
          </a:p>
        </p:txBody>
      </p:sp>
    </p:spTree>
    <p:extLst>
      <p:ext uri="{BB962C8B-B14F-4D97-AF65-F5344CB8AC3E}">
        <p14:creationId xmlns:p14="http://schemas.microsoft.com/office/powerpoint/2010/main" val="3121373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Kopfzeilenplatzhalter 1"/>
          <p:cNvSpPr>
            <a:spLocks noGrp="1"/>
          </p:cNvSpPr>
          <p:nvPr>
            <p:ph type="hdr" sz="quarter"/>
          </p:nvPr>
        </p:nvSpPr>
        <p:spPr bwMode="auto">
          <a:xfrm>
            <a:off x="0" y="0"/>
            <a:ext cx="4302625" cy="34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defTabSz="457200">
              <a:defRPr sz="1200">
                <a:latin typeface="Arial" charset="0"/>
              </a:defRPr>
            </a:lvl1pPr>
          </a:lstStyle>
          <a:p>
            <a:pPr>
              <a:defRPr/>
            </a:pPr>
            <a:endParaRPr lang="de-DE" altLang="de-DE"/>
          </a:p>
        </p:txBody>
      </p:sp>
      <p:sp>
        <p:nvSpPr>
          <p:cNvPr id="10243" name="Datumsplatzhalter 2"/>
          <p:cNvSpPr>
            <a:spLocks noGrp="1"/>
          </p:cNvSpPr>
          <p:nvPr>
            <p:ph type="dt" idx="1"/>
          </p:nvPr>
        </p:nvSpPr>
        <p:spPr bwMode="auto">
          <a:xfrm>
            <a:off x="5621696" y="0"/>
            <a:ext cx="4302625" cy="34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defTabSz="457200">
              <a:defRPr sz="1200">
                <a:latin typeface="Arial" charset="0"/>
              </a:defRPr>
            </a:lvl1pPr>
          </a:lstStyle>
          <a:p>
            <a:pPr>
              <a:defRPr/>
            </a:pPr>
            <a:fld id="{DE29AE72-4A13-429F-941C-8D8B633E40D2}" type="datetime1">
              <a:rPr lang="de-DE" altLang="de-DE"/>
              <a:pPr>
                <a:defRPr/>
              </a:pPr>
              <a:t>14.01.2023</a:t>
            </a:fld>
            <a:endParaRPr lang="de-DE" altLang="de-DE"/>
          </a:p>
        </p:txBody>
      </p:sp>
      <p:sp>
        <p:nvSpPr>
          <p:cNvPr id="7172" name="Folienbildplatzhalter 3"/>
          <p:cNvSpPr>
            <a:spLocks noGrp="1" noRot="1" noChangeAspect="1" noTextEdit="1"/>
          </p:cNvSpPr>
          <p:nvPr>
            <p:ph type="sldImg" idx="2"/>
          </p:nvPr>
        </p:nvSpPr>
        <p:spPr bwMode="auto">
          <a:xfrm>
            <a:off x="3263900" y="509588"/>
            <a:ext cx="3398838" cy="25495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Notizenplatzhalter 4"/>
          <p:cNvSpPr>
            <a:spLocks noGrp="1"/>
          </p:cNvSpPr>
          <p:nvPr>
            <p:ph type="body" sz="quarter" idx="3"/>
          </p:nvPr>
        </p:nvSpPr>
        <p:spPr bwMode="auto">
          <a:xfrm>
            <a:off x="992201" y="3228705"/>
            <a:ext cx="7942238" cy="305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10246" name="Fußzeilenplatzhalter 5"/>
          <p:cNvSpPr>
            <a:spLocks noGrp="1"/>
          </p:cNvSpPr>
          <p:nvPr>
            <p:ph type="ftr" sz="quarter" idx="4"/>
          </p:nvPr>
        </p:nvSpPr>
        <p:spPr bwMode="auto">
          <a:xfrm>
            <a:off x="0" y="6456324"/>
            <a:ext cx="4302625" cy="3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defTabSz="457200">
              <a:defRPr sz="1200">
                <a:latin typeface="Arial" charset="0"/>
              </a:defRPr>
            </a:lvl1pPr>
          </a:lstStyle>
          <a:p>
            <a:pPr>
              <a:defRPr/>
            </a:pPr>
            <a:endParaRPr lang="de-DE" altLang="de-DE"/>
          </a:p>
        </p:txBody>
      </p:sp>
      <p:sp>
        <p:nvSpPr>
          <p:cNvPr id="10247" name="Foliennummernplatzhalter 6"/>
          <p:cNvSpPr>
            <a:spLocks noGrp="1"/>
          </p:cNvSpPr>
          <p:nvPr>
            <p:ph type="sldNum" sz="quarter" idx="5"/>
          </p:nvPr>
        </p:nvSpPr>
        <p:spPr bwMode="auto">
          <a:xfrm>
            <a:off x="5621696" y="6456324"/>
            <a:ext cx="4302625" cy="340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defTabSz="457200">
              <a:defRPr sz="1200"/>
            </a:lvl1pPr>
          </a:lstStyle>
          <a:p>
            <a:fld id="{E6323F3C-4E26-4920-BF68-95AC8A5BA353}" type="slidenum">
              <a:rPr lang="de-DE" altLang="de-DE"/>
              <a:pPr/>
              <a:t>‹Nr.›</a:t>
            </a:fld>
            <a:endParaRPr lang="de-DE" altLang="de-DE"/>
          </a:p>
        </p:txBody>
      </p:sp>
    </p:spTree>
    <p:extLst>
      <p:ext uri="{BB962C8B-B14F-4D97-AF65-F5344CB8AC3E}">
        <p14:creationId xmlns:p14="http://schemas.microsoft.com/office/powerpoint/2010/main" val="123406660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charset="0"/>
        <a:ea typeface="Geneva" charset="-128"/>
        <a:cs typeface="+mn-cs"/>
      </a:defRPr>
    </a:lvl1pPr>
    <a:lvl2pPr marL="457200" algn="l" defTabSz="457200" rtl="0" eaLnBrk="0" fontAlgn="base" hangingPunct="0">
      <a:spcBef>
        <a:spcPct val="30000"/>
      </a:spcBef>
      <a:spcAft>
        <a:spcPct val="0"/>
      </a:spcAft>
      <a:defRPr sz="1200" kern="1200">
        <a:solidFill>
          <a:schemeClr val="tx1"/>
        </a:solidFill>
        <a:latin typeface="Arial" charset="0"/>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Arial" charset="0"/>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Arial" charset="0"/>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Arial" charset="0"/>
        <a:ea typeface="Geneva"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E6323F3C-4E26-4920-BF68-95AC8A5BA353}" type="slidenum">
              <a:rPr lang="de-DE" altLang="de-DE" smtClean="0"/>
              <a:pPr/>
              <a:t>3</a:t>
            </a:fld>
            <a:endParaRPr lang="de-DE" altLang="de-DE"/>
          </a:p>
        </p:txBody>
      </p:sp>
    </p:spTree>
    <p:extLst>
      <p:ext uri="{BB962C8B-B14F-4D97-AF65-F5344CB8AC3E}">
        <p14:creationId xmlns:p14="http://schemas.microsoft.com/office/powerpoint/2010/main" val="24680207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Grafik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7"/>
          <p:cNvSpPr>
            <a:spLocks noChangeArrowheads="1"/>
          </p:cNvSpPr>
          <p:nvPr/>
        </p:nvSpPr>
        <p:spPr bwMode="auto">
          <a:xfrm>
            <a:off x="11113" y="4872038"/>
            <a:ext cx="8069262" cy="1997075"/>
          </a:xfrm>
          <a:prstGeom prst="rect">
            <a:avLst/>
          </a:prstGeom>
          <a:solidFill>
            <a:srgbClr val="ECEC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Geneva" pitchFamily="50" charset="-128"/>
              </a:defRPr>
            </a:lvl1pPr>
            <a:lvl2pPr marL="742950" indent="-285750" eaLnBrk="0" hangingPunct="0">
              <a:defRPr>
                <a:solidFill>
                  <a:schemeClr val="tx1"/>
                </a:solidFill>
                <a:latin typeface="Arial" charset="0"/>
                <a:ea typeface="Geneva" pitchFamily="50" charset="-128"/>
              </a:defRPr>
            </a:lvl2pPr>
            <a:lvl3pPr marL="1143000" indent="-228600" eaLnBrk="0" hangingPunct="0">
              <a:defRPr>
                <a:solidFill>
                  <a:schemeClr val="tx1"/>
                </a:solidFill>
                <a:latin typeface="Arial" charset="0"/>
                <a:ea typeface="Geneva" pitchFamily="50" charset="-128"/>
              </a:defRPr>
            </a:lvl3pPr>
            <a:lvl4pPr marL="1600200" indent="-228600" eaLnBrk="0" hangingPunct="0">
              <a:defRPr>
                <a:solidFill>
                  <a:schemeClr val="tx1"/>
                </a:solidFill>
                <a:latin typeface="Arial" charset="0"/>
                <a:ea typeface="Geneva" pitchFamily="50" charset="-128"/>
              </a:defRPr>
            </a:lvl4pPr>
            <a:lvl5pPr marL="2057400" indent="-228600" eaLnBrk="0" hangingPunct="0">
              <a:defRPr>
                <a:solidFill>
                  <a:schemeClr val="tx1"/>
                </a:solidFill>
                <a:latin typeface="Arial" charset="0"/>
                <a:ea typeface="Geneva" pitchFamily="50" charset="-128"/>
              </a:defRPr>
            </a:lvl5pPr>
            <a:lvl6pPr marL="2514600" indent="-228600" eaLnBrk="0" fontAlgn="base" hangingPunct="0">
              <a:spcBef>
                <a:spcPct val="0"/>
              </a:spcBef>
              <a:spcAft>
                <a:spcPct val="0"/>
              </a:spcAft>
              <a:defRPr>
                <a:solidFill>
                  <a:schemeClr val="tx1"/>
                </a:solidFill>
                <a:latin typeface="Arial" charset="0"/>
                <a:ea typeface="Geneva" pitchFamily="50" charset="-128"/>
              </a:defRPr>
            </a:lvl6pPr>
            <a:lvl7pPr marL="2971800" indent="-228600" eaLnBrk="0" fontAlgn="base" hangingPunct="0">
              <a:spcBef>
                <a:spcPct val="0"/>
              </a:spcBef>
              <a:spcAft>
                <a:spcPct val="0"/>
              </a:spcAft>
              <a:defRPr>
                <a:solidFill>
                  <a:schemeClr val="tx1"/>
                </a:solidFill>
                <a:latin typeface="Arial" charset="0"/>
                <a:ea typeface="Geneva" pitchFamily="50" charset="-128"/>
              </a:defRPr>
            </a:lvl7pPr>
            <a:lvl8pPr marL="3429000" indent="-228600" eaLnBrk="0" fontAlgn="base" hangingPunct="0">
              <a:spcBef>
                <a:spcPct val="0"/>
              </a:spcBef>
              <a:spcAft>
                <a:spcPct val="0"/>
              </a:spcAft>
              <a:defRPr>
                <a:solidFill>
                  <a:schemeClr val="tx1"/>
                </a:solidFill>
                <a:latin typeface="Arial" charset="0"/>
                <a:ea typeface="Geneva" pitchFamily="50" charset="-128"/>
              </a:defRPr>
            </a:lvl8pPr>
            <a:lvl9pPr marL="3886200" indent="-228600" eaLnBrk="0" fontAlgn="base" hangingPunct="0">
              <a:spcBef>
                <a:spcPct val="0"/>
              </a:spcBef>
              <a:spcAft>
                <a:spcPct val="0"/>
              </a:spcAft>
              <a:defRPr>
                <a:solidFill>
                  <a:schemeClr val="tx1"/>
                </a:solidFill>
                <a:latin typeface="Arial" charset="0"/>
                <a:ea typeface="Geneva" pitchFamily="50" charset="-128"/>
              </a:defRPr>
            </a:lvl9pPr>
          </a:lstStyle>
          <a:p>
            <a:pPr algn="ctr" eaLnBrk="1" hangingPunct="1">
              <a:defRPr/>
            </a:pPr>
            <a:endParaRPr lang="de-DE" altLang="de-DE"/>
          </a:p>
        </p:txBody>
      </p:sp>
      <p:sp>
        <p:nvSpPr>
          <p:cNvPr id="6" name="Textfeld 5"/>
          <p:cNvSpPr txBox="1">
            <a:spLocks noChangeArrowheads="1"/>
          </p:cNvSpPr>
          <p:nvPr/>
        </p:nvSpPr>
        <p:spPr bwMode="auto">
          <a:xfrm>
            <a:off x="381000" y="4564063"/>
            <a:ext cx="2808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eaLnBrk="1" hangingPunct="1">
              <a:defRPr/>
            </a:pPr>
            <a:r>
              <a:rPr lang="de-DE" sz="1000" dirty="0">
                <a:solidFill>
                  <a:schemeClr val="bg1"/>
                </a:solidFill>
                <a:latin typeface="Times New Roman" pitchFamily="18" charset="0"/>
              </a:rPr>
              <a:t>Albert-Ludwigs-Universität Freiburg</a:t>
            </a:r>
          </a:p>
        </p:txBody>
      </p:sp>
      <p:sp>
        <p:nvSpPr>
          <p:cNvPr id="21507" name="Textplatzhalter 2"/>
          <p:cNvSpPr>
            <a:spLocks noGrp="1"/>
          </p:cNvSpPr>
          <p:nvPr>
            <p:ph type="subTitle" idx="1"/>
          </p:nvPr>
        </p:nvSpPr>
        <p:spPr>
          <a:xfrm>
            <a:off x="466725" y="2060575"/>
            <a:ext cx="7058025" cy="2160588"/>
          </a:xfrm>
        </p:spPr>
        <p:txBody>
          <a:bodyPr/>
          <a:lstStyle>
            <a:lvl1pPr marL="0" indent="0">
              <a:buFont typeface="Wingdings" pitchFamily="2" charset="2"/>
              <a:buNone/>
              <a:defRPr>
                <a:solidFill>
                  <a:schemeClr val="bg1"/>
                </a:solidFill>
              </a:defRPr>
            </a:lvl1pPr>
          </a:lstStyle>
          <a:p>
            <a:pPr lvl="0"/>
            <a:r>
              <a:rPr lang="de-DE" noProof="0"/>
              <a:t>Formatvorlage des Untertitelmasters durch Klicken bearbeiten</a:t>
            </a:r>
            <a:endParaRPr lang="de-DE" noProof="0" dirty="0"/>
          </a:p>
        </p:txBody>
      </p:sp>
      <p:sp>
        <p:nvSpPr>
          <p:cNvPr id="21511" name="Titelplatzhalter 6"/>
          <p:cNvSpPr>
            <a:spLocks noGrp="1"/>
          </p:cNvSpPr>
          <p:nvPr>
            <p:ph type="ctrTitle"/>
          </p:nvPr>
        </p:nvSpPr>
        <p:spPr>
          <a:xfrm>
            <a:off x="466725" y="304800"/>
            <a:ext cx="7418388" cy="1470025"/>
          </a:xfrm>
        </p:spPr>
        <p:txBody>
          <a:bodyPr/>
          <a:lstStyle>
            <a:lvl1pPr>
              <a:defRPr sz="4400"/>
            </a:lvl1pPr>
          </a:lstStyle>
          <a:p>
            <a:pPr lvl="0"/>
            <a:r>
              <a:rPr lang="de-DE" noProof="0"/>
              <a:t>Titelmasterformat durch Klicken bearbeiten</a:t>
            </a:r>
            <a:endParaRPr lang="de-DE" noProof="0" dirty="0"/>
          </a:p>
        </p:txBody>
      </p:sp>
    </p:spTree>
    <p:extLst>
      <p:ext uri="{BB962C8B-B14F-4D97-AF65-F5344CB8AC3E}">
        <p14:creationId xmlns:p14="http://schemas.microsoft.com/office/powerpoint/2010/main" val="6958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DE" dirty="0"/>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ln/>
        </p:spPr>
        <p:txBody>
          <a:bodyPr/>
          <a:lstStyle>
            <a:lvl1pPr>
              <a:defRPr/>
            </a:lvl1pPr>
          </a:lstStyle>
          <a:p>
            <a:pPr>
              <a:defRPr/>
            </a:pPr>
            <a:fld id="{8AAC06F5-1EC9-40F7-9310-C5048B466440}" type="datetime1">
              <a:rPr lang="de-DE" altLang="de-DE"/>
              <a:pPr>
                <a:defRPr/>
              </a:pPr>
              <a:t>14.01.2023</a:t>
            </a:fld>
            <a:endParaRPr lang="de-DE" altLang="de-DE"/>
          </a:p>
        </p:txBody>
      </p:sp>
      <p:sp>
        <p:nvSpPr>
          <p:cNvPr id="5" name="Fußzeilenplatzhalter 4"/>
          <p:cNvSpPr>
            <a:spLocks noGrp="1"/>
          </p:cNvSpPr>
          <p:nvPr>
            <p:ph type="ftr" sz="quarter" idx="11"/>
          </p:nvPr>
        </p:nvSpPr>
        <p:spPr>
          <a:ln/>
        </p:spPr>
        <p:txBody>
          <a:bodyPr/>
          <a:lstStyle>
            <a:lvl1pPr>
              <a:defRPr/>
            </a:lvl1pPr>
          </a:lstStyle>
          <a:p>
            <a:pPr>
              <a:defRPr/>
            </a:pPr>
            <a:r>
              <a:rPr lang="de-DE"/>
              <a:t>Präsentationstitel</a:t>
            </a:r>
          </a:p>
        </p:txBody>
      </p:sp>
      <p:sp>
        <p:nvSpPr>
          <p:cNvPr id="6" name="Foliennummernplatzhalter 5"/>
          <p:cNvSpPr>
            <a:spLocks noGrp="1"/>
          </p:cNvSpPr>
          <p:nvPr>
            <p:ph type="sldNum" sz="quarter" idx="12"/>
          </p:nvPr>
        </p:nvSpPr>
        <p:spPr>
          <a:ln/>
        </p:spPr>
        <p:txBody>
          <a:bodyPr/>
          <a:lstStyle>
            <a:lvl1pPr>
              <a:defRPr/>
            </a:lvl1pPr>
          </a:lstStyle>
          <a:p>
            <a:fld id="{0E057C2A-3563-4462-992A-B3F55C68A89A}" type="slidenum">
              <a:rPr lang="de-DE" altLang="de-DE"/>
              <a:pPr/>
              <a:t>‹Nr.›</a:t>
            </a:fld>
            <a:endParaRPr lang="de-DE" altLang="de-DE"/>
          </a:p>
        </p:txBody>
      </p:sp>
    </p:spTree>
    <p:extLst>
      <p:ext uri="{BB962C8B-B14F-4D97-AF65-F5344CB8AC3E}">
        <p14:creationId xmlns:p14="http://schemas.microsoft.com/office/powerpoint/2010/main" val="86666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66110" y="1484313"/>
            <a:ext cx="3775075"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293585" y="1484313"/>
            <a:ext cx="3776662"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0"/>
          </p:nvPr>
        </p:nvSpPr>
        <p:spPr>
          <a:ln/>
        </p:spPr>
        <p:txBody>
          <a:bodyPr/>
          <a:lstStyle>
            <a:lvl1pPr>
              <a:defRPr/>
            </a:lvl1pPr>
          </a:lstStyle>
          <a:p>
            <a:pPr>
              <a:defRPr/>
            </a:pPr>
            <a:fld id="{F04634EE-1D47-4837-A758-CB3752908A5E}" type="datetime1">
              <a:rPr lang="de-DE" altLang="de-DE"/>
              <a:pPr>
                <a:defRPr/>
              </a:pPr>
              <a:t>14.01.2023</a:t>
            </a:fld>
            <a:endParaRPr lang="de-DE" altLang="de-DE"/>
          </a:p>
        </p:txBody>
      </p:sp>
      <p:sp>
        <p:nvSpPr>
          <p:cNvPr id="6" name="Fußzeilenplatzhalter 4"/>
          <p:cNvSpPr>
            <a:spLocks noGrp="1"/>
          </p:cNvSpPr>
          <p:nvPr>
            <p:ph type="ftr" sz="quarter" idx="11"/>
          </p:nvPr>
        </p:nvSpPr>
        <p:spPr>
          <a:ln/>
        </p:spPr>
        <p:txBody>
          <a:bodyPr/>
          <a:lstStyle>
            <a:lvl1pPr>
              <a:defRPr/>
            </a:lvl1pPr>
          </a:lstStyle>
          <a:p>
            <a:pPr>
              <a:defRPr/>
            </a:pPr>
            <a:r>
              <a:rPr lang="de-DE"/>
              <a:t>Präsentationstitel</a:t>
            </a:r>
          </a:p>
        </p:txBody>
      </p:sp>
      <p:sp>
        <p:nvSpPr>
          <p:cNvPr id="7" name="Foliennummernplatzhalter 5"/>
          <p:cNvSpPr>
            <a:spLocks noGrp="1"/>
          </p:cNvSpPr>
          <p:nvPr>
            <p:ph type="sldNum" sz="quarter" idx="12"/>
          </p:nvPr>
        </p:nvSpPr>
        <p:spPr>
          <a:ln/>
        </p:spPr>
        <p:txBody>
          <a:bodyPr/>
          <a:lstStyle>
            <a:lvl1pPr>
              <a:defRPr/>
            </a:lvl1pPr>
          </a:lstStyle>
          <a:p>
            <a:fld id="{ABE7C404-54A1-45A2-9A07-14E9E312E134}" type="slidenum">
              <a:rPr lang="de-DE" altLang="de-DE"/>
              <a:pPr/>
              <a:t>‹Nr.›</a:t>
            </a:fld>
            <a:endParaRPr lang="de-DE" altLang="de-DE"/>
          </a:p>
        </p:txBody>
      </p:sp>
    </p:spTree>
    <p:extLst>
      <p:ext uri="{BB962C8B-B14F-4D97-AF65-F5344CB8AC3E}">
        <p14:creationId xmlns:p14="http://schemas.microsoft.com/office/powerpoint/2010/main" val="54227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a:ln/>
        </p:spPr>
        <p:txBody>
          <a:bodyPr/>
          <a:lstStyle>
            <a:lvl1pPr>
              <a:defRPr/>
            </a:lvl1pPr>
          </a:lstStyle>
          <a:p>
            <a:pPr>
              <a:defRPr/>
            </a:pPr>
            <a:fld id="{1D9F3135-CA16-4729-88A0-8BE62CA98A30}" type="datetime1">
              <a:rPr lang="de-DE" altLang="de-DE"/>
              <a:pPr>
                <a:defRPr/>
              </a:pPr>
              <a:t>14.01.2023</a:t>
            </a:fld>
            <a:endParaRPr lang="de-DE" altLang="de-DE"/>
          </a:p>
        </p:txBody>
      </p:sp>
      <p:sp>
        <p:nvSpPr>
          <p:cNvPr id="4" name="Fußzeilenplatzhalter 4"/>
          <p:cNvSpPr>
            <a:spLocks noGrp="1"/>
          </p:cNvSpPr>
          <p:nvPr>
            <p:ph type="ftr" sz="quarter" idx="11"/>
          </p:nvPr>
        </p:nvSpPr>
        <p:spPr>
          <a:ln/>
        </p:spPr>
        <p:txBody>
          <a:bodyPr/>
          <a:lstStyle>
            <a:lvl1pPr>
              <a:defRPr/>
            </a:lvl1pPr>
          </a:lstStyle>
          <a:p>
            <a:pPr>
              <a:defRPr/>
            </a:pPr>
            <a:r>
              <a:rPr lang="de-DE"/>
              <a:t>Präsentationstitel</a:t>
            </a:r>
          </a:p>
        </p:txBody>
      </p:sp>
      <p:sp>
        <p:nvSpPr>
          <p:cNvPr id="5" name="Foliennummernplatzhalter 5"/>
          <p:cNvSpPr>
            <a:spLocks noGrp="1"/>
          </p:cNvSpPr>
          <p:nvPr>
            <p:ph type="sldNum" sz="quarter" idx="12"/>
          </p:nvPr>
        </p:nvSpPr>
        <p:spPr>
          <a:ln/>
        </p:spPr>
        <p:txBody>
          <a:bodyPr/>
          <a:lstStyle>
            <a:lvl1pPr>
              <a:defRPr/>
            </a:lvl1pPr>
          </a:lstStyle>
          <a:p>
            <a:fld id="{7377631C-D701-4931-979C-09B42313C04F}" type="slidenum">
              <a:rPr lang="de-DE" altLang="de-DE"/>
              <a:pPr/>
              <a:t>‹Nr.›</a:t>
            </a:fld>
            <a:endParaRPr lang="de-DE" altLang="de-DE"/>
          </a:p>
        </p:txBody>
      </p:sp>
    </p:spTree>
    <p:extLst>
      <p:ext uri="{BB962C8B-B14F-4D97-AF65-F5344CB8AC3E}">
        <p14:creationId xmlns:p14="http://schemas.microsoft.com/office/powerpoint/2010/main" val="739227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fik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7"/>
          <p:cNvSpPr>
            <a:spLocks noChangeArrowheads="1"/>
          </p:cNvSpPr>
          <p:nvPr/>
        </p:nvSpPr>
        <p:spPr bwMode="auto">
          <a:xfrm>
            <a:off x="0" y="6453188"/>
            <a:ext cx="8077200" cy="403225"/>
          </a:xfrm>
          <a:prstGeom prst="rect">
            <a:avLst/>
          </a:prstGeom>
          <a:solidFill>
            <a:srgbClr val="ECEC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Geneva" pitchFamily="50" charset="-128"/>
              </a:defRPr>
            </a:lvl1pPr>
            <a:lvl2pPr marL="742950" indent="-285750" eaLnBrk="0" hangingPunct="0">
              <a:defRPr>
                <a:solidFill>
                  <a:schemeClr val="tx1"/>
                </a:solidFill>
                <a:latin typeface="Arial" charset="0"/>
                <a:ea typeface="Geneva" pitchFamily="50" charset="-128"/>
              </a:defRPr>
            </a:lvl2pPr>
            <a:lvl3pPr marL="1143000" indent="-228600" eaLnBrk="0" hangingPunct="0">
              <a:defRPr>
                <a:solidFill>
                  <a:schemeClr val="tx1"/>
                </a:solidFill>
                <a:latin typeface="Arial" charset="0"/>
                <a:ea typeface="Geneva" pitchFamily="50" charset="-128"/>
              </a:defRPr>
            </a:lvl3pPr>
            <a:lvl4pPr marL="1600200" indent="-228600" eaLnBrk="0" hangingPunct="0">
              <a:defRPr>
                <a:solidFill>
                  <a:schemeClr val="tx1"/>
                </a:solidFill>
                <a:latin typeface="Arial" charset="0"/>
                <a:ea typeface="Geneva" pitchFamily="50" charset="-128"/>
              </a:defRPr>
            </a:lvl4pPr>
            <a:lvl5pPr marL="2057400" indent="-228600" eaLnBrk="0" hangingPunct="0">
              <a:defRPr>
                <a:solidFill>
                  <a:schemeClr val="tx1"/>
                </a:solidFill>
                <a:latin typeface="Arial" charset="0"/>
                <a:ea typeface="Geneva" pitchFamily="50" charset="-128"/>
              </a:defRPr>
            </a:lvl5pPr>
            <a:lvl6pPr marL="2514600" indent="-228600" eaLnBrk="0" fontAlgn="base" hangingPunct="0">
              <a:spcBef>
                <a:spcPct val="0"/>
              </a:spcBef>
              <a:spcAft>
                <a:spcPct val="0"/>
              </a:spcAft>
              <a:defRPr>
                <a:solidFill>
                  <a:schemeClr val="tx1"/>
                </a:solidFill>
                <a:latin typeface="Arial" charset="0"/>
                <a:ea typeface="Geneva" pitchFamily="50" charset="-128"/>
              </a:defRPr>
            </a:lvl6pPr>
            <a:lvl7pPr marL="2971800" indent="-228600" eaLnBrk="0" fontAlgn="base" hangingPunct="0">
              <a:spcBef>
                <a:spcPct val="0"/>
              </a:spcBef>
              <a:spcAft>
                <a:spcPct val="0"/>
              </a:spcAft>
              <a:defRPr>
                <a:solidFill>
                  <a:schemeClr val="tx1"/>
                </a:solidFill>
                <a:latin typeface="Arial" charset="0"/>
                <a:ea typeface="Geneva" pitchFamily="50" charset="-128"/>
              </a:defRPr>
            </a:lvl7pPr>
            <a:lvl8pPr marL="3429000" indent="-228600" eaLnBrk="0" fontAlgn="base" hangingPunct="0">
              <a:spcBef>
                <a:spcPct val="0"/>
              </a:spcBef>
              <a:spcAft>
                <a:spcPct val="0"/>
              </a:spcAft>
              <a:defRPr>
                <a:solidFill>
                  <a:schemeClr val="tx1"/>
                </a:solidFill>
                <a:latin typeface="Arial" charset="0"/>
                <a:ea typeface="Geneva" pitchFamily="50" charset="-128"/>
              </a:defRPr>
            </a:lvl8pPr>
            <a:lvl9pPr marL="3886200" indent="-228600" eaLnBrk="0" fontAlgn="base" hangingPunct="0">
              <a:spcBef>
                <a:spcPct val="0"/>
              </a:spcBef>
              <a:spcAft>
                <a:spcPct val="0"/>
              </a:spcAft>
              <a:defRPr>
                <a:solidFill>
                  <a:schemeClr val="tx1"/>
                </a:solidFill>
                <a:latin typeface="Arial" charset="0"/>
                <a:ea typeface="Geneva" pitchFamily="50" charset="-128"/>
              </a:defRPr>
            </a:lvl9pPr>
          </a:lstStyle>
          <a:p>
            <a:pPr eaLnBrk="1" hangingPunct="1">
              <a:defRPr/>
            </a:pPr>
            <a:endParaRPr lang="de-DE" altLang="de-DE"/>
          </a:p>
        </p:txBody>
      </p:sp>
      <p:sp>
        <p:nvSpPr>
          <p:cNvPr id="1028" name="Textplatzhalter 2"/>
          <p:cNvSpPr>
            <a:spLocks noGrp="1"/>
          </p:cNvSpPr>
          <p:nvPr>
            <p:ph type="body" idx="1"/>
          </p:nvPr>
        </p:nvSpPr>
        <p:spPr bwMode="auto">
          <a:xfrm>
            <a:off x="477838" y="1484313"/>
            <a:ext cx="7591425" cy="475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a:t>
            </a:r>
          </a:p>
          <a:p>
            <a:pPr lvl="2"/>
            <a:r>
              <a:rPr lang="de-DE" altLang="de-DE"/>
              <a:t> Dritte Ebene</a:t>
            </a:r>
          </a:p>
          <a:p>
            <a:pPr lvl="3"/>
            <a:r>
              <a:rPr lang="de-DE" altLang="de-DE"/>
              <a:t>Vierte Ebene</a:t>
            </a:r>
          </a:p>
          <a:p>
            <a:pPr lvl="4"/>
            <a:r>
              <a:rPr lang="de-DE" altLang="de-DE"/>
              <a:t>Fünfte Ebene</a:t>
            </a:r>
          </a:p>
        </p:txBody>
      </p:sp>
      <p:sp>
        <p:nvSpPr>
          <p:cNvPr id="20488" name="Datumsplatzhalter 3"/>
          <p:cNvSpPr>
            <a:spLocks noGrp="1"/>
          </p:cNvSpPr>
          <p:nvPr>
            <p:ph type="dt" sz="half" idx="2"/>
          </p:nvPr>
        </p:nvSpPr>
        <p:spPr bwMode="auto">
          <a:xfrm>
            <a:off x="468313" y="6551613"/>
            <a:ext cx="7905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sz="800">
                <a:solidFill>
                  <a:srgbClr val="898989"/>
                </a:solidFill>
                <a:latin typeface="Arial" charset="0"/>
              </a:defRPr>
            </a:lvl1pPr>
          </a:lstStyle>
          <a:p>
            <a:pPr>
              <a:defRPr/>
            </a:pPr>
            <a:fld id="{46841626-A914-4306-95AB-44CC66E7BBDB}" type="datetime1">
              <a:rPr lang="de-DE" altLang="de-DE"/>
              <a:pPr>
                <a:defRPr/>
              </a:pPr>
              <a:t>14.01.2023</a:t>
            </a:fld>
            <a:endParaRPr lang="de-DE" altLang="de-DE"/>
          </a:p>
        </p:txBody>
      </p:sp>
      <p:sp>
        <p:nvSpPr>
          <p:cNvPr id="20489" name="Fußzeilenplatzhalter 4"/>
          <p:cNvSpPr>
            <a:spLocks noGrp="1"/>
          </p:cNvSpPr>
          <p:nvPr>
            <p:ph type="ftr" sz="quarter" idx="3"/>
          </p:nvPr>
        </p:nvSpPr>
        <p:spPr bwMode="auto">
          <a:xfrm>
            <a:off x="1403350" y="6551613"/>
            <a:ext cx="597693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ctr">
              <a:defRPr sz="800">
                <a:solidFill>
                  <a:srgbClr val="898989"/>
                </a:solidFill>
                <a:latin typeface="Arial" charset="0"/>
                <a:ea typeface="Geneva" charset="-128"/>
                <a:cs typeface="Arial" charset="0"/>
              </a:defRPr>
            </a:lvl1pPr>
          </a:lstStyle>
          <a:p>
            <a:pPr>
              <a:defRPr/>
            </a:pPr>
            <a:r>
              <a:rPr lang="de-DE"/>
              <a:t>Präsentationstitel</a:t>
            </a:r>
          </a:p>
        </p:txBody>
      </p:sp>
      <p:sp>
        <p:nvSpPr>
          <p:cNvPr id="20490" name="Foliennummernplatzhalter 5"/>
          <p:cNvSpPr>
            <a:spLocks noGrp="1"/>
          </p:cNvSpPr>
          <p:nvPr>
            <p:ph type="sldNum" sz="quarter" idx="4"/>
          </p:nvPr>
        </p:nvSpPr>
        <p:spPr bwMode="auto">
          <a:xfrm>
            <a:off x="7524750" y="6551613"/>
            <a:ext cx="4206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lvl1pPr algn="r">
              <a:defRPr sz="800">
                <a:solidFill>
                  <a:srgbClr val="898989"/>
                </a:solidFill>
              </a:defRPr>
            </a:lvl1pPr>
          </a:lstStyle>
          <a:p>
            <a:fld id="{562A9DAB-A054-4EBA-87F1-F0BF382959E0}" type="slidenum">
              <a:rPr lang="de-DE" altLang="de-DE"/>
              <a:pPr/>
              <a:t>‹Nr.›</a:t>
            </a:fld>
            <a:endParaRPr lang="de-DE" altLang="de-DE"/>
          </a:p>
        </p:txBody>
      </p:sp>
      <p:sp>
        <p:nvSpPr>
          <p:cNvPr id="1032" name="Titelplatzhalter 6"/>
          <p:cNvSpPr>
            <a:spLocks noGrp="1"/>
          </p:cNvSpPr>
          <p:nvPr>
            <p:ph type="title"/>
          </p:nvPr>
        </p:nvSpPr>
        <p:spPr bwMode="auto">
          <a:xfrm>
            <a:off x="468313" y="304800"/>
            <a:ext cx="70564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p>
            <a:pPr lvl="0"/>
            <a:r>
              <a:rPr lang="de-DE" altLang="de-DE"/>
              <a:t>Mastertitelformat bearbeiten</a:t>
            </a:r>
          </a:p>
        </p:txBody>
      </p:sp>
    </p:spTree>
  </p:cSld>
  <p:clrMap bg1="lt1" tx1="dk1" bg2="lt2" tx2="dk2" accent1="accent1" accent2="accent2" accent3="accent3" accent4="accent4" accent5="accent5" accent6="accent6" hlink="hlink" folHlink="folHlink"/>
  <p:sldLayoutIdLst>
    <p:sldLayoutId id="2147483776" r:id="rId1"/>
    <p:sldLayoutId id="2147483772" r:id="rId2"/>
    <p:sldLayoutId id="2147483773" r:id="rId3"/>
    <p:sldLayoutId id="2147483774" r:id="rId4"/>
  </p:sldLayoutIdLst>
  <p:hf hdr="0"/>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Times New Roman" pitchFamily="18" charset="0"/>
        </a:defRPr>
      </a:lvl2pPr>
      <a:lvl3pPr algn="l" rtl="0" eaLnBrk="1" fontAlgn="base" hangingPunct="1">
        <a:spcBef>
          <a:spcPct val="0"/>
        </a:spcBef>
        <a:spcAft>
          <a:spcPct val="0"/>
        </a:spcAft>
        <a:defRPr sz="3600">
          <a:solidFill>
            <a:schemeClr val="bg1"/>
          </a:solidFill>
          <a:latin typeface="Times New Roman" pitchFamily="18" charset="0"/>
        </a:defRPr>
      </a:lvl3pPr>
      <a:lvl4pPr algn="l" rtl="0" eaLnBrk="1" fontAlgn="base" hangingPunct="1">
        <a:spcBef>
          <a:spcPct val="0"/>
        </a:spcBef>
        <a:spcAft>
          <a:spcPct val="0"/>
        </a:spcAft>
        <a:defRPr sz="3600">
          <a:solidFill>
            <a:schemeClr val="bg1"/>
          </a:solidFill>
          <a:latin typeface="Times New Roman" pitchFamily="18" charset="0"/>
        </a:defRPr>
      </a:lvl4pPr>
      <a:lvl5pPr algn="l" rtl="0" eaLnBrk="1" fontAlgn="base" hangingPunct="1">
        <a:spcBef>
          <a:spcPct val="0"/>
        </a:spcBef>
        <a:spcAft>
          <a:spcPct val="0"/>
        </a:spcAft>
        <a:defRPr sz="3600">
          <a:solidFill>
            <a:schemeClr val="bg1"/>
          </a:solidFill>
          <a:latin typeface="Times New Roman" pitchFamily="18" charset="0"/>
        </a:defRPr>
      </a:lvl5pPr>
      <a:lvl6pPr marL="457200" algn="l" rtl="0" eaLnBrk="1" fontAlgn="base" hangingPunct="1">
        <a:spcBef>
          <a:spcPct val="0"/>
        </a:spcBef>
        <a:spcAft>
          <a:spcPct val="0"/>
        </a:spcAft>
        <a:defRPr sz="3600">
          <a:solidFill>
            <a:schemeClr val="bg1"/>
          </a:solidFill>
          <a:latin typeface="Times New Roman" pitchFamily="18" charset="0"/>
        </a:defRPr>
      </a:lvl6pPr>
      <a:lvl7pPr marL="914400" algn="l" rtl="0" eaLnBrk="1" fontAlgn="base" hangingPunct="1">
        <a:spcBef>
          <a:spcPct val="0"/>
        </a:spcBef>
        <a:spcAft>
          <a:spcPct val="0"/>
        </a:spcAft>
        <a:defRPr sz="3600">
          <a:solidFill>
            <a:schemeClr val="bg1"/>
          </a:solidFill>
          <a:latin typeface="Times New Roman" pitchFamily="18" charset="0"/>
        </a:defRPr>
      </a:lvl7pPr>
      <a:lvl8pPr marL="1371600" algn="l" rtl="0" eaLnBrk="1" fontAlgn="base" hangingPunct="1">
        <a:spcBef>
          <a:spcPct val="0"/>
        </a:spcBef>
        <a:spcAft>
          <a:spcPct val="0"/>
        </a:spcAft>
        <a:defRPr sz="3600">
          <a:solidFill>
            <a:schemeClr val="bg1"/>
          </a:solidFill>
          <a:latin typeface="Times New Roman" pitchFamily="18" charset="0"/>
        </a:defRPr>
      </a:lvl8pPr>
      <a:lvl9pPr marL="1828800" algn="l" rtl="0" eaLnBrk="1" fontAlgn="base" hangingPunct="1">
        <a:spcBef>
          <a:spcPct val="0"/>
        </a:spcBef>
        <a:spcAft>
          <a:spcPct val="0"/>
        </a:spcAft>
        <a:defRPr sz="3600">
          <a:solidFill>
            <a:schemeClr val="bg1"/>
          </a:solidFill>
          <a:latin typeface="Times New Roman" pitchFamily="18"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lr>
          <a:schemeClr val="accent1"/>
        </a:buClr>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Grafik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8675" y="68263"/>
            <a:ext cx="19685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hdr="0"/>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Times New Roman" pitchFamily="18" charset="0"/>
        </a:defRPr>
      </a:lvl2pPr>
      <a:lvl3pPr algn="l" rtl="0" eaLnBrk="0" fontAlgn="base" hangingPunct="0">
        <a:spcBef>
          <a:spcPct val="0"/>
        </a:spcBef>
        <a:spcAft>
          <a:spcPct val="0"/>
        </a:spcAft>
        <a:defRPr sz="3600">
          <a:solidFill>
            <a:schemeClr val="bg1"/>
          </a:solidFill>
          <a:latin typeface="Times New Roman" pitchFamily="18" charset="0"/>
        </a:defRPr>
      </a:lvl3pPr>
      <a:lvl4pPr algn="l" rtl="0" eaLnBrk="0" fontAlgn="base" hangingPunct="0">
        <a:spcBef>
          <a:spcPct val="0"/>
        </a:spcBef>
        <a:spcAft>
          <a:spcPct val="0"/>
        </a:spcAft>
        <a:defRPr sz="3600">
          <a:solidFill>
            <a:schemeClr val="bg1"/>
          </a:solidFill>
          <a:latin typeface="Times New Roman" pitchFamily="18" charset="0"/>
        </a:defRPr>
      </a:lvl4pPr>
      <a:lvl5pPr algn="l" rtl="0" eaLnBrk="0" fontAlgn="base" hangingPunct="0">
        <a:spcBef>
          <a:spcPct val="0"/>
        </a:spcBef>
        <a:spcAft>
          <a:spcPct val="0"/>
        </a:spcAft>
        <a:defRPr sz="3600">
          <a:solidFill>
            <a:schemeClr val="bg1"/>
          </a:solidFill>
          <a:latin typeface="Times New Roman" pitchFamily="18" charset="0"/>
        </a:defRPr>
      </a:lvl5pPr>
      <a:lvl6pPr marL="457200" algn="l" rtl="0" fontAlgn="base">
        <a:spcBef>
          <a:spcPct val="0"/>
        </a:spcBef>
        <a:spcAft>
          <a:spcPct val="0"/>
        </a:spcAft>
        <a:defRPr sz="3600">
          <a:solidFill>
            <a:schemeClr val="bg1"/>
          </a:solidFill>
          <a:latin typeface="Times New Roman" pitchFamily="18" charset="0"/>
        </a:defRPr>
      </a:lvl6pPr>
      <a:lvl7pPr marL="914400" algn="l" rtl="0" fontAlgn="base">
        <a:spcBef>
          <a:spcPct val="0"/>
        </a:spcBef>
        <a:spcAft>
          <a:spcPct val="0"/>
        </a:spcAft>
        <a:defRPr sz="3600">
          <a:solidFill>
            <a:schemeClr val="bg1"/>
          </a:solidFill>
          <a:latin typeface="Times New Roman" pitchFamily="18" charset="0"/>
        </a:defRPr>
      </a:lvl7pPr>
      <a:lvl8pPr marL="1371600" algn="l" rtl="0" fontAlgn="base">
        <a:spcBef>
          <a:spcPct val="0"/>
        </a:spcBef>
        <a:spcAft>
          <a:spcPct val="0"/>
        </a:spcAft>
        <a:defRPr sz="3600">
          <a:solidFill>
            <a:schemeClr val="bg1"/>
          </a:solidFill>
          <a:latin typeface="Times New Roman" pitchFamily="18" charset="0"/>
        </a:defRPr>
      </a:lvl8pPr>
      <a:lvl9pPr marL="1828800" algn="l" rtl="0" fontAlgn="base">
        <a:spcBef>
          <a:spcPct val="0"/>
        </a:spcBef>
        <a:spcAft>
          <a:spcPct val="0"/>
        </a:spcAft>
        <a:defRPr sz="36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lr>
          <a:schemeClr val="accent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ookdown.org/yihui/rmarkdown-cookbook/bibliograph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ihui.org/knitr/option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stackoverflow.com/questions/40563479/relationship-between-r-markdown-knitr-pandoc-and-bookdow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hyperlink" Target="https://rmarkdown.rstudio.com/docs/" TargetMode="External"/><Relationship Id="rId1" Type="http://schemas.openxmlformats.org/officeDocument/2006/relationships/slideLayout" Target="../slideLayouts/slideLayout2.xml"/><Relationship Id="rId6" Type="http://schemas.openxmlformats.org/officeDocument/2006/relationships/hyperlink" Target="https://fennstatistics.netlify.app/" TargetMode="External"/><Relationship Id="rId5" Type="http://schemas.openxmlformats.org/officeDocument/2006/relationships/hyperlink" Target="https://fennapps.shinyapps.io/shinyCAMELv01/" TargetMode="External"/><Relationship Id="rId4" Type="http://schemas.openxmlformats.org/officeDocument/2006/relationships/hyperlink" Target="https://jjallaire.shinyapps.io/shiny-kmea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rstudio/cheatsheets/main/rmarkdown.pdf" TargetMode="External"/><Relationship Id="rId2" Type="http://schemas.openxmlformats.org/officeDocument/2006/relationships/hyperlink" Target="https://www.markdownguide.org/basic-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uhi23.github.io/Analisis-de-datos/Yihu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a:xfrm>
            <a:off x="683568" y="980728"/>
            <a:ext cx="7200801" cy="3024336"/>
          </a:xfrm>
        </p:spPr>
        <p:txBody>
          <a:bodyPr/>
          <a:lstStyle/>
          <a:p>
            <a:r>
              <a:rPr lang="en-US" sz="2800" b="1" dirty="0"/>
              <a:t>Introduction to R Markdown</a:t>
            </a:r>
          </a:p>
        </p:txBody>
      </p:sp>
      <p:sp>
        <p:nvSpPr>
          <p:cNvPr id="4" name="Rectangle 3"/>
          <p:cNvSpPr txBox="1">
            <a:spLocks/>
          </p:cNvSpPr>
          <p:nvPr/>
        </p:nvSpPr>
        <p:spPr bwMode="auto">
          <a:xfrm>
            <a:off x="323528" y="5085184"/>
            <a:ext cx="7058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0" indent="0" algn="l" rtl="0" eaLnBrk="1" fontAlgn="base" hangingPunct="1">
              <a:spcBef>
                <a:spcPct val="20000"/>
              </a:spcBef>
              <a:spcAft>
                <a:spcPct val="0"/>
              </a:spcAft>
              <a:buClr>
                <a:schemeClr val="accent1"/>
              </a:buClr>
              <a:buFont typeface="Wingdings" pitchFamily="2" charset="2"/>
              <a:buNone/>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lr>
                <a:schemeClr val="accent1"/>
              </a:buClr>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a:lnSpc>
                <a:spcPts val="2100"/>
              </a:lnSpc>
              <a:defRPr/>
            </a:pPr>
            <a:r>
              <a:rPr lang="de-DE" altLang="de-DE" sz="1800" kern="0" dirty="0">
                <a:solidFill>
                  <a:schemeClr val="tx1"/>
                </a:solidFill>
              </a:rPr>
              <a:t>18.01.2023</a:t>
            </a:r>
          </a:p>
          <a:p>
            <a:pPr>
              <a:lnSpc>
                <a:spcPts val="2100"/>
              </a:lnSpc>
              <a:defRPr/>
            </a:pPr>
            <a:endParaRPr lang="de-DE" altLang="de-DE" sz="1800" kern="0" dirty="0">
              <a:solidFill>
                <a:schemeClr val="tx1"/>
              </a:solidFill>
            </a:endParaRPr>
          </a:p>
          <a:p>
            <a:pPr>
              <a:lnSpc>
                <a:spcPts val="2100"/>
              </a:lnSpc>
              <a:defRPr/>
            </a:pPr>
            <a:r>
              <a:rPr lang="de-DE" altLang="de-DE" sz="1800" kern="0" dirty="0">
                <a:solidFill>
                  <a:schemeClr val="tx1"/>
                </a:solidFill>
              </a:rPr>
              <a:t>Julius Fenn, </a:t>
            </a:r>
            <a:r>
              <a:rPr lang="de-DE" altLang="de-DE" sz="1800" kern="0" dirty="0" err="1">
                <a:solidFill>
                  <a:schemeClr val="tx1"/>
                </a:solidFill>
              </a:rPr>
              <a:t>M.Sc</a:t>
            </a:r>
            <a:r>
              <a:rPr lang="de-DE" altLang="de-DE" sz="1800" kern="0" dirty="0">
                <a:solidFill>
                  <a:schemeClr val="tx1"/>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Using</a:t>
            </a:r>
            <a:r>
              <a:rPr lang="de-DE" dirty="0"/>
              <a:t> </a:t>
            </a:r>
            <a:r>
              <a:rPr lang="de-DE" dirty="0" err="1"/>
              <a:t>rmarkdown</a:t>
            </a:r>
            <a:r>
              <a:rPr lang="de-DE" dirty="0"/>
              <a:t> (</a:t>
            </a:r>
            <a:r>
              <a:rPr lang="de-DE" dirty="0" err="1"/>
              <a:t>knitr</a:t>
            </a:r>
            <a:r>
              <a:rPr lang="de-DE" dirty="0"/>
              <a:t>) in R Studio</a:t>
            </a:r>
            <a:endParaRPr lang="en-US" dirty="0"/>
          </a:p>
        </p:txBody>
      </p:sp>
      <p:pic>
        <p:nvPicPr>
          <p:cNvPr id="7" name="Inhaltsplatzhalter 6"/>
          <p:cNvPicPr>
            <a:picLocks noGrp="1" noChangeAspect="1"/>
          </p:cNvPicPr>
          <p:nvPr>
            <p:ph idx="1"/>
          </p:nvPr>
        </p:nvPicPr>
        <p:blipFill>
          <a:blip r:embed="rId2"/>
          <a:stretch>
            <a:fillRect/>
          </a:stretch>
        </p:blipFill>
        <p:spPr>
          <a:xfrm>
            <a:off x="399577" y="1844824"/>
            <a:ext cx="7695555" cy="3834463"/>
          </a:xfrm>
          <a:prstGeom prst="rect">
            <a:avLst/>
          </a:prstGeom>
        </p:spPr>
      </p:pic>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10</a:t>
            </a:fld>
            <a:endParaRPr lang="de-DE" altLang="de-DE"/>
          </a:p>
        </p:txBody>
      </p:sp>
    </p:spTree>
    <p:extLst>
      <p:ext uri="{BB962C8B-B14F-4D97-AF65-F5344CB8AC3E}">
        <p14:creationId xmlns:p14="http://schemas.microsoft.com/office/powerpoint/2010/main" val="414572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YAML Header</a:t>
            </a:r>
            <a:endParaRPr lang="en-US" dirty="0"/>
          </a:p>
        </p:txBody>
      </p:sp>
      <p:sp>
        <p:nvSpPr>
          <p:cNvPr id="3" name="Inhaltsplatzhalter 2"/>
          <p:cNvSpPr>
            <a:spLocks noGrp="1"/>
          </p:cNvSpPr>
          <p:nvPr>
            <p:ph idx="1"/>
          </p:nvPr>
        </p:nvSpPr>
        <p:spPr/>
        <p:txBody>
          <a:bodyPr/>
          <a:lstStyle/>
          <a:p>
            <a:r>
              <a:rPr lang="en-US" sz="2000" dirty="0"/>
              <a:t>at the top of any </a:t>
            </a:r>
            <a:r>
              <a:rPr lang="en-US" sz="2000" dirty="0" err="1"/>
              <a:t>RMarkdown</a:t>
            </a:r>
            <a:r>
              <a:rPr lang="en-US" sz="2000" dirty="0"/>
              <a:t> script is a YAML header section enclosed by ---</a:t>
            </a:r>
          </a:p>
          <a:p>
            <a:r>
              <a:rPr lang="en-US" sz="2000" dirty="0"/>
              <a:t>by default this includes a title, author, date and the file type you want to output to </a:t>
            </a:r>
          </a:p>
          <a:p>
            <a:pPr lvl="1"/>
            <a:r>
              <a:rPr lang="en-US" sz="1600" dirty="0"/>
              <a:t>many other options are available for different functions and formatting</a:t>
            </a:r>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11</a:t>
            </a:fld>
            <a:endParaRPr lang="de-DE" altLang="de-DE"/>
          </a:p>
        </p:txBody>
      </p:sp>
      <p:pic>
        <p:nvPicPr>
          <p:cNvPr id="9" name="Grafik 8"/>
          <p:cNvPicPr>
            <a:picLocks noChangeAspect="1"/>
          </p:cNvPicPr>
          <p:nvPr/>
        </p:nvPicPr>
        <p:blipFill>
          <a:blip r:embed="rId2"/>
          <a:stretch>
            <a:fillRect/>
          </a:stretch>
        </p:blipFill>
        <p:spPr>
          <a:xfrm>
            <a:off x="1458118" y="3284984"/>
            <a:ext cx="5076825" cy="1362075"/>
          </a:xfrm>
          <a:prstGeom prst="rect">
            <a:avLst/>
          </a:prstGeom>
        </p:spPr>
      </p:pic>
    </p:spTree>
    <p:extLst>
      <p:ext uri="{BB962C8B-B14F-4D97-AF65-F5344CB8AC3E}">
        <p14:creationId xmlns:p14="http://schemas.microsoft.com/office/powerpoint/2010/main" val="1710513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YAML Header</a:t>
            </a:r>
            <a:endParaRPr lang="en-US" dirty="0"/>
          </a:p>
        </p:txBody>
      </p:sp>
      <p:sp>
        <p:nvSpPr>
          <p:cNvPr id="3" name="Inhaltsplatzhalter 2"/>
          <p:cNvSpPr>
            <a:spLocks noGrp="1"/>
          </p:cNvSpPr>
          <p:nvPr>
            <p:ph idx="1"/>
          </p:nvPr>
        </p:nvSpPr>
        <p:spPr/>
        <p:txBody>
          <a:bodyPr/>
          <a:lstStyle/>
          <a:p>
            <a:r>
              <a:rPr lang="en-US" sz="2000" dirty="0"/>
              <a:t>using the toc option and specify the depth of headers that it applies to using the </a:t>
            </a:r>
            <a:r>
              <a:rPr lang="en-US" sz="2000" dirty="0" err="1"/>
              <a:t>toc_depth</a:t>
            </a:r>
            <a:r>
              <a:rPr lang="en-US" sz="2000" dirty="0"/>
              <a:t> option</a:t>
            </a:r>
          </a:p>
          <a:p>
            <a:r>
              <a:rPr lang="en-US" sz="2000" dirty="0"/>
              <a:t>us to specify a bibliography file using the bibliography metadata field in YAML</a:t>
            </a:r>
          </a:p>
          <a:p>
            <a:pPr lvl="1"/>
            <a:r>
              <a:rPr lang="de-DE" sz="1600" dirty="0"/>
              <a:t>See: </a:t>
            </a:r>
            <a:r>
              <a:rPr lang="de-DE" sz="1600" dirty="0">
                <a:hlinkClick r:id="rId2"/>
              </a:rPr>
              <a:t>https://bookdown.org/yihui/rmarkdown-cookbook/bibliography.html</a:t>
            </a:r>
            <a:endParaRPr lang="de-DE" sz="1600" dirty="0"/>
          </a:p>
          <a:p>
            <a:pPr lvl="1"/>
            <a:endParaRPr lang="en-US" sz="16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12</a:t>
            </a:fld>
            <a:endParaRPr lang="de-DE" altLang="de-DE"/>
          </a:p>
        </p:txBody>
      </p:sp>
      <p:pic>
        <p:nvPicPr>
          <p:cNvPr id="8" name="Inhaltsplatzhalter 6"/>
          <p:cNvPicPr>
            <a:picLocks noChangeAspect="1"/>
          </p:cNvPicPr>
          <p:nvPr/>
        </p:nvPicPr>
        <p:blipFill>
          <a:blip r:embed="rId3"/>
          <a:stretch>
            <a:fillRect/>
          </a:stretch>
        </p:blipFill>
        <p:spPr bwMode="auto">
          <a:xfrm>
            <a:off x="2627784" y="3130550"/>
            <a:ext cx="30861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835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Code </a:t>
            </a:r>
            <a:r>
              <a:rPr lang="de-DE" dirty="0" err="1"/>
              <a:t>chunk</a:t>
            </a:r>
            <a:endParaRPr lang="en-US" dirty="0"/>
          </a:p>
        </p:txBody>
      </p:sp>
      <p:sp>
        <p:nvSpPr>
          <p:cNvPr id="3" name="Inhaltsplatzhalter 2"/>
          <p:cNvSpPr>
            <a:spLocks noGrp="1"/>
          </p:cNvSpPr>
          <p:nvPr>
            <p:ph idx="1"/>
          </p:nvPr>
        </p:nvSpPr>
        <p:spPr/>
        <p:txBody>
          <a:bodyPr/>
          <a:lstStyle/>
          <a:p>
            <a:r>
              <a:rPr lang="en-US" sz="2000" dirty="0"/>
              <a:t>To embed a chunk of R code into your report, surround the code with two lines that each contain three </a:t>
            </a:r>
            <a:r>
              <a:rPr lang="en-US" sz="2000" dirty="0" err="1"/>
              <a:t>backticks</a:t>
            </a:r>
            <a:r>
              <a:rPr lang="en-US" sz="2000" dirty="0"/>
              <a:t>. After the first set of </a:t>
            </a:r>
            <a:r>
              <a:rPr lang="en-US" sz="2000" dirty="0" err="1"/>
              <a:t>backticks</a:t>
            </a:r>
            <a:r>
              <a:rPr lang="en-US" sz="2000" dirty="0"/>
              <a:t>, include {r}, which alerts </a:t>
            </a:r>
            <a:r>
              <a:rPr lang="en-US" sz="2000" dirty="0" err="1"/>
              <a:t>knitr</a:t>
            </a:r>
            <a:r>
              <a:rPr lang="en-US" sz="2000" dirty="0"/>
              <a:t> that you have included a chunk of R code</a:t>
            </a:r>
            <a:endParaRPr lang="en-US" sz="16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13</a:t>
            </a:fld>
            <a:endParaRPr lang="de-DE" altLang="de-DE"/>
          </a:p>
        </p:txBody>
      </p:sp>
      <p:pic>
        <p:nvPicPr>
          <p:cNvPr id="11" name="Grafik 10"/>
          <p:cNvPicPr>
            <a:picLocks noChangeAspect="1"/>
          </p:cNvPicPr>
          <p:nvPr/>
        </p:nvPicPr>
        <p:blipFill>
          <a:blip r:embed="rId2"/>
          <a:stretch>
            <a:fillRect/>
          </a:stretch>
        </p:blipFill>
        <p:spPr>
          <a:xfrm>
            <a:off x="773112" y="2682875"/>
            <a:ext cx="7000875" cy="3552825"/>
          </a:xfrm>
          <a:prstGeom prst="rect">
            <a:avLst/>
          </a:prstGeom>
        </p:spPr>
      </p:pic>
    </p:spTree>
    <p:extLst>
      <p:ext uri="{BB962C8B-B14F-4D97-AF65-F5344CB8AC3E}">
        <p14:creationId xmlns:p14="http://schemas.microsoft.com/office/powerpoint/2010/main" val="99250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Code </a:t>
            </a:r>
            <a:r>
              <a:rPr lang="de-DE" dirty="0" err="1"/>
              <a:t>chunk</a:t>
            </a:r>
            <a:r>
              <a:rPr lang="de-DE" dirty="0"/>
              <a:t> </a:t>
            </a:r>
            <a:r>
              <a:rPr lang="de-DE" dirty="0" err="1"/>
              <a:t>options</a:t>
            </a:r>
            <a:endParaRPr lang="en-US" dirty="0"/>
          </a:p>
        </p:txBody>
      </p:sp>
      <p:sp>
        <p:nvSpPr>
          <p:cNvPr id="3" name="Inhaltsplatzhalter 2"/>
          <p:cNvSpPr>
            <a:spLocks noGrp="1"/>
          </p:cNvSpPr>
          <p:nvPr>
            <p:ph idx="1"/>
          </p:nvPr>
        </p:nvSpPr>
        <p:spPr/>
        <p:txBody>
          <a:bodyPr/>
          <a:lstStyle/>
          <a:p>
            <a:r>
              <a:rPr lang="en-US" sz="2000" dirty="0"/>
              <a:t>to omit the results from your final report (and not run the code) add the argument </a:t>
            </a:r>
            <a:r>
              <a:rPr lang="en-US" sz="2000" dirty="0" err="1"/>
              <a:t>eval</a:t>
            </a:r>
            <a:r>
              <a:rPr lang="en-US" sz="2000" dirty="0"/>
              <a:t> = FALSE inside the brackets and after r</a:t>
            </a:r>
            <a:endParaRPr lang="en-US" sz="16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14</a:t>
            </a:fld>
            <a:endParaRPr lang="de-DE" altLang="de-DE"/>
          </a:p>
        </p:txBody>
      </p:sp>
      <p:pic>
        <p:nvPicPr>
          <p:cNvPr id="7" name="Grafik 6"/>
          <p:cNvPicPr>
            <a:picLocks noChangeAspect="1"/>
          </p:cNvPicPr>
          <p:nvPr/>
        </p:nvPicPr>
        <p:blipFill>
          <a:blip r:embed="rId2"/>
          <a:stretch>
            <a:fillRect/>
          </a:stretch>
        </p:blipFill>
        <p:spPr>
          <a:xfrm>
            <a:off x="754062" y="2420888"/>
            <a:ext cx="7038975" cy="3648075"/>
          </a:xfrm>
          <a:prstGeom prst="rect">
            <a:avLst/>
          </a:prstGeom>
        </p:spPr>
      </p:pic>
    </p:spTree>
    <p:extLst>
      <p:ext uri="{BB962C8B-B14F-4D97-AF65-F5344CB8AC3E}">
        <p14:creationId xmlns:p14="http://schemas.microsoft.com/office/powerpoint/2010/main" val="1563849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Code </a:t>
            </a:r>
            <a:r>
              <a:rPr lang="de-DE" dirty="0" err="1"/>
              <a:t>chunk</a:t>
            </a:r>
            <a:r>
              <a:rPr lang="de-DE" dirty="0"/>
              <a:t> </a:t>
            </a:r>
            <a:r>
              <a:rPr lang="de-DE" dirty="0" err="1"/>
              <a:t>options</a:t>
            </a:r>
            <a:endParaRPr lang="en-US" dirty="0"/>
          </a:p>
        </p:txBody>
      </p:sp>
      <p:sp>
        <p:nvSpPr>
          <p:cNvPr id="3" name="Inhaltsplatzhalter 2"/>
          <p:cNvSpPr>
            <a:spLocks noGrp="1"/>
          </p:cNvSpPr>
          <p:nvPr>
            <p:ph idx="1"/>
          </p:nvPr>
        </p:nvSpPr>
        <p:spPr/>
        <p:txBody>
          <a:bodyPr/>
          <a:lstStyle/>
          <a:p>
            <a:r>
              <a:rPr lang="en-US" sz="2000" dirty="0"/>
              <a:t>to omit the code from the final report (while including the results) add the argument echo = FALSE</a:t>
            </a:r>
            <a:endParaRPr lang="en-US" sz="16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15</a:t>
            </a:fld>
            <a:endParaRPr lang="de-DE" altLang="de-DE"/>
          </a:p>
        </p:txBody>
      </p:sp>
      <p:pic>
        <p:nvPicPr>
          <p:cNvPr id="8" name="Grafik 7"/>
          <p:cNvPicPr>
            <a:picLocks noChangeAspect="1"/>
          </p:cNvPicPr>
          <p:nvPr/>
        </p:nvPicPr>
        <p:blipFill>
          <a:blip r:embed="rId2"/>
          <a:stretch>
            <a:fillRect/>
          </a:stretch>
        </p:blipFill>
        <p:spPr>
          <a:xfrm>
            <a:off x="781844" y="2420888"/>
            <a:ext cx="7219950" cy="3600450"/>
          </a:xfrm>
          <a:prstGeom prst="rect">
            <a:avLst/>
          </a:prstGeom>
        </p:spPr>
      </p:pic>
    </p:spTree>
    <p:extLst>
      <p:ext uri="{BB962C8B-B14F-4D97-AF65-F5344CB8AC3E}">
        <p14:creationId xmlns:p14="http://schemas.microsoft.com/office/powerpoint/2010/main" val="885864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More Code Chunk Instructions</a:t>
            </a:r>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16</a:t>
            </a:fld>
            <a:endParaRPr lang="de-DE" altLang="de-DE"/>
          </a:p>
        </p:txBody>
      </p:sp>
      <p:sp>
        <p:nvSpPr>
          <p:cNvPr id="9" name="Textfeld 8"/>
          <p:cNvSpPr txBox="1"/>
          <p:nvPr/>
        </p:nvSpPr>
        <p:spPr>
          <a:xfrm>
            <a:off x="3347864" y="6022757"/>
            <a:ext cx="5660524" cy="646331"/>
          </a:xfrm>
          <a:prstGeom prst="rect">
            <a:avLst/>
          </a:prstGeom>
          <a:noFill/>
        </p:spPr>
        <p:txBody>
          <a:bodyPr wrap="none" rtlCol="0">
            <a:spAutoFit/>
          </a:bodyPr>
          <a:lstStyle/>
          <a:p>
            <a:r>
              <a:rPr lang="de-DE" dirty="0"/>
              <a:t>all </a:t>
            </a:r>
            <a:r>
              <a:rPr lang="de-DE" dirty="0" err="1"/>
              <a:t>possible</a:t>
            </a:r>
            <a:r>
              <a:rPr lang="de-DE" dirty="0"/>
              <a:t> </a:t>
            </a:r>
            <a:r>
              <a:rPr lang="de-DE" dirty="0" err="1"/>
              <a:t>options</a:t>
            </a:r>
            <a:r>
              <a:rPr lang="de-DE" dirty="0"/>
              <a:t> </a:t>
            </a:r>
            <a:r>
              <a:rPr lang="de-DE" dirty="0" err="1"/>
              <a:t>see</a:t>
            </a:r>
            <a:r>
              <a:rPr lang="de-DE" dirty="0"/>
              <a:t>: </a:t>
            </a:r>
            <a:r>
              <a:rPr lang="de-DE" dirty="0">
                <a:hlinkClick r:id="rId2"/>
              </a:rPr>
              <a:t>https://yihui.org/knitr/options/</a:t>
            </a:r>
            <a:endParaRPr lang="de-DE" dirty="0"/>
          </a:p>
          <a:p>
            <a:endParaRPr lang="en-US" dirty="0"/>
          </a:p>
        </p:txBody>
      </p:sp>
      <p:pic>
        <p:nvPicPr>
          <p:cNvPr id="7" name="Grafik 6"/>
          <p:cNvPicPr>
            <a:picLocks noChangeAspect="1"/>
          </p:cNvPicPr>
          <p:nvPr/>
        </p:nvPicPr>
        <p:blipFill>
          <a:blip r:embed="rId3"/>
          <a:stretch>
            <a:fillRect/>
          </a:stretch>
        </p:blipFill>
        <p:spPr>
          <a:xfrm>
            <a:off x="468313" y="1381244"/>
            <a:ext cx="7446947" cy="4619579"/>
          </a:xfrm>
          <a:prstGeom prst="rect">
            <a:avLst/>
          </a:prstGeom>
        </p:spPr>
      </p:pic>
    </p:spTree>
    <p:extLst>
      <p:ext uri="{BB962C8B-B14F-4D97-AF65-F5344CB8AC3E}">
        <p14:creationId xmlns:p14="http://schemas.microsoft.com/office/powerpoint/2010/main" val="250170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Code </a:t>
            </a:r>
            <a:r>
              <a:rPr lang="de-DE" dirty="0" err="1"/>
              <a:t>chunk</a:t>
            </a:r>
            <a:r>
              <a:rPr lang="de-DE" dirty="0"/>
              <a:t> </a:t>
            </a:r>
            <a:r>
              <a:rPr lang="de-DE" dirty="0" err="1"/>
              <a:t>insert</a:t>
            </a:r>
            <a:endParaRPr lang="en-US" dirty="0"/>
          </a:p>
        </p:txBody>
      </p:sp>
      <p:pic>
        <p:nvPicPr>
          <p:cNvPr id="7" name="Inhaltsplatzhalter 6"/>
          <p:cNvPicPr>
            <a:picLocks noGrp="1" noChangeAspect="1"/>
          </p:cNvPicPr>
          <p:nvPr>
            <p:ph idx="1"/>
          </p:nvPr>
        </p:nvPicPr>
        <p:blipFill>
          <a:blip r:embed="rId2"/>
          <a:stretch>
            <a:fillRect/>
          </a:stretch>
        </p:blipFill>
        <p:spPr>
          <a:xfrm>
            <a:off x="1592475" y="1484313"/>
            <a:ext cx="5362151" cy="4751387"/>
          </a:xfrm>
          <a:prstGeom prst="rect">
            <a:avLst/>
          </a:prstGeom>
        </p:spPr>
      </p:pic>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17</a:t>
            </a:fld>
            <a:endParaRPr lang="de-DE" altLang="de-DE"/>
          </a:p>
        </p:txBody>
      </p:sp>
    </p:spTree>
    <p:extLst>
      <p:ext uri="{BB962C8B-B14F-4D97-AF65-F5344CB8AC3E}">
        <p14:creationId xmlns:p14="http://schemas.microsoft.com/office/powerpoint/2010/main" val="108695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Code </a:t>
            </a:r>
            <a:r>
              <a:rPr lang="de-DE" dirty="0" err="1"/>
              <a:t>chunk</a:t>
            </a:r>
            <a:r>
              <a:rPr lang="de-DE" dirty="0"/>
              <a:t> </a:t>
            </a:r>
            <a:r>
              <a:rPr lang="de-DE" dirty="0" err="1"/>
              <a:t>run</a:t>
            </a:r>
            <a:endParaRPr lang="en-US"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18</a:t>
            </a:fld>
            <a:endParaRPr lang="de-DE" altLang="de-DE"/>
          </a:p>
        </p:txBody>
      </p:sp>
      <p:sp>
        <p:nvSpPr>
          <p:cNvPr id="3" name="Inhaltsplatzhalter 2"/>
          <p:cNvSpPr>
            <a:spLocks noGrp="1"/>
          </p:cNvSpPr>
          <p:nvPr>
            <p:ph idx="1"/>
          </p:nvPr>
        </p:nvSpPr>
        <p:spPr/>
        <p:txBody>
          <a:bodyPr/>
          <a:lstStyle/>
          <a:p>
            <a:r>
              <a:rPr lang="en-US" sz="2000" dirty="0"/>
              <a:t>you can run an individual chunk of code at any time by clicking on the small green arrow and the output of the code will appear just beneath the code chunk</a:t>
            </a:r>
          </a:p>
        </p:txBody>
      </p:sp>
      <p:pic>
        <p:nvPicPr>
          <p:cNvPr id="8" name="Grafik 7"/>
          <p:cNvPicPr>
            <a:picLocks noChangeAspect="1"/>
          </p:cNvPicPr>
          <p:nvPr/>
        </p:nvPicPr>
        <p:blipFill>
          <a:blip r:embed="rId2"/>
          <a:stretch>
            <a:fillRect/>
          </a:stretch>
        </p:blipFill>
        <p:spPr>
          <a:xfrm>
            <a:off x="1871662" y="2805112"/>
            <a:ext cx="5400675" cy="1247775"/>
          </a:xfrm>
          <a:prstGeom prst="rect">
            <a:avLst/>
          </a:prstGeom>
        </p:spPr>
      </p:pic>
    </p:spTree>
    <p:extLst>
      <p:ext uri="{BB962C8B-B14F-4D97-AF65-F5344CB8AC3E}">
        <p14:creationId xmlns:p14="http://schemas.microsoft.com/office/powerpoint/2010/main" val="268235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Elements: Inline </a:t>
            </a:r>
            <a:r>
              <a:rPr lang="de-DE" dirty="0" err="1"/>
              <a:t>code</a:t>
            </a:r>
            <a:endParaRPr lang="en-US" dirty="0"/>
          </a:p>
        </p:txBody>
      </p:sp>
      <p:sp>
        <p:nvSpPr>
          <p:cNvPr id="3" name="Inhaltsplatzhalter 2"/>
          <p:cNvSpPr>
            <a:spLocks noGrp="1"/>
          </p:cNvSpPr>
          <p:nvPr>
            <p:ph idx="1"/>
          </p:nvPr>
        </p:nvSpPr>
        <p:spPr/>
        <p:txBody>
          <a:bodyPr/>
          <a:lstStyle/>
          <a:p>
            <a:r>
              <a:rPr lang="en-US" sz="2000" dirty="0" err="1"/>
              <a:t>knitr</a:t>
            </a:r>
            <a:r>
              <a:rPr lang="en-US" sz="2000" dirty="0"/>
              <a:t> will replace the inline code with its result in your final document (inline code is always replaced by its result). The result will appear as if it were part of the original text</a:t>
            </a:r>
            <a:endParaRPr lang="en-US" sz="16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19</a:t>
            </a:fld>
            <a:endParaRPr lang="de-DE" altLang="de-DE"/>
          </a:p>
        </p:txBody>
      </p:sp>
      <p:pic>
        <p:nvPicPr>
          <p:cNvPr id="7" name="Grafik 6"/>
          <p:cNvPicPr>
            <a:picLocks noChangeAspect="1"/>
          </p:cNvPicPr>
          <p:nvPr/>
        </p:nvPicPr>
        <p:blipFill>
          <a:blip r:embed="rId2"/>
          <a:stretch>
            <a:fillRect/>
          </a:stretch>
        </p:blipFill>
        <p:spPr>
          <a:xfrm>
            <a:off x="559269" y="2636912"/>
            <a:ext cx="6991350" cy="3448050"/>
          </a:xfrm>
          <a:prstGeom prst="rect">
            <a:avLst/>
          </a:prstGeom>
        </p:spPr>
      </p:pic>
    </p:spTree>
    <p:extLst>
      <p:ext uri="{BB962C8B-B14F-4D97-AF65-F5344CB8AC3E}">
        <p14:creationId xmlns:p14="http://schemas.microsoft.com/office/powerpoint/2010/main" val="316710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chor="ctr"/>
          <a:lstStyle/>
          <a:p>
            <a:pPr marL="0" indent="0" algn="ctr">
              <a:buNone/>
            </a:pPr>
            <a:r>
              <a:rPr lang="en-US" sz="4000" b="1" dirty="0"/>
              <a:t>What is R Markdown?</a:t>
            </a:r>
          </a:p>
        </p:txBody>
      </p:sp>
      <p:sp>
        <p:nvSpPr>
          <p:cNvPr id="4" name="Datumsplatzhalter 3"/>
          <p:cNvSpPr>
            <a:spLocks noGrp="1"/>
          </p:cNvSpPr>
          <p:nvPr>
            <p:ph type="dt" sz="half" idx="10"/>
          </p:nvPr>
        </p:nvSpPr>
        <p:spPr/>
        <p:txBody>
          <a:bodyPr/>
          <a:lstStyle/>
          <a:p>
            <a:pPr>
              <a:defRPr/>
            </a:pPr>
            <a:endParaRPr lang="de-DE" altLang="de-DE" dirty="0"/>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2</a:t>
            </a:fld>
            <a:endParaRPr lang="de-DE" altLang="de-DE"/>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667" y="1556792"/>
            <a:ext cx="1636427" cy="1844824"/>
          </a:xfrm>
          <a:prstGeom prst="rect">
            <a:avLst/>
          </a:prstGeom>
        </p:spPr>
      </p:pic>
    </p:spTree>
    <p:extLst>
      <p:ext uri="{BB962C8B-B14F-4D97-AF65-F5344CB8AC3E}">
        <p14:creationId xmlns:p14="http://schemas.microsoft.com/office/powerpoint/2010/main" val="1276210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Inserting</a:t>
            </a:r>
            <a:r>
              <a:rPr lang="de-DE" dirty="0"/>
              <a:t> </a:t>
            </a:r>
            <a:r>
              <a:rPr lang="de-DE" dirty="0" err="1"/>
              <a:t>figures</a:t>
            </a:r>
            <a:r>
              <a:rPr lang="de-DE" dirty="0"/>
              <a:t>, </a:t>
            </a:r>
            <a:r>
              <a:rPr lang="de-DE" dirty="0" err="1"/>
              <a:t>tables</a:t>
            </a:r>
            <a:endParaRPr lang="en-US" dirty="0"/>
          </a:p>
        </p:txBody>
      </p:sp>
      <p:sp>
        <p:nvSpPr>
          <p:cNvPr id="3" name="Inhaltsplatzhalter 2"/>
          <p:cNvSpPr>
            <a:spLocks noGrp="1"/>
          </p:cNvSpPr>
          <p:nvPr>
            <p:ph idx="1"/>
          </p:nvPr>
        </p:nvSpPr>
        <p:spPr>
          <a:xfrm>
            <a:off x="477839" y="1484313"/>
            <a:ext cx="3734122" cy="4751387"/>
          </a:xfrm>
        </p:spPr>
        <p:txBody>
          <a:bodyPr/>
          <a:lstStyle/>
          <a:p>
            <a:r>
              <a:rPr lang="en-US" sz="1600" dirty="0"/>
              <a:t>by default, </a:t>
            </a:r>
            <a:r>
              <a:rPr lang="en-US" sz="1600" dirty="0" err="1"/>
              <a:t>RMarkdown</a:t>
            </a:r>
            <a:r>
              <a:rPr lang="en-US" sz="1600" dirty="0"/>
              <a:t> will place graphs by maximizing their height, while keeping them within the margins of the page and maintaining aspect ratio</a:t>
            </a:r>
          </a:p>
          <a:p>
            <a:pPr marL="0" indent="0">
              <a:buNone/>
            </a:pPr>
            <a:endParaRPr lang="de-DE" sz="1600" dirty="0"/>
          </a:p>
          <a:p>
            <a:pPr marL="0" indent="0">
              <a:buNone/>
            </a:pPr>
            <a:endParaRPr lang="de-DE" sz="1600" dirty="0"/>
          </a:p>
          <a:p>
            <a:pPr marL="0" indent="0">
              <a:buNone/>
            </a:pPr>
            <a:endParaRPr lang="en-US" sz="1600" dirty="0"/>
          </a:p>
          <a:p>
            <a:r>
              <a:rPr lang="en-US" sz="1600" dirty="0"/>
              <a:t>the most aesthetically pleasing and simple table formatting function is </a:t>
            </a:r>
            <a:r>
              <a:rPr lang="en-US" sz="1600" dirty="0" err="1"/>
              <a:t>kable</a:t>
            </a:r>
            <a:r>
              <a:rPr lang="en-US" sz="1600" dirty="0"/>
              <a:t>() in the </a:t>
            </a:r>
            <a:r>
              <a:rPr lang="en-US" sz="1600" dirty="0" err="1"/>
              <a:t>knitr</a:t>
            </a:r>
            <a:r>
              <a:rPr lang="en-US" sz="1600" dirty="0"/>
              <a:t> package (and stargazer package)</a:t>
            </a:r>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20</a:t>
            </a:fld>
            <a:endParaRPr lang="de-DE" altLang="de-DE"/>
          </a:p>
        </p:txBody>
      </p:sp>
      <p:pic>
        <p:nvPicPr>
          <p:cNvPr id="7" name="Grafik 6"/>
          <p:cNvPicPr>
            <a:picLocks noChangeAspect="1"/>
          </p:cNvPicPr>
          <p:nvPr/>
        </p:nvPicPr>
        <p:blipFill>
          <a:blip r:embed="rId2"/>
          <a:stretch>
            <a:fillRect/>
          </a:stretch>
        </p:blipFill>
        <p:spPr>
          <a:xfrm>
            <a:off x="4644008" y="1412776"/>
            <a:ext cx="3914775" cy="1647825"/>
          </a:xfrm>
          <a:prstGeom prst="rect">
            <a:avLst/>
          </a:prstGeom>
        </p:spPr>
      </p:pic>
      <p:pic>
        <p:nvPicPr>
          <p:cNvPr id="8" name="Grafik 7"/>
          <p:cNvPicPr>
            <a:picLocks noChangeAspect="1"/>
          </p:cNvPicPr>
          <p:nvPr/>
        </p:nvPicPr>
        <p:blipFill>
          <a:blip r:embed="rId3"/>
          <a:stretch>
            <a:fillRect/>
          </a:stretch>
        </p:blipFill>
        <p:spPr>
          <a:xfrm>
            <a:off x="4571999" y="3501008"/>
            <a:ext cx="3552825" cy="1085850"/>
          </a:xfrm>
          <a:prstGeom prst="rect">
            <a:avLst/>
          </a:prstGeom>
        </p:spPr>
      </p:pic>
    </p:spTree>
    <p:extLst>
      <p:ext uri="{BB962C8B-B14F-4D97-AF65-F5344CB8AC3E}">
        <p14:creationId xmlns:p14="http://schemas.microsoft.com/office/powerpoint/2010/main" val="1646106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 CODE + TEXT =&gt; REPORT</a:t>
            </a:r>
          </a:p>
        </p:txBody>
      </p:sp>
      <p:pic>
        <p:nvPicPr>
          <p:cNvPr id="7" name="Inhaltsplatzhalter 6"/>
          <p:cNvPicPr>
            <a:picLocks noGrp="1" noChangeAspect="1"/>
          </p:cNvPicPr>
          <p:nvPr>
            <p:ph idx="1"/>
          </p:nvPr>
        </p:nvPicPr>
        <p:blipFill>
          <a:blip r:embed="rId2"/>
          <a:stretch>
            <a:fillRect/>
          </a:stretch>
        </p:blipFill>
        <p:spPr>
          <a:xfrm>
            <a:off x="251520" y="2132856"/>
            <a:ext cx="8496448" cy="3382081"/>
          </a:xfrm>
          <a:prstGeom prst="rect">
            <a:avLst/>
          </a:prstGeom>
        </p:spPr>
      </p:pic>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21</a:t>
            </a:fld>
            <a:endParaRPr lang="de-DE" altLang="de-DE"/>
          </a:p>
        </p:txBody>
      </p:sp>
    </p:spTree>
    <p:extLst>
      <p:ext uri="{BB962C8B-B14F-4D97-AF65-F5344CB8AC3E}">
        <p14:creationId xmlns:p14="http://schemas.microsoft.com/office/powerpoint/2010/main" val="427218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a:t>Relationship between R Markdown, </a:t>
            </a:r>
            <a:r>
              <a:rPr lang="en-US" sz="2800" dirty="0" err="1"/>
              <a:t>Knitr</a:t>
            </a:r>
            <a:r>
              <a:rPr lang="en-US" sz="2800" dirty="0"/>
              <a:t> and </a:t>
            </a:r>
            <a:r>
              <a:rPr lang="en-US" sz="2800" dirty="0" err="1"/>
              <a:t>Pandoc</a:t>
            </a:r>
            <a:endParaRPr lang="en-US" sz="2800" dirty="0"/>
          </a:p>
        </p:txBody>
      </p:sp>
      <p:sp>
        <p:nvSpPr>
          <p:cNvPr id="3" name="Inhaltsplatzhalter 2"/>
          <p:cNvSpPr>
            <a:spLocks noGrp="1"/>
          </p:cNvSpPr>
          <p:nvPr>
            <p:ph idx="1"/>
          </p:nvPr>
        </p:nvSpPr>
        <p:spPr/>
        <p:txBody>
          <a:bodyPr/>
          <a:lstStyle/>
          <a:p>
            <a:pPr marL="285750" indent="-285750">
              <a:buFont typeface="Arial" panose="020B0604020202020204" pitchFamily="34" charset="0"/>
              <a:buChar char="•"/>
            </a:pPr>
            <a:r>
              <a:rPr lang="en-US" sz="1800" dirty="0" err="1"/>
              <a:t>Pandoc</a:t>
            </a:r>
            <a:r>
              <a:rPr lang="en-US" sz="1800" dirty="0"/>
              <a:t> is a document converter. It can convert from a number of different markup formats to many other formats, such as .doc, .pdf etc. </a:t>
            </a:r>
          </a:p>
          <a:p>
            <a:pPr marL="285750" indent="-285750">
              <a:buFont typeface="Arial" panose="020B0604020202020204" pitchFamily="34" charset="0"/>
              <a:buChar char="•"/>
            </a:pPr>
            <a:r>
              <a:rPr lang="en-US" sz="1800" dirty="0"/>
              <a:t>R Markdown is based on markdown: a lightweight markup language with plain text formatting syntax designed so that it can be converted to HTML and many other formats</a:t>
            </a:r>
          </a:p>
          <a:p>
            <a:pPr marL="685800" lvl="1">
              <a:buFont typeface="Arial" panose="020B0604020202020204" pitchFamily="34" charset="0"/>
              <a:buChar char="•"/>
            </a:pPr>
            <a:r>
              <a:rPr lang="en-US" sz="1200" dirty="0"/>
              <a:t>! no clearly defined Markdown standard</a:t>
            </a:r>
          </a:p>
          <a:p>
            <a:pPr marL="285750" indent="-285750">
              <a:buFont typeface="Arial" panose="020B0604020202020204" pitchFamily="34" charset="0"/>
              <a:buChar char="•"/>
            </a:pPr>
            <a:r>
              <a:rPr lang="en-US" sz="1800" dirty="0" err="1"/>
              <a:t>rmarkdown</a:t>
            </a:r>
            <a:r>
              <a:rPr lang="en-US" sz="1800" dirty="0"/>
              <a:t> is a library which </a:t>
            </a:r>
            <a:r>
              <a:rPr lang="en-US" sz="1800" dirty="0" err="1"/>
              <a:t>proceses</a:t>
            </a:r>
            <a:r>
              <a:rPr lang="en-US" sz="1800" dirty="0"/>
              <a:t> and converts .</a:t>
            </a:r>
            <a:r>
              <a:rPr lang="en-US" sz="1800" dirty="0" err="1"/>
              <a:t>Rmd</a:t>
            </a:r>
            <a:r>
              <a:rPr lang="en-US" sz="1800" dirty="0"/>
              <a:t> files into a number of different formats</a:t>
            </a:r>
          </a:p>
          <a:p>
            <a:endParaRPr lang="en-US" sz="1800" dirty="0"/>
          </a:p>
          <a:p>
            <a:endParaRPr lang="en-US" sz="18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22</a:t>
            </a:fld>
            <a:endParaRPr lang="de-DE" altLang="de-DE"/>
          </a:p>
        </p:txBody>
      </p:sp>
      <p:sp>
        <p:nvSpPr>
          <p:cNvPr id="9" name="Textfeld 8"/>
          <p:cNvSpPr txBox="1"/>
          <p:nvPr/>
        </p:nvSpPr>
        <p:spPr>
          <a:xfrm>
            <a:off x="2411760" y="5819136"/>
            <a:ext cx="7081838" cy="1169551"/>
          </a:xfrm>
          <a:prstGeom prst="rect">
            <a:avLst/>
          </a:prstGeom>
          <a:noFill/>
        </p:spPr>
        <p:txBody>
          <a:bodyPr wrap="square" rtlCol="0">
            <a:spAutoFit/>
          </a:bodyPr>
          <a:lstStyle/>
          <a:p>
            <a:r>
              <a:rPr lang="de-DE" sz="1400" dirty="0"/>
              <a:t>In </a:t>
            </a:r>
            <a:r>
              <a:rPr lang="de-DE" sz="1400" dirty="0" err="1"/>
              <a:t>detail</a:t>
            </a:r>
            <a:r>
              <a:rPr lang="de-DE" sz="1400" dirty="0"/>
              <a:t> </a:t>
            </a:r>
            <a:r>
              <a:rPr lang="de-DE" sz="1400" dirty="0" err="1"/>
              <a:t>see</a:t>
            </a:r>
            <a:r>
              <a:rPr lang="de-DE" sz="1400" dirty="0"/>
              <a:t>: </a:t>
            </a:r>
            <a:r>
              <a:rPr lang="en-US" sz="1400" dirty="0">
                <a:hlinkClick r:id="rId2"/>
              </a:rPr>
              <a:t>https://stackoverflow.com/questions/40563479/relationship-between-r-markdown-knitr-pandoc-and-bookdown</a:t>
            </a:r>
            <a:endParaRPr lang="en-US" sz="1400" dirty="0"/>
          </a:p>
          <a:p>
            <a:endParaRPr lang="en-US" sz="1400" dirty="0"/>
          </a:p>
          <a:p>
            <a:endParaRPr lang="de-DE" sz="1400" dirty="0"/>
          </a:p>
          <a:p>
            <a:endParaRPr lang="en-US" sz="1400" dirty="0"/>
          </a:p>
        </p:txBody>
      </p:sp>
      <p:pic>
        <p:nvPicPr>
          <p:cNvPr id="10" name="Inhaltsplatzhalter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445352" y="3742118"/>
            <a:ext cx="5102357" cy="191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40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 </a:t>
            </a:r>
            <a:r>
              <a:rPr lang="de-DE" dirty="0" err="1"/>
              <a:t>Markdown</a:t>
            </a:r>
            <a:r>
              <a:rPr lang="de-DE" dirty="0"/>
              <a:t>	</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3</a:t>
            </a:fld>
            <a:endParaRPr lang="de-DE" altLang="de-DE"/>
          </a:p>
        </p:txBody>
      </p:sp>
      <p:pic>
        <p:nvPicPr>
          <p:cNvPr id="8" name="Grafik 7"/>
          <p:cNvPicPr>
            <a:picLocks noChangeAspect="1"/>
          </p:cNvPicPr>
          <p:nvPr/>
        </p:nvPicPr>
        <p:blipFill>
          <a:blip r:embed="rId3"/>
          <a:stretch>
            <a:fillRect/>
          </a:stretch>
        </p:blipFill>
        <p:spPr>
          <a:xfrm>
            <a:off x="4560975" y="3423500"/>
            <a:ext cx="22050" cy="11000"/>
          </a:xfrm>
          <a:prstGeom prst="rect">
            <a:avLst/>
          </a:prstGeom>
        </p:spPr>
      </p:pic>
      <p:pic>
        <p:nvPicPr>
          <p:cNvPr id="3" name="Grafik 2"/>
          <p:cNvPicPr>
            <a:picLocks noChangeAspect="1"/>
          </p:cNvPicPr>
          <p:nvPr/>
        </p:nvPicPr>
        <p:blipFill>
          <a:blip r:embed="rId4"/>
          <a:stretch>
            <a:fillRect/>
          </a:stretch>
        </p:blipFill>
        <p:spPr>
          <a:xfrm>
            <a:off x="594407" y="1556792"/>
            <a:ext cx="6804248" cy="4264077"/>
          </a:xfrm>
          <a:prstGeom prst="rect">
            <a:avLst/>
          </a:prstGeom>
        </p:spPr>
      </p:pic>
    </p:spTree>
    <p:extLst>
      <p:ext uri="{BB962C8B-B14F-4D97-AF65-F5344CB8AC3E}">
        <p14:creationId xmlns:p14="http://schemas.microsoft.com/office/powerpoint/2010/main" val="193999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Examples</a:t>
            </a:r>
            <a:endParaRPr lang="en-US" dirty="0"/>
          </a:p>
        </p:txBody>
      </p:sp>
      <p:sp>
        <p:nvSpPr>
          <p:cNvPr id="3" name="Inhaltsplatzhalter 2"/>
          <p:cNvSpPr>
            <a:spLocks noGrp="1"/>
          </p:cNvSpPr>
          <p:nvPr>
            <p:ph idx="1"/>
          </p:nvPr>
        </p:nvSpPr>
        <p:spPr/>
        <p:txBody>
          <a:bodyPr/>
          <a:lstStyle/>
          <a:p>
            <a:r>
              <a:rPr lang="de-DE" sz="2400" dirty="0" err="1"/>
              <a:t>Bookdown</a:t>
            </a:r>
            <a:r>
              <a:rPr lang="de-DE" sz="2400" dirty="0"/>
              <a:t>: </a:t>
            </a:r>
            <a:r>
              <a:rPr lang="de-DE" sz="2400" dirty="0">
                <a:hlinkClick r:id="rId2"/>
              </a:rPr>
              <a:t>https://rmarkdown.rstudio.com/docs/</a:t>
            </a:r>
            <a:endParaRPr lang="de-DE" sz="2400" dirty="0"/>
          </a:p>
          <a:p>
            <a:r>
              <a:rPr lang="de-DE" sz="2400" dirty="0" err="1"/>
              <a:t>Bookdown</a:t>
            </a:r>
            <a:r>
              <a:rPr lang="de-DE" sz="2400" dirty="0"/>
              <a:t>: </a:t>
            </a:r>
            <a:r>
              <a:rPr lang="de-DE" sz="2400" dirty="0">
                <a:hlinkClick r:id="rId3"/>
              </a:rPr>
              <a:t>https://r4ds.had.co.nz/</a:t>
            </a:r>
            <a:endParaRPr lang="de-DE" sz="2400" dirty="0"/>
          </a:p>
          <a:p>
            <a:r>
              <a:rPr lang="de-DE" sz="2400" dirty="0" err="1"/>
              <a:t>Shiny</a:t>
            </a:r>
            <a:r>
              <a:rPr lang="de-DE" sz="2400" dirty="0"/>
              <a:t>-App / </a:t>
            </a:r>
            <a:r>
              <a:rPr lang="de-DE" sz="2400" dirty="0" err="1"/>
              <a:t>dashboard</a:t>
            </a:r>
            <a:r>
              <a:rPr lang="de-DE" sz="2400" dirty="0"/>
              <a:t> (</a:t>
            </a:r>
            <a:r>
              <a:rPr lang="de-DE" sz="2400" dirty="0" err="1"/>
              <a:t>interactive</a:t>
            </a:r>
            <a:r>
              <a:rPr lang="de-DE" sz="2400" dirty="0"/>
              <a:t>): </a:t>
            </a:r>
            <a:r>
              <a:rPr lang="de-DE" sz="2400" dirty="0">
                <a:hlinkClick r:id="rId4"/>
              </a:rPr>
              <a:t>https://jjallaire.shinyapps.io/shiny-kmeans/</a:t>
            </a:r>
            <a:endParaRPr lang="de-DE" sz="2400" dirty="0"/>
          </a:p>
          <a:p>
            <a:endParaRPr lang="de-DE" sz="2400" dirty="0"/>
          </a:p>
          <a:p>
            <a:pPr marL="0" indent="0">
              <a:buNone/>
            </a:pPr>
            <a:r>
              <a:rPr lang="de-DE" sz="2400" dirty="0" err="1"/>
              <a:t>Own</a:t>
            </a:r>
            <a:r>
              <a:rPr lang="de-DE" sz="2400" dirty="0"/>
              <a:t> </a:t>
            </a:r>
            <a:r>
              <a:rPr lang="de-DE" sz="2400" dirty="0" err="1"/>
              <a:t>work</a:t>
            </a:r>
            <a:r>
              <a:rPr lang="de-DE" sz="2400" dirty="0"/>
              <a:t>: </a:t>
            </a:r>
          </a:p>
          <a:p>
            <a:r>
              <a:rPr lang="de-DE" sz="2400" dirty="0" err="1"/>
              <a:t>Shiny</a:t>
            </a:r>
            <a:r>
              <a:rPr lang="de-DE" sz="2400" dirty="0"/>
              <a:t>-App: </a:t>
            </a:r>
            <a:r>
              <a:rPr lang="de-DE" sz="2400" dirty="0">
                <a:hlinkClick r:id="rId5"/>
              </a:rPr>
              <a:t>https://fennapps.shinyapps.io/shinyCAMELv01/</a:t>
            </a:r>
            <a:endParaRPr lang="de-DE" sz="2400" dirty="0"/>
          </a:p>
          <a:p>
            <a:r>
              <a:rPr lang="de-DE" sz="2400" dirty="0"/>
              <a:t>Website: </a:t>
            </a:r>
            <a:r>
              <a:rPr lang="de-DE" sz="2400" dirty="0">
                <a:hlinkClick r:id="rId6"/>
              </a:rPr>
              <a:t>https://fennstatistics.netlify.app/</a:t>
            </a:r>
            <a:endParaRPr lang="de-DE" sz="2400" dirty="0"/>
          </a:p>
          <a:p>
            <a:endParaRPr lang="de-DE" sz="2400" dirty="0"/>
          </a:p>
          <a:p>
            <a:endParaRPr lang="de-DE" sz="2400" dirty="0"/>
          </a:p>
          <a:p>
            <a:endParaRPr lang="en-US" sz="24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4</a:t>
            </a:fld>
            <a:endParaRPr lang="de-DE" altLang="de-DE"/>
          </a:p>
        </p:txBody>
      </p:sp>
    </p:spTree>
    <p:extLst>
      <p:ext uri="{BB962C8B-B14F-4D97-AF65-F5344CB8AC3E}">
        <p14:creationId xmlns:p14="http://schemas.microsoft.com/office/powerpoint/2010/main" val="373618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 </a:t>
            </a:r>
            <a:r>
              <a:rPr lang="de-DE" dirty="0" err="1"/>
              <a:t>Markdown</a:t>
            </a:r>
            <a:r>
              <a:rPr lang="de-DE" dirty="0"/>
              <a:t>	</a:t>
            </a:r>
            <a:endParaRPr lang="en-US" dirty="0"/>
          </a:p>
        </p:txBody>
      </p:sp>
      <p:sp>
        <p:nvSpPr>
          <p:cNvPr id="3" name="Inhaltsplatzhalter 2"/>
          <p:cNvSpPr>
            <a:spLocks noGrp="1"/>
          </p:cNvSpPr>
          <p:nvPr>
            <p:ph idx="1"/>
          </p:nvPr>
        </p:nvSpPr>
        <p:spPr/>
        <p:txBody>
          <a:bodyPr/>
          <a:lstStyle/>
          <a:p>
            <a:r>
              <a:rPr lang="en-US" sz="2400" dirty="0"/>
              <a:t>R Markdown allows you to create documents that serve as a neat record of your analysis</a:t>
            </a:r>
          </a:p>
          <a:p>
            <a:r>
              <a:rPr lang="en-US" sz="2400" dirty="0"/>
              <a:t>enables reproducible research (appendix to a paper, upload it to an online repository, keep as a personal record, ...)</a:t>
            </a:r>
          </a:p>
          <a:p>
            <a:r>
              <a:rPr lang="en-US" sz="2400" dirty="0" err="1"/>
              <a:t>RMarkdown</a:t>
            </a:r>
            <a:r>
              <a:rPr lang="en-US" sz="2400" dirty="0"/>
              <a:t> file (.</a:t>
            </a:r>
            <a:r>
              <a:rPr lang="en-US" sz="2400" dirty="0" err="1"/>
              <a:t>Rmd</a:t>
            </a:r>
            <a:r>
              <a:rPr lang="en-US" sz="2400" dirty="0"/>
              <a:t>), when you knit the </a:t>
            </a:r>
            <a:r>
              <a:rPr lang="en-US" sz="2400" dirty="0" err="1"/>
              <a:t>RMarkdown</a:t>
            </a:r>
            <a:r>
              <a:rPr lang="en-US" sz="2400" dirty="0"/>
              <a:t> file, the Markdown formatting and the R code are evaluated, and an output file (HTML, PDF, </a:t>
            </a:r>
            <a:r>
              <a:rPr lang="en-US" sz="2400" dirty="0" err="1"/>
              <a:t>etc</a:t>
            </a:r>
            <a:r>
              <a:rPr lang="en-US" sz="2400" dirty="0"/>
              <a:t>) is produced.</a:t>
            </a:r>
          </a:p>
          <a:p>
            <a:r>
              <a:rPr lang="en-US" sz="2400" dirty="0"/>
              <a:t>R Markdown makes use of </a:t>
            </a:r>
            <a:r>
              <a:rPr lang="en-US" sz="2400" dirty="0">
                <a:solidFill>
                  <a:srgbClr val="004A99"/>
                </a:solidFill>
              </a:rPr>
              <a:t>Markdown</a:t>
            </a:r>
            <a:r>
              <a:rPr lang="en-US" sz="2400" dirty="0"/>
              <a:t> syntax</a:t>
            </a:r>
          </a:p>
          <a:p>
            <a:pPr lvl="1"/>
            <a:r>
              <a:rPr lang="en-US" sz="2000" dirty="0"/>
              <a:t>R Markdown converted to standard Markdown using ‘</a:t>
            </a:r>
            <a:r>
              <a:rPr lang="en-US" sz="2000" dirty="0" err="1">
                <a:solidFill>
                  <a:srgbClr val="004A99"/>
                </a:solidFill>
              </a:rPr>
              <a:t>knitr</a:t>
            </a:r>
            <a:r>
              <a:rPr lang="en-US" sz="2000" dirty="0"/>
              <a:t>’ package</a:t>
            </a:r>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5</a:t>
            </a:fld>
            <a:endParaRPr lang="de-DE" altLang="de-DE"/>
          </a:p>
        </p:txBody>
      </p:sp>
    </p:spTree>
    <p:extLst>
      <p:ext uri="{BB962C8B-B14F-4D97-AF65-F5344CB8AC3E}">
        <p14:creationId xmlns:p14="http://schemas.microsoft.com/office/powerpoint/2010/main" val="1024452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What is markdown?</a:t>
            </a:r>
            <a:endParaRPr lang="en-US" dirty="0"/>
          </a:p>
        </p:txBody>
      </p:sp>
      <p:sp>
        <p:nvSpPr>
          <p:cNvPr id="3" name="Inhaltsplatzhalter 2"/>
          <p:cNvSpPr>
            <a:spLocks noGrp="1"/>
          </p:cNvSpPr>
          <p:nvPr>
            <p:ph idx="1"/>
          </p:nvPr>
        </p:nvSpPr>
        <p:spPr/>
        <p:txBody>
          <a:bodyPr/>
          <a:lstStyle/>
          <a:p>
            <a:r>
              <a:rPr lang="en-US" sz="2400" dirty="0"/>
              <a:t>Markdown is a very simple ‘markup’ language (=HTML)</a:t>
            </a:r>
          </a:p>
          <a:p>
            <a:pPr lvl="1"/>
            <a:r>
              <a:rPr lang="en-US" sz="2000" dirty="0"/>
              <a:t>provides methods for creating documents with headers, images, links etc. from plain text files, while </a:t>
            </a:r>
          </a:p>
          <a:p>
            <a:pPr lvl="1"/>
            <a:r>
              <a:rPr lang="en-US" sz="2000" dirty="0"/>
              <a:t>keeping the original plain text file easy to read</a:t>
            </a:r>
          </a:p>
          <a:p>
            <a:pPr lvl="1"/>
            <a:endParaRPr lang="de-DE" sz="2000" dirty="0"/>
          </a:p>
          <a:p>
            <a:pPr lvl="1"/>
            <a:endParaRPr lang="en-US" sz="2400" dirty="0"/>
          </a:p>
          <a:p>
            <a:r>
              <a:rPr lang="en-US" sz="2400" dirty="0"/>
              <a:t>Basic Syntax:</a:t>
            </a:r>
          </a:p>
          <a:p>
            <a:pPr lvl="1"/>
            <a:r>
              <a:rPr lang="en-US" sz="2000" dirty="0">
                <a:hlinkClick r:id="rId2"/>
              </a:rPr>
              <a:t>https://www.markdownguide.org/basic-syntax</a:t>
            </a:r>
            <a:endParaRPr lang="en-US" sz="2000" dirty="0"/>
          </a:p>
          <a:p>
            <a:pPr lvl="1"/>
            <a:r>
              <a:rPr lang="en-US" sz="2000" dirty="0">
                <a:hlinkClick r:id="rId3"/>
              </a:rPr>
              <a:t>https://raw.githubusercontent.com/rstudio/cheatsheets/main/rmarkdown.pdf</a:t>
            </a:r>
            <a:endParaRPr lang="en-US" sz="2000" dirty="0"/>
          </a:p>
          <a:p>
            <a:pPr lvl="1"/>
            <a:endParaRPr lang="en-US" sz="20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6</a:t>
            </a:fld>
            <a:endParaRPr lang="de-DE" altLang="de-DE"/>
          </a:p>
        </p:txBody>
      </p:sp>
    </p:spTree>
    <p:extLst>
      <p:ext uri="{BB962C8B-B14F-4D97-AF65-F5344CB8AC3E}">
        <p14:creationId xmlns:p14="http://schemas.microsoft.com/office/powerpoint/2010/main" val="98022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a:t>Markdown syntax</a:t>
            </a:r>
            <a:endParaRPr lang="en-US" dirty="0"/>
          </a:p>
        </p:txBody>
      </p:sp>
      <p:pic>
        <p:nvPicPr>
          <p:cNvPr id="7" name="Inhaltsplatzhalter 6"/>
          <p:cNvPicPr>
            <a:picLocks noGrp="1" noChangeAspect="1"/>
          </p:cNvPicPr>
          <p:nvPr>
            <p:ph idx="1"/>
          </p:nvPr>
        </p:nvPicPr>
        <p:blipFill>
          <a:blip r:embed="rId2"/>
          <a:stretch>
            <a:fillRect/>
          </a:stretch>
        </p:blipFill>
        <p:spPr>
          <a:xfrm>
            <a:off x="477838" y="1906120"/>
            <a:ext cx="7591425" cy="3907773"/>
          </a:xfrm>
          <a:prstGeom prst="rect">
            <a:avLst/>
          </a:prstGeom>
        </p:spPr>
      </p:pic>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7</a:t>
            </a:fld>
            <a:endParaRPr lang="de-DE" altLang="de-DE"/>
          </a:p>
        </p:txBody>
      </p:sp>
    </p:spTree>
    <p:extLst>
      <p:ext uri="{BB962C8B-B14F-4D97-AF65-F5344CB8AC3E}">
        <p14:creationId xmlns:p14="http://schemas.microsoft.com/office/powerpoint/2010/main" val="161935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Mardown</a:t>
            </a:r>
            <a:r>
              <a:rPr lang="de-DE" dirty="0"/>
              <a:t> </a:t>
            </a:r>
            <a:r>
              <a:rPr lang="de-DE" dirty="0" err="1"/>
              <a:t>to</a:t>
            </a:r>
            <a:r>
              <a:rPr lang="de-DE" dirty="0"/>
              <a:t> MS Word</a:t>
            </a:r>
            <a:endParaRPr lang="en-US" dirty="0"/>
          </a:p>
        </p:txBody>
      </p:sp>
      <p:pic>
        <p:nvPicPr>
          <p:cNvPr id="7" name="Inhaltsplatzhalter 6"/>
          <p:cNvPicPr>
            <a:picLocks noGrp="1" noChangeAspect="1"/>
          </p:cNvPicPr>
          <p:nvPr>
            <p:ph idx="1"/>
          </p:nvPr>
        </p:nvPicPr>
        <p:blipFill>
          <a:blip r:embed="rId2"/>
          <a:stretch>
            <a:fillRect/>
          </a:stretch>
        </p:blipFill>
        <p:spPr>
          <a:xfrm>
            <a:off x="477838" y="1700288"/>
            <a:ext cx="7591425" cy="4319437"/>
          </a:xfrm>
          <a:prstGeom prst="rect">
            <a:avLst/>
          </a:prstGeom>
        </p:spPr>
      </p:pic>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8</a:t>
            </a:fld>
            <a:endParaRPr lang="de-DE" altLang="de-DE"/>
          </a:p>
        </p:txBody>
      </p:sp>
    </p:spTree>
    <p:extLst>
      <p:ext uri="{BB962C8B-B14F-4D97-AF65-F5344CB8AC3E}">
        <p14:creationId xmlns:p14="http://schemas.microsoft.com/office/powerpoint/2010/main" val="38058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What</a:t>
            </a:r>
            <a:r>
              <a:rPr lang="de-DE" dirty="0"/>
              <a:t> </a:t>
            </a:r>
            <a:r>
              <a:rPr lang="de-DE" dirty="0" err="1"/>
              <a:t>is</a:t>
            </a:r>
            <a:r>
              <a:rPr lang="de-DE" dirty="0"/>
              <a:t> </a:t>
            </a:r>
            <a:r>
              <a:rPr lang="de-DE" dirty="0" err="1"/>
              <a:t>knitr</a:t>
            </a:r>
            <a:r>
              <a:rPr lang="de-DE" dirty="0"/>
              <a:t>?</a:t>
            </a:r>
            <a:endParaRPr lang="en-US" dirty="0"/>
          </a:p>
        </p:txBody>
      </p:sp>
      <p:sp>
        <p:nvSpPr>
          <p:cNvPr id="3" name="Inhaltsplatzhalter 2"/>
          <p:cNvSpPr>
            <a:spLocks noGrp="1"/>
          </p:cNvSpPr>
          <p:nvPr>
            <p:ph idx="1"/>
          </p:nvPr>
        </p:nvSpPr>
        <p:spPr/>
        <p:txBody>
          <a:bodyPr/>
          <a:lstStyle/>
          <a:p>
            <a:r>
              <a:rPr lang="en-US" sz="2000" dirty="0"/>
              <a:t>R package designed for dynamic report generation in R</a:t>
            </a:r>
          </a:p>
          <a:p>
            <a:r>
              <a:rPr lang="en-US" sz="2000" dirty="0"/>
              <a:t>Script contains a mixture of text and R code, which is when processed replaced by text and output, including figures and tables</a:t>
            </a:r>
          </a:p>
          <a:p>
            <a:r>
              <a:rPr lang="en-US" sz="2000" dirty="0"/>
              <a:t>Uses R as programming language and a documentation language (</a:t>
            </a:r>
            <a:r>
              <a:rPr lang="en-US" sz="2000" dirty="0" err="1"/>
              <a:t>LateX</a:t>
            </a:r>
            <a:r>
              <a:rPr lang="en-US" sz="2000" dirty="0"/>
              <a:t>, Markdown)</a:t>
            </a:r>
          </a:p>
          <a:p>
            <a:r>
              <a:rPr lang="en-US" sz="2000" dirty="0"/>
              <a:t>Inline R code within the text and separate code chunks</a:t>
            </a:r>
          </a:p>
          <a:p>
            <a:endParaRPr lang="de-DE" sz="2000" dirty="0"/>
          </a:p>
          <a:p>
            <a:endParaRPr lang="de-DE" sz="2000" dirty="0"/>
          </a:p>
          <a:p>
            <a:endParaRPr lang="en-US" sz="2000" dirty="0"/>
          </a:p>
        </p:txBody>
      </p:sp>
      <p:sp>
        <p:nvSpPr>
          <p:cNvPr id="4" name="Datumsplatzhalter 3"/>
          <p:cNvSpPr>
            <a:spLocks noGrp="1"/>
          </p:cNvSpPr>
          <p:nvPr>
            <p:ph type="dt" sz="half" idx="10"/>
          </p:nvPr>
        </p:nvSpPr>
        <p:spPr/>
        <p:txBody>
          <a:bodyPr/>
          <a:lstStyle/>
          <a:p>
            <a:pPr>
              <a:defRPr/>
            </a:pPr>
            <a:fld id="{8AAC06F5-1EC9-40F7-9310-C5048B466440}" type="datetime1">
              <a:rPr lang="de-DE" altLang="de-DE" smtClean="0"/>
              <a:pPr>
                <a:defRPr/>
              </a:pPr>
              <a:t>14.01.2023</a:t>
            </a:fld>
            <a:endParaRPr lang="de-DE" altLang="de-DE"/>
          </a:p>
        </p:txBody>
      </p:sp>
      <p:sp>
        <p:nvSpPr>
          <p:cNvPr id="5" name="Fußzeilenplatzhalter 4"/>
          <p:cNvSpPr>
            <a:spLocks noGrp="1"/>
          </p:cNvSpPr>
          <p:nvPr>
            <p:ph type="ftr" sz="quarter" idx="11"/>
          </p:nvPr>
        </p:nvSpPr>
        <p:spPr/>
        <p:txBody>
          <a:bodyPr/>
          <a:lstStyle/>
          <a:p>
            <a:pPr>
              <a:defRPr/>
            </a:pPr>
            <a:r>
              <a:rPr lang="de-DE"/>
              <a:t>Präsentationstitel</a:t>
            </a:r>
          </a:p>
        </p:txBody>
      </p:sp>
      <p:sp>
        <p:nvSpPr>
          <p:cNvPr id="6" name="Foliennummernplatzhalter 5"/>
          <p:cNvSpPr>
            <a:spLocks noGrp="1"/>
          </p:cNvSpPr>
          <p:nvPr>
            <p:ph type="sldNum" sz="quarter" idx="12"/>
          </p:nvPr>
        </p:nvSpPr>
        <p:spPr/>
        <p:txBody>
          <a:bodyPr/>
          <a:lstStyle/>
          <a:p>
            <a:fld id="{0E057C2A-3563-4462-992A-B3F55C68A89A}" type="slidenum">
              <a:rPr lang="de-DE" altLang="de-DE" smtClean="0"/>
              <a:pPr/>
              <a:t>9</a:t>
            </a:fld>
            <a:endParaRPr lang="de-DE" altLang="de-DE"/>
          </a:p>
        </p:txBody>
      </p:sp>
      <p:sp>
        <p:nvSpPr>
          <p:cNvPr id="7" name="Textfeld 6"/>
          <p:cNvSpPr txBox="1"/>
          <p:nvPr/>
        </p:nvSpPr>
        <p:spPr>
          <a:xfrm>
            <a:off x="1763688" y="5697091"/>
            <a:ext cx="7704856" cy="1077218"/>
          </a:xfrm>
          <a:prstGeom prst="rect">
            <a:avLst/>
          </a:prstGeom>
          <a:noFill/>
        </p:spPr>
        <p:txBody>
          <a:bodyPr wrap="square" rtlCol="0">
            <a:spAutoFit/>
          </a:bodyPr>
          <a:lstStyle/>
          <a:p>
            <a:r>
              <a:rPr lang="en-US" sz="1600" dirty="0" err="1"/>
              <a:t>Xie</a:t>
            </a:r>
            <a:r>
              <a:rPr lang="en-US" sz="1600" dirty="0"/>
              <a:t>, Y. (2017). </a:t>
            </a:r>
            <a:r>
              <a:rPr lang="en-US" sz="1600" i="1" dirty="0"/>
              <a:t>Dynamic Documents with R and </a:t>
            </a:r>
            <a:r>
              <a:rPr lang="en-US" sz="1600" i="1" dirty="0" err="1"/>
              <a:t>knitr</a:t>
            </a:r>
            <a:r>
              <a:rPr lang="en-US" sz="1600" dirty="0"/>
              <a:t>. Chapman and Hall/CRC, download: </a:t>
            </a:r>
            <a:r>
              <a:rPr lang="en-US" sz="1600" dirty="0">
                <a:hlinkClick r:id="rId2"/>
              </a:rPr>
              <a:t>https://duhi23.github.io/Analisis-de-datos/Yihue.pdf</a:t>
            </a:r>
            <a:endParaRPr lang="en-US" sz="1600" dirty="0"/>
          </a:p>
          <a:p>
            <a:endParaRPr lang="en-US" sz="1600" dirty="0"/>
          </a:p>
          <a:p>
            <a:endParaRPr lang="en-US" sz="1600" dirty="0"/>
          </a:p>
        </p:txBody>
      </p:sp>
      <p:pic>
        <p:nvPicPr>
          <p:cNvPr id="8" name="Grafik 7"/>
          <p:cNvPicPr>
            <a:picLocks noChangeAspect="1"/>
          </p:cNvPicPr>
          <p:nvPr/>
        </p:nvPicPr>
        <p:blipFill>
          <a:blip r:embed="rId3"/>
          <a:stretch>
            <a:fillRect/>
          </a:stretch>
        </p:blipFill>
        <p:spPr>
          <a:xfrm>
            <a:off x="293260" y="4128054"/>
            <a:ext cx="1290259" cy="1994265"/>
          </a:xfrm>
          <a:prstGeom prst="rect">
            <a:avLst/>
          </a:prstGeom>
        </p:spPr>
      </p:pic>
    </p:spTree>
    <p:extLst>
      <p:ext uri="{BB962C8B-B14F-4D97-AF65-F5344CB8AC3E}">
        <p14:creationId xmlns:p14="http://schemas.microsoft.com/office/powerpoint/2010/main" val="3485553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Folie 1&quot;/&gt;&lt;property id=&quot;20307&quot; value=&quot;256&quot;/&gt;&lt;/object&gt;&lt;object type=&quot;3&quot; unique_id=&quot;10005&quot;&gt;&lt;property id=&quot;20148&quot; value=&quot;5&quot;/&gt;&lt;property id=&quot;20300&quot; value=&quot;Folie 2 - &amp;quot;Testfolie&amp;quot;&quot;/&gt;&lt;property id=&quot;20307&quot; value=&quot;257&quot;/&gt;&lt;/object&gt;&lt;/object&gt;&lt;/object&gt;&lt;/database&gt;"/>
</p:tagLst>
</file>

<file path=ppt/theme/theme1.xml><?xml version="1.0" encoding="utf-8"?>
<a:theme xmlns:a="http://schemas.openxmlformats.org/drawingml/2006/main" name="Uni_Praesentation_E1_RGB">
  <a:themeElements>
    <a:clrScheme name="Uni_Praesentation_E1_RGB 13">
      <a:dk1>
        <a:srgbClr val="000000"/>
      </a:dk1>
      <a:lt1>
        <a:srgbClr val="FFFFFF"/>
      </a:lt1>
      <a:dk2>
        <a:srgbClr val="000000"/>
      </a:dk2>
      <a:lt2>
        <a:srgbClr val="808080"/>
      </a:lt2>
      <a:accent1>
        <a:srgbClr val="CCCCCC"/>
      </a:accent1>
      <a:accent2>
        <a:srgbClr val="004A99"/>
      </a:accent2>
      <a:accent3>
        <a:srgbClr val="FFFFFF"/>
      </a:accent3>
      <a:accent4>
        <a:srgbClr val="000000"/>
      </a:accent4>
      <a:accent5>
        <a:srgbClr val="E2E2E2"/>
      </a:accent5>
      <a:accent6>
        <a:srgbClr val="00428A"/>
      </a:accent6>
      <a:hlink>
        <a:srgbClr val="5781BD"/>
      </a:hlink>
      <a:folHlink>
        <a:srgbClr val="C1002A"/>
      </a:folHlink>
    </a:clrScheme>
    <a:fontScheme name="Uni_Praesentation_E1_RGB">
      <a:majorFont>
        <a:latin typeface="Times New Roman"/>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_Praesentation_E1_RG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_Praesentation_E1_RG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_Praesentation_E1_RG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_Praesentation_E1_RG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_Praesentation_E1_RG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_Praesentation_E1_RG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_Praesentation_E1_RG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_Praesentation_E1_RG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_Praesentation_E1_RG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_Praesentation_E1_RG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_Praesentation_E1_RG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_Praesentation_E1_RG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ni_Praesentation_E1_RGB 13">
        <a:dk1>
          <a:srgbClr val="000000"/>
        </a:dk1>
        <a:lt1>
          <a:srgbClr val="FFFFFF"/>
        </a:lt1>
        <a:dk2>
          <a:srgbClr val="000000"/>
        </a:dk2>
        <a:lt2>
          <a:srgbClr val="808080"/>
        </a:lt2>
        <a:accent1>
          <a:srgbClr val="CCCCCC"/>
        </a:accent1>
        <a:accent2>
          <a:srgbClr val="004A99"/>
        </a:accent2>
        <a:accent3>
          <a:srgbClr val="FFFFFF"/>
        </a:accent3>
        <a:accent4>
          <a:srgbClr val="000000"/>
        </a:accent4>
        <a:accent5>
          <a:srgbClr val="E2E2E2"/>
        </a:accent5>
        <a:accent6>
          <a:srgbClr val="00428A"/>
        </a:accent6>
        <a:hlink>
          <a:srgbClr val="5781BD"/>
        </a:hlink>
        <a:folHlink>
          <a:srgbClr val="C10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ni_Praesentation_E1_RGB">
  <a:themeElements>
    <a:clrScheme name="Uni_Praesentation_E1_RGB 13">
      <a:dk1>
        <a:srgbClr val="000000"/>
      </a:dk1>
      <a:lt1>
        <a:srgbClr val="FFFFFF"/>
      </a:lt1>
      <a:dk2>
        <a:srgbClr val="000000"/>
      </a:dk2>
      <a:lt2>
        <a:srgbClr val="808080"/>
      </a:lt2>
      <a:accent1>
        <a:srgbClr val="CCCCCC"/>
      </a:accent1>
      <a:accent2>
        <a:srgbClr val="004A99"/>
      </a:accent2>
      <a:accent3>
        <a:srgbClr val="FFFFFF"/>
      </a:accent3>
      <a:accent4>
        <a:srgbClr val="000000"/>
      </a:accent4>
      <a:accent5>
        <a:srgbClr val="E2E2E2"/>
      </a:accent5>
      <a:accent6>
        <a:srgbClr val="00428A"/>
      </a:accent6>
      <a:hlink>
        <a:srgbClr val="5781BD"/>
      </a:hlink>
      <a:folHlink>
        <a:srgbClr val="C1002A"/>
      </a:folHlink>
    </a:clrScheme>
    <a:fontScheme name="Uni_Praesentation_E1_RGB">
      <a:majorFont>
        <a:latin typeface="Times New Roman"/>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ni_Praesentation_E1_RG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_Praesentation_E1_RGB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_Praesentation_E1_RGB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_Praesentation_E1_RGB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_Praesentation_E1_RGB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_Praesentation_E1_RGB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_Praesentation_E1_RGB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_Praesentation_E1_RGB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_Praesentation_E1_RGB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_Praesentation_E1_RGB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_Praesentation_E1_RGB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_Praesentation_E1_RGB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ni_Praesentation_E1_RGB 13">
        <a:dk1>
          <a:srgbClr val="000000"/>
        </a:dk1>
        <a:lt1>
          <a:srgbClr val="FFFFFF"/>
        </a:lt1>
        <a:dk2>
          <a:srgbClr val="000000"/>
        </a:dk2>
        <a:lt2>
          <a:srgbClr val="808080"/>
        </a:lt2>
        <a:accent1>
          <a:srgbClr val="CCCCCC"/>
        </a:accent1>
        <a:accent2>
          <a:srgbClr val="004A99"/>
        </a:accent2>
        <a:accent3>
          <a:srgbClr val="FFFFFF"/>
        </a:accent3>
        <a:accent4>
          <a:srgbClr val="000000"/>
        </a:accent4>
        <a:accent5>
          <a:srgbClr val="E2E2E2"/>
        </a:accent5>
        <a:accent6>
          <a:srgbClr val="00428A"/>
        </a:accent6>
        <a:hlink>
          <a:srgbClr val="5781BD"/>
        </a:hlink>
        <a:folHlink>
          <a:srgbClr val="C100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Uni_Praesentation_E1_RGB_V2</Template>
  <TotalTime>0</TotalTime>
  <Words>894</Words>
  <Application>Microsoft Office PowerPoint</Application>
  <PresentationFormat>Bildschirmpräsentation (4:3)</PresentationFormat>
  <Paragraphs>136</Paragraphs>
  <Slides>22</Slides>
  <Notes>1</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22</vt:i4>
      </vt:variant>
    </vt:vector>
  </HeadingPairs>
  <TitlesOfParts>
    <vt:vector size="28" baseType="lpstr">
      <vt:lpstr>Arial</vt:lpstr>
      <vt:lpstr>Geneva</vt:lpstr>
      <vt:lpstr>Times New Roman</vt:lpstr>
      <vt:lpstr>Wingdings</vt:lpstr>
      <vt:lpstr>Uni_Praesentation_E1_RGB</vt:lpstr>
      <vt:lpstr>1_Uni_Praesentation_E1_RGB</vt:lpstr>
      <vt:lpstr>Introduction to R Markdown</vt:lpstr>
      <vt:lpstr>PowerPoint-Präsentation</vt:lpstr>
      <vt:lpstr>R Markdown </vt:lpstr>
      <vt:lpstr>Examples</vt:lpstr>
      <vt:lpstr>R Markdown </vt:lpstr>
      <vt:lpstr>What is markdown?</vt:lpstr>
      <vt:lpstr>Markdown syntax</vt:lpstr>
      <vt:lpstr>Mardown to MS Word</vt:lpstr>
      <vt:lpstr>What is knitr?</vt:lpstr>
      <vt:lpstr>Using rmarkdown (knitr) in R Studio</vt:lpstr>
      <vt:lpstr>Elements: YAML Header</vt:lpstr>
      <vt:lpstr>Elements: YAML Header</vt:lpstr>
      <vt:lpstr>Elements: Code chunk</vt:lpstr>
      <vt:lpstr>Elements: Code chunk options</vt:lpstr>
      <vt:lpstr>Elements: Code chunk options</vt:lpstr>
      <vt:lpstr>More Code Chunk Instructions</vt:lpstr>
      <vt:lpstr>Elements: Code chunk insert</vt:lpstr>
      <vt:lpstr>Elements: Code chunk run</vt:lpstr>
      <vt:lpstr>Elements: Inline code</vt:lpstr>
      <vt:lpstr>Inserting figures, tables</vt:lpstr>
      <vt:lpstr>R CODE + TEXT =&gt; REPORT</vt:lpstr>
      <vt:lpstr>Relationship between R Markdown, Knitr and Pandoc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Pfeuffer, Christina</dc:creator>
  <cp:lastModifiedBy>Julius Fenn</cp:lastModifiedBy>
  <cp:revision>997</cp:revision>
  <cp:lastPrinted>2015-04-24T14:24:55Z</cp:lastPrinted>
  <dcterms:created xsi:type="dcterms:W3CDTF">2015-04-23T13:14:40Z</dcterms:created>
  <dcterms:modified xsi:type="dcterms:W3CDTF">2023-01-14T09:16:37Z</dcterms:modified>
</cp:coreProperties>
</file>