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3"/>
    <p:sldMasterId id="2147483739" r:id="rId4"/>
  </p:sldMasterIdLst>
  <p:notesMasterIdLst>
    <p:notesMasterId r:id="rId6"/>
  </p:notesMasterIdLst>
  <p:sldIdLst>
    <p:sldId id="7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94"/>
  </p:normalViewPr>
  <p:slideViewPr>
    <p:cSldViewPr snapToGrid="0" showGuides="1">
      <p:cViewPr varScale="1">
        <p:scale>
          <a:sx n="81" d="100"/>
          <a:sy n="81" d="100"/>
        </p:scale>
        <p:origin x="120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5"/>
    </p:cViewPr>
  </p:sorterViewPr>
  <p:notesViewPr>
    <p:cSldViewPr snapToGrid="0" showGuides="1">
      <p:cViewPr varScale="1">
        <p:scale>
          <a:sx n="71" d="100"/>
          <a:sy n="71" d="100"/>
        </p:scale>
        <p:origin x="2964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E39EA-C797-4066-AF6C-531B6DC49CC5}" type="datetimeFigureOut">
              <a:rPr lang="de-DE" smtClean="0"/>
              <a:t>21.02.2025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135D-654E-4844-B1C6-048AD5F43A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73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442913" y="3429000"/>
            <a:ext cx="11341100" cy="972000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white"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71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C904A4-AB75-5077-13AC-7D4D63543C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7670597-F564-43BC-A016-519E9FB65EE1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1CD8F6-A976-00D9-FD39-3B1193F8C82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8ED63FB-F266-5C37-65E3-D855BCC3938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285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420D0747-6B7E-4314-84BD-B1B2FD045C91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0EF002-783F-D573-B7E6-6615AB34F8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3246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9690-DFD1-4719-AD66-F2E6F715E4A9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56960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86C8EBFA-2F2E-43CF-AEB6-7A4197935485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509872-0E94-2A47-6867-88F8F595760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53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CE103816-0A32-4119-AC67-B41C209159A7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2D4E16-F7A9-7731-E707-B6D9EACD45F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792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300-36D6-4FDA-A7CC-D7694EE78446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51492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6F4A-9078-4D0F-9F2E-CAC30D29CA4E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3017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6B569D4E-8219-447D-A1BD-A05AFC289AAD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911CA5-9BAE-ABC4-8833-FD3A9ED618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499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FB3E-CE9B-4FB0-8536-88D713D4F6AF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485163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1668-E9B3-403F-BF97-33AEC40AE4AB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2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87EEEFF-F197-DA39-3007-CE63560C1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b="9463"/>
          <a:stretch/>
        </p:blipFill>
        <p:spPr>
          <a:xfrm>
            <a:off x="4695296" y="373044"/>
            <a:ext cx="7162800" cy="648495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">
          <a:xfrm>
            <a:off x="8975725" y="0"/>
            <a:ext cx="321627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white"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white"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white"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white"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white"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6259E0E4-F492-F013-D3DD-30D1AD8D76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87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9837-A3C9-414C-AD10-0C6D24A116EA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1571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6DD1-3BB2-45CE-9190-42F24A14A2BF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9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D3AB4-DB4B-44E5-A1D8-08A8E8D33845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1207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AB5-D0F5-4C04-BD75-E9F26F8D256B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5610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A5E0-014D-4964-85D6-56D05EF2E0FE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7058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82490B-C159-4690-B560-E466A799AEE1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white"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2C85225-AD3C-2985-F8E1-A2FFCF31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9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8F51F94-1D30-9733-653C-04143560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881188"/>
            <a:ext cx="113411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113411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532812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2425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DD28D5-EDA9-47FB-2F02-AEB843BA7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b="9463"/>
          <a:stretch/>
        </p:blipFill>
        <p:spPr>
          <a:xfrm>
            <a:off x="4689352" y="373044"/>
            <a:ext cx="7162800" cy="648495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1B2E311-891A-6139-1517-C0FB65EEC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rgbClr val="EBE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81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81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81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EB8D6A9-31C7-629A-4A9B-016730CD72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299575" y="838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8" descr="Fremdlogo 2">
            <a:extLst>
              <a:ext uri="{FF2B5EF4-FFF2-40B4-BE49-F238E27FC236}">
                <a16:creationId xmlns:a16="http://schemas.microsoft.com/office/drawing/2014/main" id="{8ACB8E74-7671-A519-DDB5-63BF9E52DA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99575" y="2044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8" descr="Fremdlogo 3">
            <a:extLst>
              <a:ext uri="{FF2B5EF4-FFF2-40B4-BE49-F238E27FC236}">
                <a16:creationId xmlns:a16="http://schemas.microsoft.com/office/drawing/2014/main" id="{AB46DBD7-F20A-3546-6D58-CF03E2F90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99575" y="3250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Bildplatzhalter 8" descr="Fremdlogo 4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299575" y="4456800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4" descr="Fremdlogo 1">
            <a:extLst>
              <a:ext uri="{FF2B5EF4-FFF2-40B4-BE49-F238E27FC236}">
                <a16:creationId xmlns:a16="http://schemas.microsoft.com/office/drawing/2014/main" id="{7123E8E8-BC97-5DA7-DA4A-FFC2BDD84D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99574" y="368300"/>
            <a:ext cx="2557463" cy="2984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0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6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2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84000" indent="0">
              <a:lnSpc>
                <a:spcPct val="100000"/>
              </a:lnSpc>
              <a:buNone/>
              <a:defRPr sz="14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8" descr="Fremdlogo 4">
            <a:extLst>
              <a:ext uri="{FF2B5EF4-FFF2-40B4-BE49-F238E27FC236}">
                <a16:creationId xmlns:a16="http://schemas.microsoft.com/office/drawing/2014/main" id="{AB5F9309-A00E-AA12-16E8-AB47264A14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 bwMode="white">
          <a:xfrm>
            <a:off x="9299575" y="5661138"/>
            <a:ext cx="1800000" cy="90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014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85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2" orient="horz" pos="4133">
          <p15:clr>
            <a:srgbClr val="FBAE40"/>
          </p15:clr>
        </p15:guide>
        <p15:guide id="13" pos="5382">
          <p15:clr>
            <a:srgbClr val="FBAE40"/>
          </p15:clr>
        </p15:guide>
        <p15:guide id="14" pos="746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72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DF476F5-2D21-4221-84FA-3536746B9E9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C1B69BD-7D5E-0F33-3AA4-35A1FB4D54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006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9AB50A7-6D35-8AE8-82AA-4473662FC45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2" y="374214"/>
            <a:ext cx="2808000" cy="313057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56DFB73-932F-F00F-5C9B-46E7CB5DE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913" y="4848906"/>
            <a:ext cx="6300000" cy="169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E1F60B-AB84-B8C0-78FD-0AC049344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881188"/>
            <a:ext cx="6300000" cy="1440000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F6E72D-E2CD-2B17-1692-0088D3E8D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429000"/>
            <a:ext cx="6300000" cy="972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BBFB484B-BF8E-D0CE-E5B0-DAEC5F8128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16800" y="0"/>
            <a:ext cx="49752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250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1185">
          <p15:clr>
            <a:srgbClr val="FBAE40"/>
          </p15:clr>
        </p15:guide>
        <p15:guide id="7" pos="279">
          <p15:clr>
            <a:srgbClr val="FBAE40"/>
          </p15:clr>
        </p15:guide>
        <p15:guide id="8" orient="horz" pos="2092">
          <p15:clr>
            <a:srgbClr val="FBAE40"/>
          </p15:clr>
        </p15:guide>
        <p15:guide id="9" orient="horz" pos="2772">
          <p15:clr>
            <a:srgbClr val="FBAE40"/>
          </p15:clr>
        </p15:guide>
        <p15:guide id="10" orient="horz" pos="3045">
          <p15:clr>
            <a:srgbClr val="FBAE40"/>
          </p15:clr>
        </p15:guide>
        <p15:guide id="11" orient="horz" pos="4133">
          <p15:clr>
            <a:srgbClr val="FBAE40"/>
          </p15:clr>
        </p15:guide>
        <p15:guide id="12" pos="424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3F96E64-DEA8-4086-A9AF-0A7AF8EEF0B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8908A9-0F9F-ADE1-721F-DE9D5B086B9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4155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9D58-0DC3-42C2-AA13-30D3D2F6EFF2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561F5AD-D16A-9054-3F9E-7557F7F43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4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94CDFF67-3994-4979-A0FE-F24F80DBAC9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8AF623-594D-7EA5-A405-8FC98AB7A92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55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9DA1-8088-4835-818A-3BBD9DBBD31C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9217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3654-1CB1-4003-9415-17A1D864FFDE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59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12012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5FB2F35D-3437-4A41-91A6-5E7B9337EDDF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7FE1C6C9-F1BB-1FEC-A71A-7BC834270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7FBAD93-250B-598A-7686-84F8A0BA2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3185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543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4362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7E1EDD9-4925-1F24-10E5-D3A9F49FA0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979987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838" y="368300"/>
            <a:ext cx="64800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6F268A66-180A-493F-AAE9-AFDF022E665B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98D399DE-B716-1EC9-0CEA-9D72833AB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3838" y="1881188"/>
            <a:ext cx="6481762" cy="43195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624FC-09FC-E0E9-E23A-218074FE1E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4597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341">
          <p15:clr>
            <a:srgbClr val="FBAE40"/>
          </p15:clr>
        </p15:guide>
        <p15:guide id="5" orient="horz" pos="1185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32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CDD-2FDC-4B69-8836-F859B1F5720D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8C92948-6704-93C1-2A4D-949D9BBEF96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097973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F5A98005-84E2-4AAB-9206-83FE27ACC6DF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1DE7A30A-44AD-A30B-7DB6-30E65FFDC77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392940-B451-7E9F-FF47-ED1CBBDBA53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91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-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85EF0B69-519F-46CE-BC91-3412468657B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857443B4-450E-4531-16B0-F56D501177E6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Klicken Sie auf das Symbol, um die SmartArt-Grafik hinzuzufügen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1353AC-C8AE-7600-6F14-CEA95CBAAD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299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25495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A7B009-98CE-F711-86B1-0FBDC39FD4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 tIns="108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5D886-BEDB-F794-1053-4800796692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02A31D2-BA4A-4A6E-8BA3-F30205AFCA93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00F990C4-CBF5-0376-2996-1B2BCF25FB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E7B60-4F6C-73D4-B08F-AF65BC4EEF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223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6ACD-0C1F-425B-9930-7601BA49EE6D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5400000" cy="4319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790935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ADFA-B378-41F5-AA4C-7B1324097562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iagrammplatzhalter 4">
            <a:extLst>
              <a:ext uri="{FF2B5EF4-FFF2-40B4-BE49-F238E27FC236}">
                <a16:creationId xmlns:a16="http://schemas.microsoft.com/office/drawing/2014/main" id="{069BC955-65F2-1CC2-C1EC-8AC25932A07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83337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50374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C3A1B1-9EA2-2B08-7CEF-4A5BB300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9282" y="6462000"/>
            <a:ext cx="1440000" cy="180000"/>
          </a:xfrm>
        </p:spPr>
        <p:txBody>
          <a:bodyPr/>
          <a:lstStyle/>
          <a:p>
            <a:fld id="{E160DAE3-2EED-40E8-8859-3FFBF67123F9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4E4AC8-CB06-E431-2C93-932B8B71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iagrammplatzhalter 9">
            <a:extLst>
              <a:ext uri="{FF2B5EF4-FFF2-40B4-BE49-F238E27FC236}">
                <a16:creationId xmlns:a16="http://schemas.microsoft.com/office/drawing/2014/main" id="{BA090DC4-B5CE-1475-95F0-060F4061570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9AD401-DF83-711D-59BE-83060759E4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2365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6204-3BB4-4B50-89C2-F5FBB9A2B578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iagrammplatzhalter 4">
            <a:extLst>
              <a:ext uri="{FF2B5EF4-FFF2-40B4-BE49-F238E27FC236}">
                <a16:creationId xmlns:a16="http://schemas.microsoft.com/office/drawing/2014/main" id="{9825D48E-9B5A-7324-51C8-CCE3F77DFF75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42913" y="1881189"/>
            <a:ext cx="5400675" cy="4319586"/>
          </a:xfrm>
        </p:spPr>
        <p:txBody>
          <a:bodyPr/>
          <a:lstStyle/>
          <a:p>
            <a:r>
              <a:rPr lang="de-DE"/>
              <a:t>Diagramm durch Klicken auf Symbol hinzufügen</a:t>
            </a:r>
          </a:p>
        </p:txBody>
      </p:sp>
      <p:sp>
        <p:nvSpPr>
          <p:cNvPr id="6" name="Tabellenplatzhalter 5">
            <a:extLst>
              <a:ext uri="{FF2B5EF4-FFF2-40B4-BE49-F238E27FC236}">
                <a16:creationId xmlns:a16="http://schemas.microsoft.com/office/drawing/2014/main" id="{B878F67D-8A5E-8719-9EAD-817E3BD5D58A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383338" y="1881188"/>
            <a:ext cx="5400675" cy="431958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1556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1071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-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CB29243D-F0F4-C387-9878-4F6B9CCCA5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32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9C02-71E8-4EA3-AE46-72A2ED88515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Wortmarke">
            <a:extLst>
              <a:ext uri="{FF2B5EF4-FFF2-40B4-BE49-F238E27FC236}">
                <a16:creationId xmlns:a16="http://schemas.microsoft.com/office/drawing/2014/main" id="{7C06B58E-8151-74FB-9F85-B78E89241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ADC51BD-7435-2059-EE97-80FAC770A6C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51200" y="1881187"/>
            <a:ext cx="8940800" cy="4976813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2BE5-347C-484E-BC1B-DD20F637B91A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9"/>
            <a:ext cx="2520000" cy="4319586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accent1"/>
                </a:solidFill>
              </a:defRPr>
            </a:lvl1pPr>
            <a:lvl2pPr marL="32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2pPr>
            <a:lvl3pPr marL="68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3pPr>
            <a:lvl4pPr marL="104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4pPr>
            <a:lvl5pPr marL="1404000" indent="0">
              <a:lnSpc>
                <a:spcPts val="2000"/>
              </a:lnSpc>
              <a:spcBef>
                <a:spcPts val="0"/>
              </a:spcBef>
              <a:buFontTx/>
              <a:buNone/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995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1185">
          <p15:clr>
            <a:srgbClr val="FBAE40"/>
          </p15:clr>
        </p15:guide>
        <p15:guide id="5" pos="7423">
          <p15:clr>
            <a:srgbClr val="FBAE40"/>
          </p15:clr>
        </p15:guide>
        <p15:guide id="6" pos="279">
          <p15:clr>
            <a:srgbClr val="FBAE40"/>
          </p15:clr>
        </p15:guide>
        <p15:guide id="7" orient="horz" pos="1071">
          <p15:clr>
            <a:srgbClr val="FBAE40"/>
          </p15:clr>
        </p15:guide>
        <p15:guide id="8" orient="horz" pos="232">
          <p15:clr>
            <a:srgbClr val="FBAE40"/>
          </p15:clr>
        </p15:guide>
        <p15:guide id="9" orient="horz" pos="3906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F242-89D4-4024-9265-A2047173F2D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8"/>
            <a:ext cx="5581650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A9900D-FD67-D411-B884-7BCDDCC476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7437" y="1881187"/>
            <a:ext cx="5616575" cy="360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1E82B0-867C-907D-ADD7-43B470EE8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13" y="5589588"/>
            <a:ext cx="5581649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7438" y="5589588"/>
            <a:ext cx="5616575" cy="61118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14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795">
          <p15:clr>
            <a:srgbClr val="FBAE40"/>
          </p15:clr>
        </p15:guide>
        <p15:guide id="6" orient="horz" pos="3453">
          <p15:clr>
            <a:srgbClr val="FBAE40"/>
          </p15:clr>
        </p15:guide>
        <p15:guide id="7" orient="horz" pos="3521">
          <p15:clr>
            <a:srgbClr val="FBAE40"/>
          </p15:clr>
        </p15:guide>
        <p15:guide id="8" pos="279">
          <p15:clr>
            <a:srgbClr val="FBAE40"/>
          </p15:clr>
        </p15:guide>
        <p15:guide id="9" pos="742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232">
          <p15:clr>
            <a:srgbClr val="FBAE40"/>
          </p15:clr>
        </p15:guide>
        <p15:guide id="12" orient="horz" pos="3906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0CE6C-B50A-4CCE-8735-120ACF43F7F9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C15097B-8F8C-825A-0A9F-94BB153CF1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2913" y="1881187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12D0081E-DB70-D166-1EEC-CFE0F328F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76013" y="4149725"/>
            <a:ext cx="3708000" cy="215899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4000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4000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4000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4000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Bildplatzhalter 4">
            <a:extLst>
              <a:ext uri="{FF2B5EF4-FFF2-40B4-BE49-F238E27FC236}">
                <a16:creationId xmlns:a16="http://schemas.microsoft.com/office/drawing/2014/main" id="{DC8F4D54-8DB0-9635-10BB-D040C57C4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291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Bildplatzhalter 4">
            <a:extLst>
              <a:ext uri="{FF2B5EF4-FFF2-40B4-BE49-F238E27FC236}">
                <a16:creationId xmlns:a16="http://schemas.microsoft.com/office/drawing/2014/main" id="{0517DC33-DBAA-AA58-9585-7330EACA09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5926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533C014-ECD9-15AE-BCAD-D2EB683909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5613" y="1881188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89D8A52B-DEC8-0A30-7A38-0F17A75EE1E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9263" y="4148725"/>
            <a:ext cx="3708400" cy="216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746098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9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2615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2546">
          <p15:clr>
            <a:srgbClr val="FBAE40"/>
          </p15:clr>
        </p15:guide>
        <p15:guide id="9" orient="horz" pos="2614">
          <p15:clr>
            <a:srgbClr val="FBAE40"/>
          </p15:clr>
        </p15:guide>
        <p15:guide id="10" pos="2683">
          <p15:clr>
            <a:srgbClr val="FBAE40"/>
          </p15:clr>
        </p15:guide>
        <p15:guide id="11" pos="5087">
          <p15:clr>
            <a:srgbClr val="FBAE40"/>
          </p15:clr>
        </p15:guide>
        <p15:guide id="12" pos="279">
          <p15:clr>
            <a:srgbClr val="FBAE40"/>
          </p15:clr>
        </p15:guide>
        <p15:guide id="13" pos="7423">
          <p15:clr>
            <a:srgbClr val="FBAE40"/>
          </p15:clr>
        </p15:guide>
        <p15:guide id="14" orient="horz" pos="232">
          <p15:clr>
            <a:srgbClr val="FBAE40"/>
          </p15:clr>
        </p15:guide>
        <p15:guide id="15" orient="horz" pos="107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6298-E112-4E11-92B8-3B527238C701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946862-EB57-BF1F-4116-DA29E1D2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7273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0F8B47-AB4B-D5CF-9E17-FEC86D3D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0D40-E2D4-4FCB-9604-0783D752AB99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541BBE-4DA8-F563-0B31-0687A0BB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646BD-B5B7-07D4-6124-846ED934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829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22DFAC7-A0DA-57B4-1A4E-570797EC7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1881188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A693DD3-DFBA-AF7E-DE27-B3BD7C50E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2913" y="6232752"/>
            <a:ext cx="11349037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C4364C52-98A1-B1BF-95F1-E63754CB0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4" y="1881189"/>
            <a:ext cx="11341099" cy="4356099"/>
          </a:xfrm>
        </p:spPr>
        <p:txBody>
          <a:bodyPr tIns="108000" numCol="2" spcCol="360000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7D647F-760D-E88D-6E86-3140EBEF31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2F0CADF-83E6-4756-9339-C8EA8B5783F4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A0A208F-1E3F-CC49-A888-405ECD950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D328FC0-2742-3A64-B229-0E5FB25466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901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1071">
          <p15:clr>
            <a:srgbClr val="FBAE40"/>
          </p15:clr>
        </p15:guide>
        <p15:guide id="6" orient="horz" pos="232">
          <p15:clr>
            <a:srgbClr val="FBAE40"/>
          </p15:clr>
        </p15:guide>
        <p15:guide id="7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C016B-CBE9-B1E9-25DB-1AD4166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D6E23B1-88A0-B39B-7F81-21D83D7B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F34AC5D-F74C-4234-B61E-15B0437195A0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07299F2-2C01-EE77-79E2-17A5852D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260B29-097F-47E0-6EBA-206D14553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3429000"/>
            <a:ext cx="5581650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FCEBEB3-9CF9-38E2-5212-791077F418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7438" y="3429000"/>
            <a:ext cx="5616575" cy="27717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1pPr>
            <a:lvl2pPr marL="32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2pPr>
            <a:lvl3pPr marL="68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3pPr>
            <a:lvl4pPr marL="104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4pPr>
            <a:lvl5pPr marL="1404000" indent="0">
              <a:lnSpc>
                <a:spcPct val="100000"/>
              </a:lnSpc>
              <a:spcBef>
                <a:spcPts val="1000"/>
              </a:spcBef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67DB692-13C0-CFC2-278D-7C6CF65B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79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232">
          <p15:clr>
            <a:srgbClr val="FBAE40"/>
          </p15:clr>
        </p15:guide>
        <p15:guide id="4" orient="horz" pos="1071">
          <p15:clr>
            <a:srgbClr val="FBAE40"/>
          </p15:clr>
        </p15:guide>
        <p15:guide id="5" pos="3795">
          <p15:clr>
            <a:srgbClr val="FBAE40"/>
          </p15:clr>
        </p15:guide>
        <p15:guide id="6" pos="3885">
          <p15:clr>
            <a:srgbClr val="FBAE40"/>
          </p15:clr>
        </p15:guide>
        <p15:guide id="7" orient="horz" pos="2160">
          <p15:clr>
            <a:srgbClr val="FBAE40"/>
          </p15:clr>
        </p15:guide>
        <p15:guide id="8" orient="horz" pos="390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-Trenner">
    <p:bg bwMode="ltGray"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D3F0E-4D48-B8EA-224A-465A8DFA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1882800"/>
            <a:ext cx="11340000" cy="1440000"/>
          </a:xfrm>
        </p:spPr>
        <p:txBody>
          <a:bodyPr anchor="t" anchorCtr="0"/>
          <a:lstStyle>
            <a:lvl1pPr>
              <a:lnSpc>
                <a:spcPct val="10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60AD8-DE9A-9AAD-4D0F-7EA0D507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800" y="3430800"/>
            <a:ext cx="11340000" cy="972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AACC7D-9991-7ED0-3156-F96650622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8C22886-775C-408F-BB43-B6064A6CE032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7C3C8C-FBE5-D668-6000-A0936F26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7C94C-59AE-DD77-EDD5-E2040DC3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409FC36-5544-4C14-3CA5-A97D3A1AE3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14894" b="9397"/>
          <a:stretch/>
        </p:blipFill>
        <p:spPr>
          <a:xfrm>
            <a:off x="6096000" y="368299"/>
            <a:ext cx="6096000" cy="648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22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092">
          <p15:clr>
            <a:srgbClr val="FBAE40"/>
          </p15:clr>
        </p15:guide>
        <p15:guide id="6" orient="horz" pos="27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E9AD6-DE3B-834C-F6EE-7CE27BC0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2F62DA-C002-970B-9E7C-014D632FB9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3" y="1881188"/>
            <a:ext cx="11341099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F0522C-DB5B-BB39-529C-0B0E9D56C67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A891C4-E740-4D23-BBEE-113B3D7E487E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D9FB6-A578-0515-5026-D184C2D7549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6C68862-1019-B291-D2FE-96DF560C0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93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185">
          <p15:clr>
            <a:srgbClr val="FBAE40"/>
          </p15:clr>
        </p15:guide>
        <p15:guide id="3" pos="279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1071">
          <p15:clr>
            <a:srgbClr val="FBAE40"/>
          </p15:clr>
        </p15:guide>
        <p15:guide id="7" orient="horz" pos="390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5478F-B967-3139-E427-AF9BE630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A8C80D60-F0DD-3ACE-3664-35CD746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BDCB7-074D-4257-B54E-A2FF043C8402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87699E5-391A-EBED-6876-81C679E2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728AAD-484A-A445-FF06-D5516CC1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CF61B28-96F4-956D-110E-D70D7542B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1881188"/>
            <a:ext cx="5400000" cy="4319587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2B357CC-9A14-1036-8164-DB548FF834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013" y="1881189"/>
            <a:ext cx="5400000" cy="43195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8672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2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pos="3681">
          <p15:clr>
            <a:srgbClr val="FBAE40"/>
          </p15:clr>
        </p15:guide>
        <p15:guide id="6" pos="279">
          <p15:clr>
            <a:srgbClr val="FBAE40"/>
          </p15:clr>
        </p15:guide>
        <p15:guide id="7" pos="7423">
          <p15:clr>
            <a:srgbClr val="FBAE40"/>
          </p15:clr>
        </p15:guide>
        <p15:guide id="8" orient="horz" pos="1071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390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4A7C4-025F-8CB7-8150-07678C96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4" y="365125"/>
            <a:ext cx="113411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7C0F3-9E07-288D-D732-8748F4B62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881188"/>
            <a:ext cx="54006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A95515-7113-4A8A-DBB8-3B5D0E9D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338" y="1881188"/>
            <a:ext cx="5400975" cy="647700"/>
          </a:xfrm>
        </p:spPr>
        <p:txBody>
          <a:bodyPr anchor="t" anchorCtr="0"/>
          <a:lstStyle>
            <a:lvl1pPr marL="0" indent="0">
              <a:buNone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1A9D2A0A-3FAF-C915-DBA8-85CB745E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0A3CF-1527-4FBC-980B-3B3D96E2C73E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E0BC3A5-4C44-AD2E-7EA1-764592E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016071D5-87AC-52B7-7B68-30FBE98B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50BAB8F2-A7BB-5C78-DC67-56B395ED68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2" y="2528888"/>
            <a:ext cx="5400000" cy="3671886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2A0034E0-4B18-95C8-1C2F-94E8909043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3338" y="2528888"/>
            <a:ext cx="5400000" cy="3672000"/>
          </a:xfrm>
        </p:spPr>
        <p:txBody>
          <a:bodyPr/>
          <a:lstStyle>
            <a:lvl1pPr marL="216000"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20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81">
          <p15:clr>
            <a:srgbClr val="FBAE40"/>
          </p15:clr>
        </p15:guide>
        <p15:guide id="4" orient="horz" pos="1185">
          <p15:clr>
            <a:srgbClr val="FBAE40"/>
          </p15:clr>
        </p15:guide>
        <p15:guide id="5" orient="horz" pos="1593">
          <p15:clr>
            <a:srgbClr val="FBAE40"/>
          </p15:clr>
        </p15:guide>
        <p15:guide id="6" pos="4021">
          <p15:clr>
            <a:srgbClr val="FBAE40"/>
          </p15:clr>
        </p15:guide>
        <p15:guide id="7" pos="279">
          <p15:clr>
            <a:srgbClr val="FBAE40"/>
          </p15:clr>
        </p15:guide>
        <p15:guide id="8" pos="7423">
          <p15:clr>
            <a:srgbClr val="FBAE40"/>
          </p15:clr>
        </p15:guide>
        <p15:guide id="9" orient="horz" pos="232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39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B293C4-DE23-4B13-851C-021E18520767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Albert-Ludwigs-Universität Freiburg | Data-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ethics</a:t>
            </a:r>
            <a:r>
              <a:rPr lang="de-DE" dirty="0"/>
              <a:t>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15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4B1598D-0C2F-6323-C46E-FBFFB0C3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41100" cy="13255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62497-1D4C-FE3C-308D-457099AF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81189"/>
            <a:ext cx="113411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Siebente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ECBDF-2C07-74E9-E61F-821A622F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8094" y="6462000"/>
            <a:ext cx="1440000" cy="180000"/>
          </a:xfrm>
          <a:prstGeom prst="rect">
            <a:avLst/>
          </a:prstGeom>
        </p:spPr>
        <p:txBody>
          <a:bodyPr vert="horz" lIns="3600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D2A4CEB-AED2-41B0-A555-81670E654122}" type="datetime4">
              <a:rPr lang="de-DE" smtClean="0"/>
              <a:t>21. Februar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E1920-5881-17C3-748A-E24A23F81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80800" y="6462000"/>
            <a:ext cx="6264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Albert-Ludwigs-Universität Freiburg | Data-driven ethics |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8360DC-D55D-89EB-E3E2-CCDE8F8A5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013" y="6462311"/>
            <a:ext cx="36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2571F0E-BA57-4409-A3A5-945CC828A36E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1CBBAB-EF00-7A8D-A9CB-F8B798CC8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800" y="6493236"/>
            <a:ext cx="1692000" cy="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</p:sldLayoutIdLst>
  <p:hf hdr="0"/>
  <p:txStyles>
    <p:titleStyle>
      <a:lvl1pPr marL="0" indent="0" algn="l" defTabSz="914400" rtl="0" eaLnBrk="1" latinLnBrk="0" hangingPunct="1">
        <a:lnSpc>
          <a:spcPts val="3200"/>
        </a:lnSpc>
        <a:spcBef>
          <a:spcPct val="0"/>
        </a:spcBef>
        <a:buFont typeface="Arial" panose="020B0604020202020204" pitchFamily="34" charset="0"/>
        <a:buNone/>
        <a:defRPr sz="2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6000" indent="-216000" algn="l" defTabSz="914400" rtl="0" eaLnBrk="1" latinLnBrk="0" hangingPunct="1">
        <a:lnSpc>
          <a:spcPts val="2800"/>
        </a:lnSpc>
        <a:spcBef>
          <a:spcPts val="5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1pPr>
      <a:lvl2pPr marL="5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90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3pPr>
      <a:lvl4pPr marL="126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4pPr>
      <a:lvl5pPr marL="162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5pPr>
      <a:lvl6pPr marL="198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6pPr>
      <a:lvl7pPr marL="2340000" indent="-2160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7pPr>
      <a:lvl8pPr marL="270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8pPr>
      <a:lvl9pPr marL="3060000" indent="-228600" algn="l" defTabSz="914400" rtl="0" eaLnBrk="1" latinLnBrk="0" hangingPunct="1">
        <a:lnSpc>
          <a:spcPts val="28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9.svg"/><Relationship Id="rId18" Type="http://schemas.openxmlformats.org/officeDocument/2006/relationships/hyperlink" Target="mailto:miriam.beneke@psychologie.uni-freiburg.de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microsoft.com/office/2007/relationships/hdphoto" Target="../media/hdphoto1.wdp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hyperlink" Target="mailto:julius.fenn@psychologie.uni-freiburg.de" TargetMode="External"/><Relationship Id="rId5" Type="http://schemas.openxmlformats.org/officeDocument/2006/relationships/image" Target="../media/image12.svg"/><Relationship Id="rId15" Type="http://schemas.openxmlformats.org/officeDocument/2006/relationships/image" Target="../media/image21.svg"/><Relationship Id="rId10" Type="http://schemas.openxmlformats.org/officeDocument/2006/relationships/image" Target="../media/image17.svg"/><Relationship Id="rId19" Type="http://schemas.openxmlformats.org/officeDocument/2006/relationships/hyperlink" Target="https://forms.gle/qRatKQ4akVPKfvyd8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14C6-C22F-9841-424C-65F1F28B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>
            <a:extLst>
              <a:ext uri="{FF2B5EF4-FFF2-40B4-BE49-F238E27FC236}">
                <a16:creationId xmlns:a16="http://schemas.microsoft.com/office/drawing/2014/main" id="{B4F5C423-B627-4DE7-8A54-7923DB77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324" y="1650845"/>
            <a:ext cx="2028179" cy="20281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0606BC6-3175-5B15-7192-A32297D1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10" y="87338"/>
            <a:ext cx="11341100" cy="485994"/>
          </a:xfrm>
        </p:spPr>
        <p:txBody>
          <a:bodyPr/>
          <a:lstStyle/>
          <a:p>
            <a:r>
              <a:rPr lang="de-DE" sz="2400" dirty="0"/>
              <a:t>Einführungsworkshop in 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3B886-46B1-E9E6-C9E7-86F0E5D5C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543" y="639390"/>
            <a:ext cx="4320000" cy="5798889"/>
          </a:xfrm>
          <a:solidFill>
            <a:schemeClr val="tx1">
              <a:lumMod val="20000"/>
              <a:lumOff val="80000"/>
            </a:schemeClr>
          </a:solidFill>
        </p:spPr>
        <p:txBody>
          <a:bodyPr lIns="36000" tIns="36000" rIns="36000" bIns="36000"/>
          <a:lstStyle/>
          <a:p>
            <a:pPr marL="0" indent="0" algn="ctr">
              <a:buNone/>
            </a:pPr>
            <a:r>
              <a:rPr lang="de-DE" b="1" dirty="0">
                <a:latin typeface=""/>
              </a:rPr>
              <a:t>WAS?</a:t>
            </a:r>
            <a:endParaRPr lang="de-DE" b="1" dirty="0"/>
          </a:p>
          <a:p>
            <a:r>
              <a:rPr lang="de-DE" b="1" dirty="0">
                <a:latin typeface=""/>
                <a:cs typeface="Futura Medium" panose="020B0602020204020303" pitchFamily="34" charset="-79"/>
              </a:rPr>
              <a:t>Kostenfreie Software</a:t>
            </a:r>
            <a:r>
              <a:rPr lang="de-DE" dirty="0">
                <a:latin typeface=""/>
                <a:cs typeface="Futura Medium" panose="020B0602020204020303" pitchFamily="34" charset="-79"/>
              </a:rPr>
              <a:t>: R ist eine leistungsstarke Umgebung für statistische Berechnungen und Grafiken.</a:t>
            </a:r>
          </a:p>
          <a:p>
            <a:r>
              <a:rPr lang="de-DE" b="1" dirty="0">
                <a:latin typeface=""/>
                <a:cs typeface="Futura Medium" panose="020B0602020204020303" pitchFamily="34" charset="-79"/>
              </a:rPr>
              <a:t>Einführung in R</a:t>
            </a:r>
            <a:r>
              <a:rPr lang="de-DE" dirty="0">
                <a:latin typeface=""/>
                <a:cs typeface="Futura Medium" panose="020B0602020204020303" pitchFamily="34" charset="-79"/>
              </a:rPr>
              <a:t>: Du lernst die Grundlagen der Software – von den wichtigsten Befehlen bis hin zu ersten Analyseverfahren.</a:t>
            </a:r>
          </a:p>
          <a:p>
            <a:r>
              <a:rPr lang="de-DE" b="1" dirty="0">
                <a:latin typeface=""/>
                <a:cs typeface="Futura Medium" panose="020B0602020204020303" pitchFamily="34" charset="-79"/>
              </a:rPr>
              <a:t>Praktische Vorlagen</a:t>
            </a:r>
            <a:r>
              <a:rPr lang="de-DE" dirty="0">
                <a:latin typeface=""/>
                <a:cs typeface="Futura Medium" panose="020B0602020204020303" pitchFamily="34" charset="-79"/>
              </a:rPr>
              <a:t>: Zahlreiche Vorlagen für deine eigenen Projekte, wie Abschlussarbeiten.</a:t>
            </a:r>
          </a:p>
          <a:p>
            <a:r>
              <a:rPr lang="de-DE" b="1" dirty="0">
                <a:latin typeface=""/>
                <a:cs typeface="Futura Medium" panose="020B0602020204020303" pitchFamily="34" charset="-79"/>
              </a:rPr>
              <a:t>Für Einsteiger geeignet</a:t>
            </a:r>
            <a:r>
              <a:rPr lang="de-DE" dirty="0">
                <a:latin typeface=""/>
                <a:cs typeface="Futura Medium" panose="020B0602020204020303" pitchFamily="34" charset="-79"/>
              </a:rPr>
              <a:t>: Der Workshop richtet sich an alle ohne Vorkenntnisse.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CBB80-A6FD-4734-70E1-6C890BDC9F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244436" y="6646580"/>
            <a:ext cx="9902711" cy="173477"/>
          </a:xfrm>
        </p:spPr>
        <p:txBody>
          <a:bodyPr/>
          <a:lstStyle/>
          <a:p>
            <a:r>
              <a:rPr lang="en-US" dirty="0"/>
              <a:t>Von Julius Fenn (Post-doc des </a:t>
            </a:r>
            <a:r>
              <a:rPr lang="en-US" dirty="0" err="1"/>
              <a:t>Exzellenzclusters</a:t>
            </a:r>
            <a:r>
              <a:rPr lang="en-US" dirty="0"/>
              <a:t> Living, Adaptive and Energy-autonomous Materials Systems (</a:t>
            </a:r>
            <a:r>
              <a:rPr lang="en-US" dirty="0" err="1"/>
              <a:t>livMatS</a:t>
            </a:r>
            <a:r>
              <a:rPr lang="en-US" dirty="0"/>
              <a:t>), Mitarbeiter in </a:t>
            </a:r>
            <a:r>
              <a:rPr lang="de-DE" dirty="0"/>
              <a:t>der Allgemeinen Psychologie </a:t>
            </a:r>
            <a:r>
              <a:rPr lang="en-US" dirty="0"/>
              <a:t>Freiburg)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D78F3D8-7022-9427-F434-2F25BF3FC762}"/>
              </a:ext>
            </a:extLst>
          </p:cNvPr>
          <p:cNvSpPr txBox="1"/>
          <p:nvPr/>
        </p:nvSpPr>
        <p:spPr>
          <a:xfrm>
            <a:off x="9790908" y="5670493"/>
            <a:ext cx="2251231" cy="84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using programming to innovate, solve problems, and harness technology's potential (picture created by </a:t>
            </a:r>
            <a:r>
              <a:rPr lang="en-US" sz="1200" dirty="0" err="1">
                <a:solidFill>
                  <a:srgbClr val="000000"/>
                </a:solidFill>
              </a:rPr>
              <a:t>ChatGPT</a:t>
            </a:r>
            <a:r>
              <a:rPr lang="en-US" sz="1200" dirty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2037BA8-7DAE-710A-8830-5D3F89567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832" y="3658332"/>
            <a:ext cx="2092745" cy="2048550"/>
          </a:xfrm>
          <a:prstGeom prst="rect">
            <a:avLst/>
          </a:prstGeom>
        </p:spPr>
      </p:pic>
      <p:sp>
        <p:nvSpPr>
          <p:cNvPr id="6" name="Textplatzhalter 2">
            <a:extLst>
              <a:ext uri="{FF2B5EF4-FFF2-40B4-BE49-F238E27FC236}">
                <a16:creationId xmlns:a16="http://schemas.microsoft.com/office/drawing/2014/main" id="{25D400EE-86EE-D3FE-A999-D139A6705569}"/>
              </a:ext>
            </a:extLst>
          </p:cNvPr>
          <p:cNvSpPr txBox="1">
            <a:spLocks/>
          </p:cNvSpPr>
          <p:nvPr/>
        </p:nvSpPr>
        <p:spPr>
          <a:xfrm>
            <a:off x="4958690" y="639391"/>
            <a:ext cx="4320000" cy="434029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 lIns="108000" tIns="108000" rIns="108000" bIns="10800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"/>
                <a:cs typeface="Futura Medium" panose="020B0602020204020303" pitchFamily="34" charset="-79"/>
              </a:rPr>
              <a:t>WANN?</a:t>
            </a:r>
          </a:p>
          <a:p>
            <a:pPr marL="0" indent="0">
              <a:buNone/>
            </a:pPr>
            <a:r>
              <a:rPr lang="en-US" dirty="0">
                <a:latin typeface=""/>
                <a:cs typeface="Futura Medium" panose="020B0602020204020303" pitchFamily="34" charset="-79"/>
              </a:rPr>
              <a:t>Vier </a:t>
            </a:r>
            <a:r>
              <a:rPr lang="en-US" dirty="0" err="1">
                <a:latin typeface=""/>
                <a:cs typeface="Futura Medium" panose="020B0602020204020303" pitchFamily="34" charset="-79"/>
              </a:rPr>
              <a:t>halbe</a:t>
            </a:r>
            <a:r>
              <a:rPr lang="en-US" dirty="0">
                <a:latin typeface=""/>
                <a:cs typeface="Futura Medium" panose="020B0602020204020303" pitchFamily="34" charset="-79"/>
              </a:rPr>
              <a:t> Tage </a:t>
            </a:r>
            <a:r>
              <a:rPr lang="en-US" dirty="0" err="1">
                <a:latin typeface=""/>
                <a:cs typeface="Futura Medium" panose="020B0602020204020303" pitchFamily="34" charset="-79"/>
              </a:rPr>
              <a:t>im</a:t>
            </a:r>
            <a:r>
              <a:rPr lang="en-US" dirty="0">
                <a:latin typeface=""/>
                <a:cs typeface="Futura Medium" panose="020B0602020204020303" pitchFamily="34" charset="-79"/>
              </a:rPr>
              <a:t> </a:t>
            </a:r>
            <a:r>
              <a:rPr lang="de-DE" dirty="0">
                <a:latin typeface=""/>
                <a:cs typeface="Futura Medium" panose="020B0602020204020303" pitchFamily="34" charset="-79"/>
              </a:rPr>
              <a:t>HS 1098 (Kollegiengebäude I, Erdgeschoß, Platz der Universität 3, 79098 Freiburg); alle Termine sind verpflichtend für die Teilnahme und den abschließenden Erhalt eines Zertifikats</a:t>
            </a:r>
            <a:endParaRPr lang="en-US" dirty="0">
              <a:latin typeface=""/>
              <a:cs typeface="Futura Medium" panose="020B0602020204020303" pitchFamily="34" charset="-79"/>
            </a:endParaRPr>
          </a:p>
          <a:p>
            <a:pPr marL="320675" lvl="1" indent="0">
              <a:buNone/>
            </a:pPr>
            <a:r>
              <a:rPr lang="de-DE" dirty="0">
                <a:latin typeface=""/>
                <a:cs typeface="Futura Medium" panose="020B0602020204020303" pitchFamily="34" charset="-79"/>
              </a:rPr>
              <a:t>Freitag, den 09.05.; 16 – 20 Uhr</a:t>
            </a:r>
          </a:p>
          <a:p>
            <a:pPr marL="320675" lvl="1" indent="0">
              <a:buNone/>
            </a:pPr>
            <a:r>
              <a:rPr lang="de-DE" dirty="0">
                <a:latin typeface=""/>
                <a:cs typeface="Futura Medium" panose="020B0602020204020303" pitchFamily="34" charset="-79"/>
              </a:rPr>
              <a:t>Samstag, den 10.05.; 10 – 16 Uhr</a:t>
            </a:r>
          </a:p>
          <a:p>
            <a:pPr marL="320675" lvl="1" indent="0">
              <a:buNone/>
            </a:pPr>
            <a:r>
              <a:rPr lang="de-DE" dirty="0">
                <a:latin typeface=""/>
                <a:cs typeface="Futura Medium" panose="020B0602020204020303" pitchFamily="34" charset="-79"/>
              </a:rPr>
              <a:t>Freitag, den 16.05.; 16 – 20 Uhr</a:t>
            </a:r>
          </a:p>
          <a:p>
            <a:pPr marL="320675" lvl="1" indent="0">
              <a:buNone/>
            </a:pPr>
            <a:r>
              <a:rPr lang="de-DE" dirty="0">
                <a:latin typeface=""/>
                <a:cs typeface="Futura Medium" panose="020B0602020204020303" pitchFamily="34" charset="-79"/>
              </a:rPr>
              <a:t>Samstag, den 17.05.; 10 – 16 Uhr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8EA61E1E-9779-4271-D52B-C0F52B60BECD}"/>
              </a:ext>
            </a:extLst>
          </p:cNvPr>
          <p:cNvSpPr txBox="1">
            <a:spLocks/>
          </p:cNvSpPr>
          <p:nvPr/>
        </p:nvSpPr>
        <p:spPr>
          <a:xfrm>
            <a:off x="9860988" y="113430"/>
            <a:ext cx="2040276" cy="8253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ANMELDUNG BIS ZUM 30. APRIL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E22090-23DF-FBCE-FE2D-F25575A5B4A6}"/>
              </a:ext>
            </a:extLst>
          </p:cNvPr>
          <p:cNvGrpSpPr/>
          <p:nvPr/>
        </p:nvGrpSpPr>
        <p:grpSpPr>
          <a:xfrm>
            <a:off x="349504" y="512811"/>
            <a:ext cx="841833" cy="801688"/>
            <a:chOff x="2942514" y="788853"/>
            <a:chExt cx="1325563" cy="1325563"/>
          </a:xfrm>
        </p:grpSpPr>
        <p:pic>
          <p:nvPicPr>
            <p:cNvPr id="12" name="Graphic 11" descr="Laptop with solid fill">
              <a:extLst>
                <a:ext uri="{FF2B5EF4-FFF2-40B4-BE49-F238E27FC236}">
                  <a16:creationId xmlns:a16="http://schemas.microsoft.com/office/drawing/2014/main" id="{0C744F13-373C-C9B6-50EA-7CCD30F78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42514" y="788853"/>
              <a:ext cx="1325563" cy="1325563"/>
            </a:xfrm>
            <a:prstGeom prst="rect">
              <a:avLst/>
            </a:prstGeom>
          </p:spPr>
        </p:pic>
        <p:pic>
          <p:nvPicPr>
            <p:cNvPr id="13" name="Grafik 8">
              <a:extLst>
                <a:ext uri="{FF2B5EF4-FFF2-40B4-BE49-F238E27FC236}">
                  <a16:creationId xmlns:a16="http://schemas.microsoft.com/office/drawing/2014/main" id="{8990988B-539A-7857-8916-ED4EA0C8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9941" y="1168214"/>
              <a:ext cx="422327" cy="422327"/>
            </a:xfrm>
            <a:prstGeom prst="rect">
              <a:avLst/>
            </a:prstGeom>
          </p:spPr>
        </p:pic>
      </p:grpSp>
      <p:pic>
        <p:nvPicPr>
          <p:cNvPr id="18" name="Graphic 17" descr="Daily calendar with solid fill">
            <a:extLst>
              <a:ext uri="{FF2B5EF4-FFF2-40B4-BE49-F238E27FC236}">
                <a16:creationId xmlns:a16="http://schemas.microsoft.com/office/drawing/2014/main" id="{5D185F24-29F6-D95D-FD9B-A74E50C01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2615" y="542745"/>
            <a:ext cx="758291" cy="75829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D5D4438-2499-A41B-0769-B1A31095AA46}"/>
              </a:ext>
            </a:extLst>
          </p:cNvPr>
          <p:cNvGrpSpPr/>
          <p:nvPr/>
        </p:nvGrpSpPr>
        <p:grpSpPr>
          <a:xfrm>
            <a:off x="5146824" y="3429000"/>
            <a:ext cx="209568" cy="1463175"/>
            <a:chOff x="4630628" y="3713501"/>
            <a:chExt cx="209568" cy="1463175"/>
          </a:xfrm>
        </p:grpSpPr>
        <p:pic>
          <p:nvPicPr>
            <p:cNvPr id="16" name="Graphic 15" descr="Clock with solid fill">
              <a:extLst>
                <a:ext uri="{FF2B5EF4-FFF2-40B4-BE49-F238E27FC236}">
                  <a16:creationId xmlns:a16="http://schemas.microsoft.com/office/drawing/2014/main" id="{344C8C5D-1186-EBE4-8511-281B1486B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0628" y="3713501"/>
              <a:ext cx="209568" cy="209568"/>
            </a:xfrm>
            <a:prstGeom prst="rect">
              <a:avLst/>
            </a:prstGeom>
          </p:spPr>
        </p:pic>
        <p:pic>
          <p:nvPicPr>
            <p:cNvPr id="19" name="Graphic 18" descr="Clock with solid fill">
              <a:extLst>
                <a:ext uri="{FF2B5EF4-FFF2-40B4-BE49-F238E27FC236}">
                  <a16:creationId xmlns:a16="http://schemas.microsoft.com/office/drawing/2014/main" id="{FE40BC9B-CBDC-E129-FEC9-B39677EBC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0628" y="4131370"/>
              <a:ext cx="209568" cy="209568"/>
            </a:xfrm>
            <a:prstGeom prst="rect">
              <a:avLst/>
            </a:prstGeom>
          </p:spPr>
        </p:pic>
        <p:pic>
          <p:nvPicPr>
            <p:cNvPr id="20" name="Graphic 19" descr="Clock with solid fill">
              <a:extLst>
                <a:ext uri="{FF2B5EF4-FFF2-40B4-BE49-F238E27FC236}">
                  <a16:creationId xmlns:a16="http://schemas.microsoft.com/office/drawing/2014/main" id="{57A9EEEB-63D6-80FC-EA14-4FEB85EA4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0628" y="4549239"/>
              <a:ext cx="209568" cy="209568"/>
            </a:xfrm>
            <a:prstGeom prst="rect">
              <a:avLst/>
            </a:prstGeom>
          </p:spPr>
        </p:pic>
        <p:pic>
          <p:nvPicPr>
            <p:cNvPr id="21" name="Graphic 20" descr="Clock with solid fill">
              <a:extLst>
                <a:ext uri="{FF2B5EF4-FFF2-40B4-BE49-F238E27FC236}">
                  <a16:creationId xmlns:a16="http://schemas.microsoft.com/office/drawing/2014/main" id="{59FBCC06-3C44-1BD4-7F61-B207F987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30628" y="4967108"/>
              <a:ext cx="209568" cy="209568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A31F7-D827-936B-6C79-DCC6C2232511}"/>
              </a:ext>
            </a:extLst>
          </p:cNvPr>
          <p:cNvSpPr/>
          <p:nvPr/>
        </p:nvSpPr>
        <p:spPr>
          <a:xfrm rot="181751">
            <a:off x="9777617" y="3686218"/>
            <a:ext cx="2147175" cy="202585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B14B1FC4-DD0B-3D7D-7833-74830DF73E48}"/>
              </a:ext>
            </a:extLst>
          </p:cNvPr>
          <p:cNvSpPr txBox="1">
            <a:spLocks/>
          </p:cNvSpPr>
          <p:nvPr/>
        </p:nvSpPr>
        <p:spPr>
          <a:xfrm>
            <a:off x="4972614" y="5039174"/>
            <a:ext cx="4306075" cy="7706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 lIns="108000" tIns="108000" rIns="108000" bIns="10800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dirty="0">
                <a:latin typeface=""/>
                <a:cs typeface="Futura Medium" panose="020B0602020204020303" pitchFamily="34" charset="-79"/>
              </a:rPr>
              <a:t>Schreib bei Fragen gerne eine Mail an:</a:t>
            </a:r>
            <a:br>
              <a:rPr lang="de-DE" dirty="0">
                <a:latin typeface=""/>
                <a:cs typeface="Futura Medium" panose="020B0602020204020303" pitchFamily="34" charset="-79"/>
              </a:rPr>
            </a:br>
            <a:r>
              <a:rPr lang="de-DE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julius.fenn@psychologie.uni-freiburg.de</a:t>
            </a:r>
            <a:endParaRPr lang="de-DE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5BE0D4-750F-CC82-CB14-4A5CDC468E5B}"/>
              </a:ext>
            </a:extLst>
          </p:cNvPr>
          <p:cNvGrpSpPr/>
          <p:nvPr/>
        </p:nvGrpSpPr>
        <p:grpSpPr>
          <a:xfrm>
            <a:off x="8845465" y="51989"/>
            <a:ext cx="959369" cy="873480"/>
            <a:chOff x="8316514" y="104789"/>
            <a:chExt cx="959369" cy="873480"/>
          </a:xfrm>
        </p:grpSpPr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0BEE2FF0-E3AE-B7E3-7BAA-8CE12358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16514" y="104789"/>
              <a:ext cx="825315" cy="825315"/>
            </a:xfrm>
            <a:prstGeom prst="rect">
              <a:avLst/>
            </a:prstGeom>
          </p:spPr>
        </p:pic>
        <p:pic>
          <p:nvPicPr>
            <p:cNvPr id="27" name="Graphic 26" descr="Chevron arrows with solid fill">
              <a:extLst>
                <a:ext uri="{FF2B5EF4-FFF2-40B4-BE49-F238E27FC236}">
                  <a16:creationId xmlns:a16="http://schemas.microsoft.com/office/drawing/2014/main" id="{FCAEACE2-9B9B-FB60-8307-F0EFB6AAD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450568" y="152954"/>
              <a:ext cx="825315" cy="825315"/>
            </a:xfrm>
            <a:prstGeom prst="rect">
              <a:avLst/>
            </a:prstGeom>
          </p:spPr>
        </p:pic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48E60F4B-BFD1-4DC0-95D2-3A942070A454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 amt="2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778" b="97333" l="4000" r="95556">
                        <a14:foregroundMark x1="24444" y1="13778" x2="18667" y2="19111"/>
                        <a14:foregroundMark x1="18667" y1="19111" x2="14667" y2="26222"/>
                        <a14:foregroundMark x1="14667" y1="26222" x2="14667" y2="63111"/>
                        <a14:foregroundMark x1="14667" y1="63111" x2="16889" y2="71111"/>
                        <a14:foregroundMark x1="16889" y1="71111" x2="22222" y2="76000"/>
                        <a14:foregroundMark x1="22222" y1="76000" x2="49333" y2="84444"/>
                        <a14:foregroundMark x1="49333" y1="84444" x2="57333" y2="84444"/>
                        <a14:foregroundMark x1="57333" y1="84444" x2="64000" y2="79556"/>
                        <a14:foregroundMark x1="64000" y1="79556" x2="75556" y2="58222"/>
                        <a14:foregroundMark x1="75556" y1="58222" x2="77778" y2="50222"/>
                        <a14:foregroundMark x1="77778" y1="50222" x2="76889" y2="42667"/>
                        <a14:foregroundMark x1="76889" y1="42667" x2="57333" y2="24000"/>
                        <a14:foregroundMark x1="57333" y1="24000" x2="43111" y2="18222"/>
                        <a14:foregroundMark x1="43111" y1="18222" x2="32889" y2="17333"/>
                        <a14:foregroundMark x1="32889" y1="17333" x2="29333" y2="20000"/>
                        <a14:foregroundMark x1="35111" y1="5333" x2="58222" y2="6222"/>
                        <a14:foregroundMark x1="58222" y1="6222" x2="58667" y2="6667"/>
                        <a14:foregroundMark x1="95556" y1="38222" x2="94222" y2="62667"/>
                        <a14:foregroundMark x1="63556" y1="93333" x2="39111" y2="92889"/>
                        <a14:foregroundMark x1="39111" y1="92889" x2="37333" y2="92000"/>
                        <a14:foregroundMark x1="6222" y1="64444" x2="8000" y2="28444"/>
                        <a14:foregroundMark x1="8000" y1="28444" x2="9778" y2="26222"/>
                        <a14:foregroundMark x1="55556" y1="31111" x2="64000" y2="30222"/>
                        <a14:foregroundMark x1="64000" y1="30222" x2="70667" y2="32444"/>
                        <a14:foregroundMark x1="70667" y1="32444" x2="76000" y2="52444"/>
                        <a14:foregroundMark x1="76000" y1="52444" x2="74667" y2="68444"/>
                        <a14:foregroundMark x1="74667" y1="68444" x2="68000" y2="71111"/>
                        <a14:foregroundMark x1="68000" y1="71111" x2="51111" y2="56889"/>
                        <a14:foregroundMark x1="51111" y1="56889" x2="45333" y2="42222"/>
                        <a14:foregroundMark x1="45333" y1="42222" x2="40889" y2="22667"/>
                        <a14:foregroundMark x1="40889" y1="22667" x2="34667" y2="27111"/>
                        <a14:foregroundMark x1="34667" y1="27111" x2="24444" y2="52000"/>
                        <a14:foregroundMark x1="24444" y1="52000" x2="23556" y2="62222"/>
                        <a14:foregroundMark x1="23556" y1="62222" x2="26667" y2="69333"/>
                        <a14:foregroundMark x1="26667" y1="69333" x2="33778" y2="72889"/>
                        <a14:foregroundMark x1="33778" y1="72889" x2="46667" y2="67556"/>
                        <a14:foregroundMark x1="46667" y1="67556" x2="54222" y2="60000"/>
                        <a14:foregroundMark x1="54222" y1="60000" x2="57778" y2="52889"/>
                        <a14:foregroundMark x1="57778" y1="52889" x2="58222" y2="48000"/>
                        <a14:foregroundMark x1="51556" y1="2222" x2="44000" y2="1778"/>
                        <a14:foregroundMark x1="44000" y1="1778" x2="53778" y2="2667"/>
                        <a14:foregroundMark x1="53778" y1="2667" x2="48000" y2="2222"/>
                        <a14:foregroundMark x1="4444" y1="33333" x2="1333" y2="40000"/>
                        <a14:foregroundMark x1="1333" y1="40000" x2="1333" y2="55111"/>
                        <a14:foregroundMark x1="1333" y1="55111" x2="4000" y2="62222"/>
                        <a14:foregroundMark x1="4000" y1="62222" x2="8889" y2="65333"/>
                        <a14:foregroundMark x1="36889" y1="96889" x2="44000" y2="98667"/>
                        <a14:foregroundMark x1="44000" y1="98667" x2="58667" y2="97333"/>
                        <a14:foregroundMark x1="58667" y1="97333" x2="68000" y2="91556"/>
                        <a14:foregroundMark x1="53333" y1="55556" x2="52889" y2="48444"/>
                        <a14:foregroundMark x1="52889" y1="48444" x2="44889" y2="46667"/>
                        <a14:foregroundMark x1="44889" y1="46667" x2="40444" y2="52889"/>
                        <a14:foregroundMark x1="40444" y1="52889" x2="40444" y2="68444"/>
                        <a14:foregroundMark x1="40444" y1="68444" x2="43111" y2="28889"/>
                        <a14:foregroundMark x1="43111" y1="28889" x2="50222" y2="26667"/>
                        <a14:foregroundMark x1="50222" y1="26667" x2="57778" y2="30222"/>
                        <a14:foregroundMark x1="57778" y1="30222" x2="63111" y2="36889"/>
                        <a14:foregroundMark x1="63111" y1="36889" x2="60444" y2="44000"/>
                        <a14:foregroundMark x1="60444" y1="44000" x2="53778" y2="46222"/>
                        <a14:foregroundMark x1="53778" y1="46222" x2="53778" y2="48444"/>
                        <a14:foregroundMark x1="41333" y1="67556" x2="33333" y2="70222"/>
                        <a14:foregroundMark x1="33333" y1="70222" x2="35556" y2="69333"/>
                        <a14:foregroundMark x1="36000" y1="68889" x2="35556" y2="76889"/>
                        <a14:foregroundMark x1="35556" y1="76889" x2="38667" y2="84000"/>
                        <a14:foregroundMark x1="38667" y1="84000" x2="40889" y2="86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106" y="1643079"/>
            <a:ext cx="4107231" cy="4107231"/>
          </a:xfrm>
          <a:prstGeom prst="rect">
            <a:avLst/>
          </a:prstGeom>
        </p:spPr>
      </p:pic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9DD6A109-7C31-4938-B27F-9806AAEC9275}"/>
              </a:ext>
            </a:extLst>
          </p:cNvPr>
          <p:cNvSpPr txBox="1">
            <a:spLocks/>
          </p:cNvSpPr>
          <p:nvPr/>
        </p:nvSpPr>
        <p:spPr>
          <a:xfrm>
            <a:off x="4958690" y="5833294"/>
            <a:ext cx="4306075" cy="770629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vert="horz" lIns="108000" tIns="108000" rIns="108000" bIns="108000" rtlCol="0">
            <a:noAutofit/>
          </a:bodyPr>
          <a:lstStyle>
            <a:lvl1pPr marL="216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0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26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62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198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340000" indent="-2160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270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060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200" dirty="0">
                <a:latin typeface=""/>
                <a:cs typeface="Futura Medium" panose="020B0602020204020303" pitchFamily="34" charset="-79"/>
              </a:rPr>
              <a:t>Es wird einen weiteren R Workshop Ende Oktober/ Mitte November 2025 geben (organsiert von Miriam Beneke, </a:t>
            </a:r>
            <a:r>
              <a:rPr lang="de-DE" sz="1200" dirty="0">
                <a:solidFill>
                  <a:schemeClr val="tx1"/>
                </a:solidFill>
                <a:latin typeface=""/>
                <a:cs typeface="Futura Medium" panose="020B0602020204020303" pitchFamily="34" charset="-79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miriam.beneke@psychologie.uni-freiburg.de</a:t>
            </a:r>
            <a:r>
              <a:rPr lang="de-DE" sz="1200" dirty="0">
                <a:latin typeface=""/>
                <a:cs typeface="Futura Medium" panose="020B0602020204020303" pitchFamily="34" charset="-79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C644D68-6904-41A0-B7CF-8CC4B4945B05}"/>
              </a:ext>
            </a:extLst>
          </p:cNvPr>
          <p:cNvSpPr txBox="1"/>
          <p:nvPr/>
        </p:nvSpPr>
        <p:spPr>
          <a:xfrm>
            <a:off x="9278689" y="791583"/>
            <a:ext cx="2763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https://forms.gle/qRatKQ4akVPKfvyd8</a:t>
            </a:r>
            <a:endParaRPr lang="en-US" sz="2000" dirty="0"/>
          </a:p>
          <a:p>
            <a:r>
              <a:rPr lang="de-DE" i="1" dirty="0">
                <a:solidFill>
                  <a:srgbClr val="000000"/>
                </a:solidFill>
              </a:rPr>
              <a:t>(Link komplett eingeben)</a:t>
            </a:r>
          </a:p>
        </p:txBody>
      </p:sp>
    </p:spTree>
    <p:extLst>
      <p:ext uri="{BB962C8B-B14F-4D97-AF65-F5344CB8AC3E}">
        <p14:creationId xmlns:p14="http://schemas.microsoft.com/office/powerpoint/2010/main" val="3740476492"/>
      </p:ext>
    </p:extLst>
  </p:cSld>
  <p:clrMapOvr>
    <a:masterClrMapping/>
  </p:clrMapOvr>
</p:sld>
</file>

<file path=ppt/theme/theme1.xml><?xml version="1.0" encoding="utf-8"?>
<a:theme xmlns:a="http://schemas.openxmlformats.org/drawingml/2006/main" name="UFR - Präsentieren">
  <a:themeElements>
    <a:clrScheme name="Universität Freiburg - Präsentieren">
      <a:dk1>
        <a:srgbClr val="FFFFFF"/>
      </a:dk1>
      <a:lt1>
        <a:srgbClr val="344A9A"/>
      </a:lt1>
      <a:dk2>
        <a:srgbClr val="FFFFFF"/>
      </a:dk2>
      <a:lt2>
        <a:srgbClr val="000000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A65961E7-0C53-4AE2-A37F-E431C0766D54}"/>
    </a:ext>
  </a:extLst>
</a:theme>
</file>

<file path=ppt/theme/theme2.xml><?xml version="1.0" encoding="utf-8"?>
<a:theme xmlns:a="http://schemas.openxmlformats.org/drawingml/2006/main" name="UFR - Drucken">
  <a:themeElements>
    <a:clrScheme name="Universität Freiburg - Drucken">
      <a:dk1>
        <a:srgbClr val="344A9A"/>
      </a:dk1>
      <a:lt1>
        <a:srgbClr val="FFFFFF"/>
      </a:lt1>
      <a:dk2>
        <a:srgbClr val="000000"/>
      </a:dk2>
      <a:lt2>
        <a:srgbClr val="FFFFFF"/>
      </a:lt2>
      <a:accent1>
        <a:srgbClr val="344A9A"/>
      </a:accent1>
      <a:accent2>
        <a:srgbClr val="FFE863"/>
      </a:accent2>
      <a:accent3>
        <a:srgbClr val="8F6B30"/>
      </a:accent3>
      <a:accent4>
        <a:srgbClr val="F5C2ED"/>
      </a:accent4>
      <a:accent5>
        <a:srgbClr val="000149"/>
      </a:accent5>
      <a:accent6>
        <a:srgbClr val="00997D"/>
      </a:accent6>
      <a:hlink>
        <a:srgbClr val="C5D200"/>
      </a:hlink>
      <a:folHlink>
        <a:srgbClr val="F498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Schwarz">
      <a:srgbClr val="000000"/>
    </a:custClr>
    <a:custClr name="Weiß">
      <a:srgbClr val="FFFFFF"/>
    </a:custClr>
    <a:custClr name="Beige">
      <a:srgbClr val="F6F1E3"/>
    </a:custClr>
    <a:custClr name="Beige 50%">
      <a:srgbClr val="FBF8F1"/>
    </a:custClr>
  </a:custClrLst>
  <a:extLst>
    <a:ext uri="{05A4C25C-085E-4340-85A3-A5531E510DB2}">
      <thm15:themeFamily xmlns:thm15="http://schemas.microsoft.com/office/thememl/2012/main" name="Universität Freiburg_001-005.potx" id="{CB9028C8-51D0-4A2B-9754-061BC33F6BC4}" vid="{68CAB43D-1C8E-4E82-84F8-E503E4DB3DB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EDC5FCF2116514DA17BF8BD3359873C" ma:contentTypeVersion="2" ma:contentTypeDescription="Ein neues Dokument erstellen." ma:contentTypeScope="" ma:versionID="e71ec7c69b212e196e24821d9335343f">
  <xsd:schema xmlns:xsd="http://www.w3.org/2001/XMLSchema" xmlns:xs="http://www.w3.org/2001/XMLSchema" xmlns:p="http://schemas.microsoft.com/office/2006/metadata/properties" xmlns:ns2="8386ef20-d48f-42c3-b571-76391fb2a033" targetNamespace="http://schemas.microsoft.com/office/2006/metadata/properties" ma:root="true" ma:fieldsID="316f2d5ff9c3c516499c860a4662e73a" ns2:_="">
    <xsd:import namespace="8386ef20-d48f-42c3-b571-76391fb2a0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6ef20-d48f-42c3-b571-76391fb2a0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8D029-2EF6-4DD5-A998-A722D97A1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86ef20-d48f-42c3-b571-76391fb2a0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F774AB-2416-4376-A9AC-0C768065F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244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MEDIUM</vt:lpstr>
      <vt:lpstr>FUTURA MEDIUM</vt:lpstr>
      <vt:lpstr>Times New Roman</vt:lpstr>
      <vt:lpstr>UFR - Präsentieren</vt:lpstr>
      <vt:lpstr>UFR - Drucken</vt:lpstr>
      <vt:lpstr>Einführungsworkshop in R</vt:lpstr>
    </vt:vector>
  </TitlesOfParts>
  <Company>Albert-Ludwigs-Universität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Beispiel Layout: mit Siegel</dc:title>
  <dc:creator>Andrea</dc:creator>
  <dc:description/>
  <cp:lastModifiedBy>Julius Fenn</cp:lastModifiedBy>
  <cp:revision>142</cp:revision>
  <dcterms:created xsi:type="dcterms:W3CDTF">2023-03-10T16:49:50Z</dcterms:created>
  <dcterms:modified xsi:type="dcterms:W3CDTF">2025-02-21T08:47:08Z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