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C089A-8660-4D30-B05D-B99105E9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D4334-AD6C-480E-B118-C1B4FE53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B7753-89D3-4B14-85C1-CF8F60C7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7FF69-E781-4EAC-9673-635B2D24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4DF1E3-50C7-431A-960F-A4B83995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E2505-A666-4E00-A47E-CE3870FF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BBDBE-E761-475D-9A4C-E409458E7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9F590-ED43-438E-B641-D05735B2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563B5-100F-4A7D-9D5D-2FC659A8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74D6B-A973-49D9-9795-CBD066DD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2E1EEB-4DFA-47C7-8AC7-BAB1C58C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F73FB-4461-46E6-A1F0-91A020A36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8A67-60F1-44BC-9374-FCB881E8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31EAB-8353-4E77-B899-2863CA70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EF2A3-F776-4535-95B1-C0A23206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74557-6307-4CCE-AB95-7B75CA4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45CC0-460B-4B73-B5FD-B89AD780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51836-D3E1-47F8-B9F8-D961EB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6E9E1-ABC0-49C2-82FA-E0F41445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00DC5-5391-4FE5-B5F9-94FFD8C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F427A-A3CB-48A8-AB03-16220708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D3C1C6-8441-47D1-8B85-CF68AA38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1D966A-9BA1-4BF6-B1A8-BD8002FE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BFAD62-8296-4766-8A47-7DCE091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2490E-7434-4171-9884-2C0ED7DF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21932-177C-40F6-BE09-8B5B60E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63380-0ACC-4AED-998D-7229E29C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BE4AA-5693-4D94-A8AB-9B6310A0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68BC1-A3D6-47AB-8E95-01DCF371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55A29-31A3-49EF-BAE4-D8C95D55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6C8C7-3192-4EF8-860C-CE3EE44A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DA378-DE84-4BEB-B2AF-77E460A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345F5-2B66-4A1C-8078-E71A5FC5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E8AD1D-4786-441A-A030-96B7DF99A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4FBFE-E2FC-42A3-BA20-3813F1BC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094A34-C8D2-48D8-91C4-0ADF92AC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8F8CE9-C7CE-4277-B52D-0E7EBF3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5065E3-8996-4BEE-8412-CFB60996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58D9EC-B07A-457D-9080-03C597F4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C7004-2E2D-4C18-B9C2-3CEDF4C5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D2DDAE-5560-449E-8BC8-7FBB4222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E968B8-4D67-4331-A5D1-D022F42B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97AEC-3F3A-45CF-A17D-7850CB5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E21001-9999-42ED-882D-455A696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ACDCA-3F6A-423F-B41A-8E61B07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B20956-DAA4-426A-933E-A388E277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D226C-A933-4620-BF82-6BEB9C01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2AA86-4263-4C9E-B6B6-F4F560C1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EA1DC-8487-4F8E-8B43-A88DFEBA4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CC3E6-7EBF-44D2-B9E8-1639AB7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67E63D-117A-44F8-A1D9-18F31567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7BDA9-1562-41FB-BD76-8EA077E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21A08-7983-4ECD-AFDC-213E3AB6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9B87EE-97A1-4241-8182-EA41FB088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606C-EFDE-4E85-8386-F30189F0E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03067-D17C-4633-B5B5-4CCD579B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169B7D-067A-41FC-B74E-22A15666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6A06F3-D63D-4E57-8BB2-AD2A7CA2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B3400B-9C25-4596-82E0-6BDA2859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CC048-7B1E-45B6-9486-3033CE08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9BF82-3056-4F39-BFC2-EEF9ABD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3116-A3B1-4586-8FFF-3EB76476093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69785-4609-430F-AB4D-B800B209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54E4B-69D0-4AC1-AEA7-CA016A982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mannheim.de/media/Einrichtungen/Koordinationsstelle_Studieninformationen/Dokumente/Erstsemester/ChatGPT_Handreichung_Studierende_UMA_Stand_Mai_2023.pdf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wyourminds.de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ennstat777/129316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ennstat777/115560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62D88-F332-4259-92E1-7ACB09F9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61" y="3255962"/>
            <a:ext cx="4299874" cy="27895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732E59-D354-4DA5-9F15-931F0702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Journey through R - A motivating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9A05BF-4B71-42E2-B210-B37FB6A53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Hands-On Examples</a:t>
            </a:r>
          </a:p>
        </p:txBody>
      </p:sp>
    </p:spTree>
    <p:extLst>
      <p:ext uri="{BB962C8B-B14F-4D97-AF65-F5344CB8AC3E}">
        <p14:creationId xmlns:p14="http://schemas.microsoft.com/office/powerpoint/2010/main" val="171618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9767"/>
          </a:xfrm>
        </p:spPr>
        <p:txBody>
          <a:bodyPr>
            <a:normAutofit/>
          </a:bodyPr>
          <a:lstStyle/>
          <a:p>
            <a:r>
              <a:rPr lang="en-US" dirty="0"/>
              <a:t>Workshop procedure</a:t>
            </a:r>
            <a:br>
              <a:rPr lang="en-US" dirty="0"/>
            </a:br>
            <a:r>
              <a:rPr lang="en-US" sz="3600" dirty="0"/>
              <a:t>Too much too little time - around 200 slides</a:t>
            </a:r>
            <a:br>
              <a:rPr lang="en-US" sz="3600" dirty="0"/>
            </a:br>
            <a:r>
              <a:rPr lang="en-US" sz="3600" dirty="0"/>
              <a:t>So many registered &gt; 60 people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B08DC-072D-4F9E-9814-F6AA6861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873"/>
            <a:ext cx="5827776" cy="37660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9th, 10th of May, 2025: theory</a:t>
            </a:r>
          </a:p>
          <a:p>
            <a:r>
              <a:rPr lang="en-US" dirty="0"/>
              <a:t>16th, 17th of May, 2025: cooking recipes, “hands on”</a:t>
            </a:r>
          </a:p>
          <a:p>
            <a:endParaRPr lang="en-US" dirty="0"/>
          </a:p>
          <a:p>
            <a:r>
              <a:rPr lang="en-US" dirty="0"/>
              <a:t>Relatively little interaction, more in the form of a monologue</a:t>
            </a: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E6EE2C-B89B-47DE-B1C2-2A4B824D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619" y="3663664"/>
            <a:ext cx="1966946" cy="19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</a:t>
            </a:r>
            <a:br>
              <a:rPr lang="en-US" dirty="0"/>
            </a:br>
            <a:r>
              <a:rPr lang="en-US" sz="3600" dirty="0"/>
              <a:t>Too much too little time - around 200 slides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B08DC-072D-4F9E-9814-F6AA6861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95872" cy="4947856"/>
          </a:xfrm>
        </p:spPr>
        <p:txBody>
          <a:bodyPr>
            <a:normAutofit/>
          </a:bodyPr>
          <a:lstStyle/>
          <a:p>
            <a:r>
              <a:rPr lang="en-US" dirty="0"/>
              <a:t>the slides can be used for reference and self-study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One long-term idea</a:t>
            </a:r>
          </a:p>
          <a:p>
            <a:r>
              <a:rPr lang="en-US" dirty="0"/>
              <a:t>Set up a student working group to improve you R skills if desired?</a:t>
            </a:r>
          </a:p>
          <a:p>
            <a:r>
              <a:rPr lang="en-US" dirty="0"/>
              <a:t>(IF time) conduct another “hands on” workshop?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6915BB-4ACD-4BAF-95E6-4E66C9B6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263" y="152273"/>
            <a:ext cx="2983564" cy="29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1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477"/>
            <a:ext cx="10515600" cy="1325563"/>
          </a:xfrm>
        </p:spPr>
        <p:txBody>
          <a:bodyPr/>
          <a:lstStyle/>
          <a:p>
            <a:r>
              <a:rPr lang="en-US" dirty="0"/>
              <a:t>Record my screen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EDB4A0-ACCA-4AC3-A13C-15D523F55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399" y="371110"/>
            <a:ext cx="1325563" cy="1325563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86DC0ED-DF85-41BC-B01F-79C90DCF9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63615"/>
            <a:ext cx="1082992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Broadcaster Software (OBS)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 Studio is a free, open-source software used for video recording and live streaming.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 Recording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will only record the screen</a:t>
            </a:r>
            <a:r>
              <a:rPr lang="en-US" altLang="en-US" sz="1800" dirty="0">
                <a:latin typeface="Arial" panose="020B0604020202020204" pitchFamily="34" charset="0"/>
              </a:rPr>
              <a:t> from my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shared window and record my audio.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Intended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Internal Use 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Screen recordings created with OBS are solely for internal documentation.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Goal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student will apply LLMs locally to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transcribe the audio file to text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	to summarize the text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To write a documentation for students in the future about LLMs, something like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https://www.uni-mannheim.de/media/Einrichtungen/Koordinationsstelle_Studieninformationen/Dokumente/Erstsemester/ChatGPT_Handreichung_Studierende_UMA_Stand_Mai_2023.pdf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2EE37E-1DF2-47D0-B4D2-FA683E2B1427}"/>
              </a:ext>
            </a:extLst>
          </p:cNvPr>
          <p:cNvSpPr txBox="1"/>
          <p:nvPr/>
        </p:nvSpPr>
        <p:spPr>
          <a:xfrm>
            <a:off x="2190750" y="5857875"/>
            <a:ext cx="842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anybody NOT want my split screen to be recorded?</a:t>
            </a:r>
          </a:p>
        </p:txBody>
      </p:sp>
    </p:spTree>
    <p:extLst>
      <p:ext uri="{BB962C8B-B14F-4D97-AF65-F5344CB8AC3E}">
        <p14:creationId xmlns:p14="http://schemas.microsoft.com/office/powerpoint/2010/main" val="134746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0BD5E-FBDF-40EF-97EB-32425690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50"/>
            <a:ext cx="10515600" cy="4650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EDUCATIONAL TRAINING</a:t>
            </a:r>
            <a:endParaRPr lang="en-US" dirty="0"/>
          </a:p>
          <a:p>
            <a:r>
              <a:rPr lang="en-US" dirty="0"/>
              <a:t>Sep 2015 – Sep 2018	Applied Statistics (M.Sc.), </a:t>
            </a:r>
            <a:r>
              <a:rPr lang="en-US" i="1" dirty="0"/>
              <a:t>University of Göttingen</a:t>
            </a:r>
            <a:endParaRPr lang="en-US" dirty="0"/>
          </a:p>
          <a:p>
            <a:r>
              <a:rPr lang="en-US" dirty="0"/>
              <a:t> Sep 2012 – July 2015	Psychology (B.Sc.), </a:t>
            </a:r>
            <a:r>
              <a:rPr lang="en-US" i="1" dirty="0" err="1"/>
              <a:t>Université</a:t>
            </a:r>
            <a:r>
              <a:rPr lang="en-US" i="1" dirty="0"/>
              <a:t> de Fribourg (CH)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PROFESSIONAL TRAINING</a:t>
            </a:r>
            <a:endParaRPr lang="en-US" i="1" dirty="0"/>
          </a:p>
          <a:p>
            <a:r>
              <a:rPr lang="en-US" dirty="0"/>
              <a:t>Since April 2024  </a:t>
            </a:r>
            <a:r>
              <a:rPr lang="en-US" dirty="0" err="1"/>
              <a:t>PostDoc</a:t>
            </a:r>
            <a:r>
              <a:rPr lang="en-US" dirty="0"/>
              <a:t> Project in the DFG Research Training Group “Statistical Modeling in Psychology”, primary advisor Prof. </a:t>
            </a:r>
            <a:r>
              <a:rPr lang="en-US" dirty="0" err="1"/>
              <a:t>Kiesel</a:t>
            </a:r>
            <a:r>
              <a:rPr lang="en-US" dirty="0"/>
              <a:t> (University of Freiburg)</a:t>
            </a:r>
          </a:p>
          <a:p>
            <a:r>
              <a:rPr lang="en-US" dirty="0"/>
              <a:t>October 2020 – March 2024 PhD Project in the DFG Research Training Group “Statistical Modeling in Psychology”, primary advisor Prof. </a:t>
            </a:r>
            <a:r>
              <a:rPr lang="en-US" dirty="0" err="1"/>
              <a:t>Kiesel</a:t>
            </a:r>
            <a:r>
              <a:rPr lang="en-US" dirty="0"/>
              <a:t> (University of Freiburg)</a:t>
            </a:r>
          </a:p>
          <a:p>
            <a:r>
              <a:rPr lang="en-US" dirty="0"/>
              <a:t>Since Jan 2020 freelancer: coach for data analysis (supervision of bachelor, master and doctoral theses), private tuition on statistics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C70DC1-8E8C-4633-8A68-8D5A017A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13" y="181156"/>
            <a:ext cx="3091110" cy="169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9E181D-EB14-4B0F-AFE4-85DBF53F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23" y="302950"/>
            <a:ext cx="3733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d-iD3IhCYWr6J4Ryay6pjcBgsaLH_oZimwoD4aXodlPFwV6yvTtLi7jQvuonpzcNjz6JL23WXJySCZz-v1jJa6xZ8wYaQMLxvZ9zGkqS-C77XO7NdPrf5zdpEGnfTDq7BxDNGWBmDdnObTXhbsuXZEr-7X?key=TGRbaZETJgbOzoLcYTZOYg">
            <a:extLst>
              <a:ext uri="{FF2B5EF4-FFF2-40B4-BE49-F238E27FC236}">
                <a16:creationId xmlns:a16="http://schemas.microsoft.com/office/drawing/2014/main" id="{E8167D69-97DC-41B3-A9C4-0792A5CD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24" y="5057387"/>
            <a:ext cx="4564160" cy="16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research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8AC16E-C10B-4F75-B5D1-336E2B13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31" y="1411411"/>
            <a:ext cx="2043486" cy="2522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DF4312-F598-4793-86AD-40D65795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112" y="699295"/>
            <a:ext cx="2588258" cy="33720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0FF6C0E-9619-4C55-A0A7-86BD2DA12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73" y="4055433"/>
            <a:ext cx="3758706" cy="1698059"/>
          </a:xfrm>
          <a:prstGeom prst="rect">
            <a:avLst/>
          </a:prstGeom>
        </p:spPr>
      </p:pic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2EBFEEE7-F3FA-47AA-8CFC-4C48A2FD8EEA}"/>
              </a:ext>
            </a:extLst>
          </p:cNvPr>
          <p:cNvSpPr txBox="1">
            <a:spLocks/>
          </p:cNvSpPr>
          <p:nvPr/>
        </p:nvSpPr>
        <p:spPr>
          <a:xfrm>
            <a:off x="690935" y="1452623"/>
            <a:ext cx="6333877" cy="337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Semantic Networks</a:t>
            </a:r>
            <a:r>
              <a:rPr lang="en-US" dirty="0"/>
              <a:t>: Cognitive-Affective Maps </a:t>
            </a:r>
            <a:r>
              <a:rPr lang="en-US" i="1" dirty="0"/>
              <a:t>extended logic</a:t>
            </a:r>
            <a:r>
              <a:rPr lang="en-US" dirty="0"/>
              <a:t>: Proposing Tools to Collect and Analyze Attitudes and Belief Systems; </a:t>
            </a:r>
            <a:r>
              <a:rPr lang="en-US" dirty="0">
                <a:hlinkClick r:id="rId6"/>
              </a:rPr>
              <a:t>https://drawyourminds.de/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Empirical Ethics</a:t>
            </a:r>
            <a:r>
              <a:rPr lang="en-US" dirty="0"/>
              <a:t>: Development and Validation of an Empirical Ethics Scale for Technology Assessment - Challenges and Perspectives for a Real Time Ethics for Emerging Technologies</a:t>
            </a:r>
          </a:p>
          <a:p>
            <a:pPr marL="0" indent="0">
              <a:buNone/>
            </a:pPr>
            <a:r>
              <a:rPr lang="en-US" b="1" dirty="0"/>
              <a:t>Prospective Technology Assessment</a:t>
            </a:r>
            <a:r>
              <a:rPr lang="en-US" dirty="0"/>
              <a:t>: Propose methodologies to investigate (ethical) concerns of technologies at an early development stage.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249704-0E8E-4ECF-BFAC-FCD2C20AB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6140" y="95355"/>
            <a:ext cx="1825640" cy="1316056"/>
          </a:xfrm>
          <a:prstGeom prst="rect">
            <a:avLst/>
          </a:prstGeom>
        </p:spPr>
      </p:pic>
      <p:pic>
        <p:nvPicPr>
          <p:cNvPr id="3" name="Picture 2" descr="https://lh7-rt.googleusercontent.com/docsz/AD_4nXfg1ZgeYEwWyFTX53ngVrBPyIYVXSiI6MBJhgizbKQoyCQs7s-u1P-UCjcq7OGj23rhxbQCbh4mMX1vOyMq1dj82AyIf25s_pfxK4S245eTxWAxBka848DtERjYsf24CN97v7_ni_AU3DxeAYDTg6CEKg?key=9u3shP4R0uaYwFiO7LCADQ">
            <a:extLst>
              <a:ext uri="{FF2B5EF4-FFF2-40B4-BE49-F238E27FC236}">
                <a16:creationId xmlns:a16="http://schemas.microsoft.com/office/drawing/2014/main" id="{836301ED-8979-4FFA-A7DB-761BE577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24" y="4804890"/>
            <a:ext cx="1750513" cy="18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announcements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7D4D05-BA6C-437F-8FC6-D15078BB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086" y="153132"/>
            <a:ext cx="2202941" cy="2156419"/>
          </a:xfrm>
          <a:prstGeom prst="rect">
            <a:avLst/>
          </a:prstGeom>
        </p:spPr>
      </p:pic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FC1638D8-01C1-4D92-A13F-B61E2581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1) We Are Hiring! </a:t>
            </a:r>
          </a:p>
          <a:p>
            <a:pPr marL="0" indent="0">
              <a:buNone/>
            </a:pPr>
            <a:r>
              <a:rPr lang="en-US" dirty="0"/>
              <a:t>Looking for Student Assistants (with programming interest)</a:t>
            </a:r>
          </a:p>
          <a:p>
            <a:pPr marL="457200" lvl="1" indent="0">
              <a:buNone/>
            </a:pPr>
            <a:r>
              <a:rPr lang="en-US" dirty="0"/>
              <a:t>If you enjoy coding and want to gain hands-on experience, we are looking for motivated students to join our team as research assistants.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2) Master Program: Skill Project Opportunity</a:t>
            </a:r>
          </a:p>
          <a:p>
            <a:pPr marL="0" indent="0">
              <a:buNone/>
            </a:pPr>
            <a:r>
              <a:rPr lang="en-US" dirty="0"/>
              <a:t>Get involved in an exciting project this year</a:t>
            </a:r>
          </a:p>
          <a:p>
            <a:pPr lvl="1"/>
            <a:r>
              <a:rPr lang="en-US" dirty="0"/>
              <a:t>You will have the chance to work with publicly available datasets.</a:t>
            </a:r>
          </a:p>
          <a:p>
            <a:pPr lvl="1"/>
            <a:r>
              <a:rPr lang="en-US" dirty="0"/>
              <a:t>Focus areas include social science data such as:</a:t>
            </a:r>
          </a:p>
          <a:p>
            <a:pPr lvl="2"/>
            <a:r>
              <a:rPr lang="en-US" dirty="0"/>
              <a:t>European Social Survey (ESS)</a:t>
            </a:r>
          </a:p>
          <a:p>
            <a:pPr lvl="2"/>
            <a:r>
              <a:rPr lang="en-US" dirty="0"/>
              <a:t>Armed Conflict Location &amp; Event Data Project (ACLED)</a:t>
            </a:r>
          </a:p>
          <a:p>
            <a:pPr lvl="1"/>
            <a:r>
              <a:rPr lang="en-US" dirty="0"/>
              <a:t>The project will guide you through real-world data analysis, helping you build practical skills for your academic and professional career.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Example Project Outcome: </a:t>
            </a:r>
            <a:r>
              <a:rPr lang="en-US" dirty="0">
                <a:hlinkClick r:id="rId3"/>
              </a:rPr>
              <a:t>https://rpubs.com/fennstat777/1293167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of my previous R workshops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7D4D05-BA6C-437F-8FC6-D15078BB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878" y="153133"/>
            <a:ext cx="1796149" cy="1758218"/>
          </a:xfrm>
          <a:prstGeom prst="rect">
            <a:avLst/>
          </a:prstGeom>
        </p:spPr>
      </p:pic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FC1638D8-01C1-4D92-A13F-B61E2581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See: </a:t>
            </a:r>
            <a:r>
              <a:rPr lang="en-US" dirty="0">
                <a:hlinkClick r:id="rId3"/>
              </a:rPr>
              <a:t>https://rpubs.com/fennstat777/1155605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2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Breitbild</PresentationFormat>
  <Paragraphs>60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</vt:lpstr>
      <vt:lpstr>Journey through R - A motivating workshop</vt:lpstr>
      <vt:lpstr>Workshop procedure Too much too little time - around 200 slides So many registered &gt; 60 people</vt:lpstr>
      <vt:lpstr>Workshop procedure Too much too little time - around 200 slides</vt:lpstr>
      <vt:lpstr>Record my screen</vt:lpstr>
      <vt:lpstr>Who am I?</vt:lpstr>
      <vt:lpstr>My research</vt:lpstr>
      <vt:lpstr>Two announcements</vt:lpstr>
      <vt:lpstr>Evaluations of my previous R workshops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(LLMs) Workshop</dc:title>
  <dc:creator>Julius Fenn</dc:creator>
  <cp:lastModifiedBy>Julius Fenn</cp:lastModifiedBy>
  <cp:revision>24</cp:revision>
  <dcterms:created xsi:type="dcterms:W3CDTF">2024-10-17T06:53:44Z</dcterms:created>
  <dcterms:modified xsi:type="dcterms:W3CDTF">2025-04-28T08:33:28Z</dcterms:modified>
</cp:coreProperties>
</file>