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6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8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78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9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56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5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07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67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1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1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90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7518-B23B-49FF-9B17-4A7DF06FF1E9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3547-9DD7-4A2E-887E-DF409905D1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18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Motivation/Hintergrund</a:t>
            </a:r>
            <a:br>
              <a:rPr lang="de-DE" dirty="0" smtClean="0"/>
            </a:br>
            <a:r>
              <a:rPr lang="de-DE" sz="2400" i="1" dirty="0" smtClean="0"/>
              <a:t>Wie funktionieren Stromnetze?</a:t>
            </a:r>
            <a:endParaRPr lang="de-DE" sz="3200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Stromnetze werden hauptsächlich aktiv durch größere Kraftwerke kontrolliert/organisiert</a:t>
            </a:r>
          </a:p>
          <a:p>
            <a:pPr lvl="1"/>
            <a:r>
              <a:rPr lang="de-DE" dirty="0" smtClean="0"/>
              <a:t>-&gt; in Zukunft immer mehr dezentralisierte Quellen, durch erneuerbare Energien</a:t>
            </a:r>
          </a:p>
          <a:p>
            <a:pPr lvl="1"/>
            <a:r>
              <a:rPr lang="de-DE" dirty="0" smtClean="0"/>
              <a:t>-&gt; Herausforderung diese Netze zu kontrollieren</a:t>
            </a:r>
          </a:p>
          <a:p>
            <a:pPr lvl="1"/>
            <a:r>
              <a:rPr lang="de-DE" dirty="0" smtClean="0"/>
              <a:t>-&gt; Interesse das Verhalten von Netzen zu untersuchen in Hinblick auf Stabilität und Synchronisation</a:t>
            </a:r>
          </a:p>
          <a:p>
            <a:r>
              <a:rPr lang="de-DE" dirty="0" smtClean="0"/>
              <a:t>Stromnetz besteht aus vielen Oszillatoren (in DE mit </a:t>
            </a:r>
            <a:r>
              <a:rPr lang="de-DE" dirty="0" err="1" smtClean="0"/>
              <a:t>ca</a:t>
            </a:r>
            <a:r>
              <a:rPr lang="de-DE" dirty="0" smtClean="0"/>
              <a:t> 50Hz) mit unterschiedlichen Phasen</a:t>
            </a:r>
          </a:p>
          <a:p>
            <a:r>
              <a:rPr lang="de-DE" dirty="0" smtClean="0"/>
              <a:t>Stabiles Netz: gekoppelte Phasen, fast vollständig synchronisierter Zustand</a:t>
            </a:r>
          </a:p>
          <a:p>
            <a:r>
              <a:rPr lang="en-US" dirty="0" err="1" smtClean="0"/>
              <a:t>Synchronisations</a:t>
            </a:r>
            <a:r>
              <a:rPr lang="en-US" dirty="0" smtClean="0"/>
              <a:t>-Video (ca 1:05 </a:t>
            </a:r>
            <a:r>
              <a:rPr lang="en-US" dirty="0" err="1" smtClean="0"/>
              <a:t>bis</a:t>
            </a:r>
            <a:r>
              <a:rPr lang="en-US" dirty="0" smtClean="0"/>
              <a:t> 1:45) https://www.youtube.com/watch?v=5v5eBf2KwF8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8073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Herangehensweise und Ziel</a:t>
            </a:r>
            <a:br>
              <a:rPr lang="de-DE" dirty="0" smtClean="0"/>
            </a:br>
            <a:r>
              <a:rPr lang="de-DE" sz="2400" i="1" dirty="0" smtClean="0"/>
              <a:t>Wie kann man Stromnetze modellieren?</a:t>
            </a:r>
            <a:endParaRPr lang="de-DE" sz="2400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Basierend auf Artikel </a:t>
            </a:r>
            <a:r>
              <a:rPr lang="de-DE" i="1" dirty="0" smtClean="0"/>
              <a:t>„</a:t>
            </a:r>
            <a:r>
              <a:rPr lang="en-US" i="1" dirty="0"/>
              <a:t>Self-Organized Synchronization in Decentralized Power </a:t>
            </a:r>
            <a:r>
              <a:rPr lang="en-US" i="1" dirty="0" smtClean="0"/>
              <a:t>Grids” </a:t>
            </a:r>
            <a:r>
              <a:rPr lang="en-US" dirty="0" smtClean="0"/>
              <a:t>(</a:t>
            </a:r>
            <a:r>
              <a:rPr lang="en-US" dirty="0" err="1" smtClean="0"/>
              <a:t>Rohden</a:t>
            </a:r>
            <a:r>
              <a:rPr lang="en-US" dirty="0" smtClean="0"/>
              <a:t> et al. in: Physical Review Letters, 2012):</a:t>
            </a:r>
          </a:p>
          <a:p>
            <a:pPr lvl="1"/>
            <a:r>
              <a:rPr lang="en-US" dirty="0" err="1" smtClean="0"/>
              <a:t>Möchten</a:t>
            </a:r>
            <a:r>
              <a:rPr lang="en-US" dirty="0" smtClean="0"/>
              <a:t> System von </a:t>
            </a:r>
            <a:r>
              <a:rPr lang="en-US" dirty="0" err="1" smtClean="0"/>
              <a:t>Oszillatoren</a:t>
            </a:r>
            <a:r>
              <a:rPr lang="en-US" dirty="0" smtClean="0"/>
              <a:t> </a:t>
            </a:r>
            <a:r>
              <a:rPr lang="en-US" dirty="0" err="1" smtClean="0"/>
              <a:t>untersuchen</a:t>
            </a:r>
            <a:endParaRPr lang="en-US" dirty="0" smtClean="0"/>
          </a:p>
          <a:p>
            <a:pPr lvl="1"/>
            <a:r>
              <a:rPr lang="en-US" dirty="0" err="1" smtClean="0"/>
              <a:t>Modellieren</a:t>
            </a:r>
            <a:r>
              <a:rPr lang="en-US" dirty="0" smtClean="0"/>
              <a:t> der </a:t>
            </a:r>
            <a:r>
              <a:rPr lang="en-US" dirty="0" err="1" smtClean="0"/>
              <a:t>Differenzialgleichung</a:t>
            </a:r>
            <a:r>
              <a:rPr lang="en-US" dirty="0"/>
              <a:t> </a:t>
            </a:r>
            <a:r>
              <a:rPr lang="en-US" dirty="0" smtClean="0"/>
              <a:t>(        </a:t>
            </a:r>
            <a:r>
              <a:rPr lang="en-US" dirty="0" err="1" smtClean="0"/>
              <a:t>ist</a:t>
            </a:r>
            <a:r>
              <a:rPr lang="en-US" dirty="0" smtClean="0"/>
              <a:t> Phase des j-ten </a:t>
            </a:r>
            <a:r>
              <a:rPr lang="en-US" dirty="0" err="1" smtClean="0"/>
              <a:t>Oszillators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de-DE" dirty="0" smtClean="0"/>
              <a:t>Mithilfe von </a:t>
            </a:r>
            <a:r>
              <a:rPr lang="de-DE" dirty="0" smtClean="0"/>
              <a:t>Runge-</a:t>
            </a:r>
            <a:r>
              <a:rPr lang="de-DE" dirty="0" err="1" smtClean="0"/>
              <a:t>Kutta</a:t>
            </a:r>
            <a:r>
              <a:rPr lang="de-DE" dirty="0" smtClean="0"/>
              <a:t>-Verfahren, </a:t>
            </a:r>
            <a:r>
              <a:rPr lang="de-DE" dirty="0" err="1" smtClean="0"/>
              <a:t>Kuramoto</a:t>
            </a:r>
            <a:r>
              <a:rPr lang="de-DE" dirty="0" smtClean="0"/>
              <a:t>-Modell, Grafentheorie</a:t>
            </a:r>
          </a:p>
          <a:p>
            <a:pPr lvl="1"/>
            <a:r>
              <a:rPr lang="de-DE" dirty="0" smtClean="0"/>
              <a:t>Schließlich Untersuchung von verschiedenen </a:t>
            </a:r>
            <a:r>
              <a:rPr lang="de-DE" dirty="0"/>
              <a:t>A</a:t>
            </a:r>
            <a:r>
              <a:rPr lang="de-DE" dirty="0" smtClean="0"/>
              <a:t>uswirkungen auf Netzwerk (in Kleingruppen, an Beispielen von z.B. Rumänien, Skandinavien)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3683605"/>
            <a:ext cx="6680200" cy="112284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3056467"/>
            <a:ext cx="368300" cy="3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2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Motivation/Hintergrund Wie funktionieren Stromnetze?</vt:lpstr>
      <vt:lpstr>Herangehensweise und Ziel Wie kann man Stromnetze modellieren?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Motivation/Hintergrund</dc:title>
  <dc:creator>Tim Ko</dc:creator>
  <cp:lastModifiedBy>Tim Ko</cp:lastModifiedBy>
  <cp:revision>13</cp:revision>
  <dcterms:created xsi:type="dcterms:W3CDTF">2019-05-14T20:10:44Z</dcterms:created>
  <dcterms:modified xsi:type="dcterms:W3CDTF">2019-05-14T22:22:51Z</dcterms:modified>
</cp:coreProperties>
</file>