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Diekmann" initials="JD" lastIdx="1" clrIdx="0">
    <p:extLst>
      <p:ext uri="{19B8F6BF-5375-455C-9EA6-DF929625EA0E}">
        <p15:presenceInfo xmlns:p15="http://schemas.microsoft.com/office/powerpoint/2012/main" userId="Jan Diek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19:02:53.3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689D5-49F0-401E-AE9B-7AA67345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5E07A3-7F07-4F03-A72A-399C2F227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AC22A-6B5E-4748-A1A3-9BB6F2D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8DCB9-925C-4574-9FF9-069956DE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8437E-E177-408F-815D-A9051E66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9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8C71-CD44-46ED-B6F9-3C9869A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0E9353-377E-4593-875E-4132F87A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92BFB-31A9-4BC5-B109-2E1A5E3E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24AC7-CC1B-4167-BA51-743442CD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EB339-AC4A-46BE-A437-43CEBA49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A189E5-211C-46E0-AFED-2473FF749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D20132-38CF-4380-B2EE-5222A62F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625F6-000D-42E4-8E98-84AEC53D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6704-D4F6-42BF-81F3-65BAFD83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23012-7658-4071-89D5-C686040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68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46F7C-1211-488C-A0FF-BDF4C1CF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58417-5241-4D7C-AA8B-C4F452D4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E5950-87F3-4263-80B8-575A52CD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BDF1C-4A00-4414-BF5D-56461878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2BD2B-DD36-4E6C-A818-54DED7E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791B-96E8-4386-87E0-6D5F97AA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7AB6E-8EDF-47F6-AD57-C311694A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3102C-A6CB-4FDE-B91E-FF808AFA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AF7FC-1341-4E24-A1AF-E1F2B36C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AF225-CD43-4F72-8E88-3A4C99D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99EFC-E8B3-432C-B29C-C6745F0C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353FC-C4D0-4BE4-8386-C41155213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FA396-AB8B-4079-AC45-6D5F24D0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C1C7FD-5149-49CB-96D8-1332033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5D60B-6CEA-4CD7-90C2-669DC62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B630CE-5B6D-426C-B621-FC5A1BE9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3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AACA-6F11-48E7-90AE-28E9DE9E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D21E2-7D7F-4083-A71B-0A3F218B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57857-69DA-46F9-A400-CA484E05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131CA-F400-44BA-834B-ECF8CC5E6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5CAB7-613E-4759-8AF1-2AA08247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755C7-D452-40B9-95C6-E7804B5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E5C0C1-AA17-48F1-83CE-8DF076AE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2E6022-F1D7-4B8B-887F-E0458F35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E99EB-210B-4E37-A7E2-B2AE41F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6DC58-4909-4616-B858-254E68BB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3B1C4-7D29-4C42-8B58-E77BCC04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5B7CB2-36E4-4C0F-8AA8-5288CFA0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6929B-418B-48C1-BDD4-7E981E0E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90E6F4-3788-4610-8186-6BDD8E32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97A0B6-6315-4946-BCBF-BD95C316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EA0CD-850E-41A3-8994-835DAE3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9A91F-52FC-4FB0-8FC8-661CE5E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394301-82AB-446F-97F0-6783C3F0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53336-4FD9-4B0A-921B-594C4D5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AC31D-16B0-4819-994C-FD07E392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0758A-0553-4447-980E-CA1998B4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1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58D-7D46-4671-8DD8-B657C969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C67240-75FD-4277-970E-281AFC16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107E2-66AC-4078-9D2B-24A2B575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C6D87-42A6-4FA4-A54C-17825354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74DD13-1905-4F9C-B8EE-4C787B1A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5CABEF-5ED1-4580-A038-A68D359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809205-7DAF-40D1-8882-575D19D7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BE195-7E8B-4A92-99E4-32B7C1D6D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12B4E-F4B5-4D3C-A53D-BD3E3B12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AD36-8AD1-4E2C-BCE8-48A7A1D6DFE8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BD952-EDA1-42FC-AE2D-C6AFC5FA1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D7A1-7CBD-4C99-A018-B8A0C56B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2C81-505F-4137-8058-1A28A4122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8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6BB050-88DB-4E8D-B6C9-C50826EA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004" y="365125"/>
            <a:ext cx="5652796" cy="1325563"/>
          </a:xfrm>
        </p:spPr>
        <p:txBody>
          <a:bodyPr/>
          <a:lstStyle/>
          <a:p>
            <a:r>
              <a:rPr lang="de-DE" dirty="0"/>
              <a:t>Unser Netzwerk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6D50E0-583B-45FF-8E5F-2856766CC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991" y="-155487"/>
            <a:ext cx="6595191" cy="716897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98F42-AD3B-4D36-A3BE-C7E839FBD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-Hypothetisches Stromnetzwerk für Deutschland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Weniger Knoten für geringere Rechenzeit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Zeitlich veränderliche Leistung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Wasserspeicher erhält Modell</a:t>
            </a:r>
          </a:p>
        </p:txBody>
      </p:sp>
    </p:spTree>
    <p:extLst>
      <p:ext uri="{BB962C8B-B14F-4D97-AF65-F5344CB8AC3E}">
        <p14:creationId xmlns:p14="http://schemas.microsoft.com/office/powerpoint/2010/main" val="237835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6D50E0-583B-45FF-8E5F-2856766CC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991" y="-155487"/>
            <a:ext cx="6595191" cy="716897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98F42-AD3B-4D36-A3BE-C7E839FB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059"/>
            <a:ext cx="5181600" cy="591690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43CDDB0-EC88-478E-AAA7-3E54E76A3290}"/>
              </a:ext>
            </a:extLst>
          </p:cNvPr>
          <p:cNvGrpSpPr/>
          <p:nvPr/>
        </p:nvGrpSpPr>
        <p:grpSpPr>
          <a:xfrm>
            <a:off x="5520261" y="348607"/>
            <a:ext cx="6115011" cy="6368356"/>
            <a:chOff x="5520261" y="348607"/>
            <a:chExt cx="6115011" cy="636835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A9C7EAEE-20F6-45EC-A858-6245578A4997}"/>
                </a:ext>
              </a:extLst>
            </p:cNvPr>
            <p:cNvGrpSpPr/>
            <p:nvPr/>
          </p:nvGrpSpPr>
          <p:grpSpPr>
            <a:xfrm>
              <a:off x="5522755" y="351585"/>
              <a:ext cx="2374346" cy="1080000"/>
              <a:chOff x="5522755" y="351585"/>
              <a:chExt cx="2374346" cy="1080000"/>
            </a:xfrm>
          </p:grpSpPr>
          <p:pic>
            <p:nvPicPr>
              <p:cNvPr id="21" name="Grafik 20" descr="Ein Bild, das Objekt enthält.&#10;&#10;Automatisch generierte Beschreibung">
                <a:extLst>
                  <a:ext uri="{FF2B5EF4-FFF2-40B4-BE49-F238E27FC236}">
                    <a16:creationId xmlns:a16="http://schemas.microsoft.com/office/drawing/2014/main" id="{76F380C6-1ADF-4DA6-8AC7-811732827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2755" y="351585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D5812E1-F1E2-44FF-A090-6ED9BFDBEED0}"/>
                  </a:ext>
                </a:extLst>
              </p:cNvPr>
              <p:cNvSpPr txBox="1"/>
              <p:nvPr/>
            </p:nvSpPr>
            <p:spPr>
              <a:xfrm>
                <a:off x="6693452" y="706919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Großstadt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A71E7FB-DB94-46B1-AEC3-1F24CDD4E4D6}"/>
                </a:ext>
              </a:extLst>
            </p:cNvPr>
            <p:cNvGrpSpPr/>
            <p:nvPr/>
          </p:nvGrpSpPr>
          <p:grpSpPr>
            <a:xfrm>
              <a:off x="5522754" y="1523111"/>
              <a:ext cx="2394270" cy="1080000"/>
              <a:chOff x="5522754" y="1523111"/>
              <a:chExt cx="2394270" cy="1080000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78686267-2291-4053-848F-330A039C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2754" y="1523111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FE113E8-0649-42E9-9D88-F6103F9C855F}"/>
                  </a:ext>
                </a:extLst>
              </p:cNvPr>
              <p:cNvSpPr txBox="1"/>
              <p:nvPr/>
            </p:nvSpPr>
            <p:spPr>
              <a:xfrm>
                <a:off x="6713375" y="1878445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Kleinstadt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CB91DBA-38CE-4184-AEAF-70E551B45258}"/>
                </a:ext>
              </a:extLst>
            </p:cNvPr>
            <p:cNvGrpSpPr/>
            <p:nvPr/>
          </p:nvGrpSpPr>
          <p:grpSpPr>
            <a:xfrm>
              <a:off x="5520783" y="2739092"/>
              <a:ext cx="2208264" cy="1080000"/>
              <a:chOff x="5520783" y="2739092"/>
              <a:chExt cx="2208264" cy="1080000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03A435CA-264C-4BA0-BEE6-CBE583280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783" y="2739092"/>
                <a:ext cx="996062" cy="1080000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3DB9DC5-1719-4777-990B-565B2E0897AD}"/>
                  </a:ext>
                </a:extLst>
              </p:cNvPr>
              <p:cNvSpPr txBox="1"/>
              <p:nvPr/>
            </p:nvSpPr>
            <p:spPr>
              <a:xfrm>
                <a:off x="6716676" y="3094426"/>
                <a:ext cx="1012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Münster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CF6F55F-A249-4968-9F7D-EB415E68AB8B}"/>
                </a:ext>
              </a:extLst>
            </p:cNvPr>
            <p:cNvGrpSpPr/>
            <p:nvPr/>
          </p:nvGrpSpPr>
          <p:grpSpPr>
            <a:xfrm>
              <a:off x="5520261" y="4326164"/>
              <a:ext cx="2346411" cy="1080000"/>
              <a:chOff x="5520261" y="4326164"/>
              <a:chExt cx="2346411" cy="1080000"/>
            </a:xfrm>
          </p:grpSpPr>
          <p:pic>
            <p:nvPicPr>
              <p:cNvPr id="16" name="Grafik 15" descr="Ein Bild, das Objekt enthält.&#10;&#10;Automatisch generierte Beschreibung">
                <a:extLst>
                  <a:ext uri="{FF2B5EF4-FFF2-40B4-BE49-F238E27FC236}">
                    <a16:creationId xmlns:a16="http://schemas.microsoft.com/office/drawing/2014/main" id="{7BC8B7D4-E50B-445F-8776-9CFAB730B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261" y="4326164"/>
                <a:ext cx="996584" cy="10800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1376188-0EA8-44CE-A930-19FA33E30F28}"/>
                  </a:ext>
                </a:extLst>
              </p:cNvPr>
              <p:cNvSpPr txBox="1"/>
              <p:nvPr/>
            </p:nvSpPr>
            <p:spPr>
              <a:xfrm>
                <a:off x="6663023" y="4681498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Solarpark</a:t>
                </a: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22D164E-193A-4AE9-BBEB-5A26A6DD4485}"/>
                </a:ext>
              </a:extLst>
            </p:cNvPr>
            <p:cNvGrpSpPr/>
            <p:nvPr/>
          </p:nvGrpSpPr>
          <p:grpSpPr>
            <a:xfrm>
              <a:off x="5520261" y="5636963"/>
              <a:ext cx="2376840" cy="1080000"/>
              <a:chOff x="5520261" y="5636963"/>
              <a:chExt cx="2376840" cy="108000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09E7EE2-7AF5-4D93-8C72-B2A418BF6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261" y="5636963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2A968A4-F334-4DEA-94D8-B21188B89E82}"/>
                  </a:ext>
                </a:extLst>
              </p:cNvPr>
              <p:cNvSpPr txBox="1"/>
              <p:nvPr/>
            </p:nvSpPr>
            <p:spPr>
              <a:xfrm>
                <a:off x="6693452" y="6077631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Windkraft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013A862-E5D7-4F5D-807D-09FC7565466C}"/>
                </a:ext>
              </a:extLst>
            </p:cNvPr>
            <p:cNvGrpSpPr/>
            <p:nvPr/>
          </p:nvGrpSpPr>
          <p:grpSpPr>
            <a:xfrm>
              <a:off x="8763000" y="348607"/>
              <a:ext cx="2872272" cy="1080000"/>
              <a:chOff x="8763000" y="348607"/>
              <a:chExt cx="2872272" cy="1080000"/>
            </a:xfrm>
          </p:grpSpPr>
          <p:pic>
            <p:nvPicPr>
              <p:cNvPr id="12" name="Grafik 11" descr="Ein Bild, das Licht enthält.&#10;&#10;Automatisch generierte Beschreibung">
                <a:extLst>
                  <a:ext uri="{FF2B5EF4-FFF2-40B4-BE49-F238E27FC236}">
                    <a16:creationId xmlns:a16="http://schemas.microsoft.com/office/drawing/2014/main" id="{5F30961D-7A0C-40B7-981F-90F5AD4F3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000" y="348607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85FC73A-9EEC-480C-B55B-C3370A0C99E7}"/>
                  </a:ext>
                </a:extLst>
              </p:cNvPr>
              <p:cNvSpPr txBox="1"/>
              <p:nvPr/>
            </p:nvSpPr>
            <p:spPr>
              <a:xfrm>
                <a:off x="9937101" y="706919"/>
                <a:ext cx="169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Kohlekraftwerk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58CFE95-62F7-4CCE-9B2F-F24E102FB6C3}"/>
                </a:ext>
              </a:extLst>
            </p:cNvPr>
            <p:cNvGrpSpPr/>
            <p:nvPr/>
          </p:nvGrpSpPr>
          <p:grpSpPr>
            <a:xfrm>
              <a:off x="8763000" y="1538464"/>
              <a:ext cx="2872272" cy="1080000"/>
              <a:chOff x="8763000" y="1538464"/>
              <a:chExt cx="2872272" cy="108000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C820C09D-30ED-47A3-8FC7-CB924F40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000" y="1538464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08511AF-CBF4-439E-A5B7-1E2C7ED64EBD}"/>
                  </a:ext>
                </a:extLst>
              </p:cNvPr>
              <p:cNvSpPr txBox="1"/>
              <p:nvPr/>
            </p:nvSpPr>
            <p:spPr>
              <a:xfrm>
                <a:off x="9937101" y="1893798"/>
                <a:ext cx="169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Atomkraftwerk</a:t>
                </a: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DF1518BD-8870-4406-AB0F-614F26301C25}"/>
                </a:ext>
              </a:extLst>
            </p:cNvPr>
            <p:cNvGrpSpPr/>
            <p:nvPr/>
          </p:nvGrpSpPr>
          <p:grpSpPr>
            <a:xfrm>
              <a:off x="8762999" y="4326164"/>
              <a:ext cx="2832761" cy="1080000"/>
              <a:chOff x="8762999" y="4326164"/>
              <a:chExt cx="2832761" cy="1080000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3991BB19-C768-438D-945D-186C405A6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2999" y="4326164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AE37CC-1A0D-4B6E-BC76-BDFD54256753}"/>
                  </a:ext>
                </a:extLst>
              </p:cNvPr>
              <p:cNvSpPr txBox="1"/>
              <p:nvPr/>
            </p:nvSpPr>
            <p:spPr>
              <a:xfrm>
                <a:off x="9937101" y="4681498"/>
                <a:ext cx="165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Wasserspeicher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079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Unser Netzwerk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Diekmann</dc:creator>
  <cp:lastModifiedBy>Jan Diekmann</cp:lastModifiedBy>
  <cp:revision>5</cp:revision>
  <dcterms:created xsi:type="dcterms:W3CDTF">2019-06-30T16:42:45Z</dcterms:created>
  <dcterms:modified xsi:type="dcterms:W3CDTF">2019-07-01T07:52:44Z</dcterms:modified>
</cp:coreProperties>
</file>