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8D05-746F-42B8-A2E4-475FF4EBE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B03112-3CAE-4646-BBCB-51B0F36CD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4A35E5-9630-46B0-ACC5-23457AC9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7BA6C0-7019-47AB-BDD6-88E262BF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CE50E0-9E4C-447C-BBC9-B7CAB162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57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166A6-424B-4341-8919-5B401C38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9605CF-635F-470A-9932-A24062201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3C9184-DC3A-47BE-8D8E-65786550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08EB46-4970-441C-9994-06329AF7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9CFC72-9CA2-4D40-B7B8-DC2075D2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28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9D01D4-EE66-4DB8-A2D8-2C188A262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26EB20-510B-4A1F-89F1-AADEAFDD8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2FBD7A-B9EF-4028-8A2B-F330F205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DCE613-87A6-463A-BF2B-71144CDF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800B5C-F2D5-49FB-93A3-79C5F793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53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10CE0-4B71-41E9-9AC8-4C091969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60756-CC38-4D28-BD20-8885AB2AA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5D82D6-1F3B-47B2-ACBD-7B4AD110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62C7AD-BC5D-444B-845D-354B03E0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7844BB-6153-447A-A919-FDC0262E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34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24BB7-76F0-4097-B5EB-F95AA2BE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02D463-8BE4-432B-8C17-298BDD9C5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EAE06-D75B-4359-9219-51773A9F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0D1A12-DDEF-45D1-AE7B-6D70DBEF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F895DF-EB9C-415A-93E4-9F294073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98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57E46-8C30-4361-9810-50B6893C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7CF27A-5757-43D4-95E5-1F1D81184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49627D-04BF-4ACE-9E84-44E24E355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755CF3-E040-4980-89E5-7FC9729E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D7DC-7D0B-4FF2-906A-B6C24520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274316-66A3-44B5-AB1F-6A2A8218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86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66D9C-D5AA-4C65-9055-EF9BE364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C7F4F1-86C9-4230-B4EF-49354AD69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C9E2E8-BFFD-45E6-A9CE-9C482DCE4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FCECFC-7053-4E83-996C-B8BAB425F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CC0522-C5DC-4907-8D7C-1AE366EAD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991D5A-0681-480A-9615-0AEA5968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65154-B85B-4819-BDC5-65C1F567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588B4F-F40A-4A38-8367-1544E1B7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1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D8946-7FCC-4AEC-BA1C-67B02B10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9446FD-C7D0-4926-A2C3-DAFC0266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E39C4C-A2DA-41DC-AC9D-97C56570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BFFBB5-7276-4763-94C1-BE87C43B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97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518A1D-6AA5-4FF0-98EB-2BAB25B0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97051F-3969-4A6D-8221-456C00A4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83680-98CF-43E1-AE4C-F1B7C8DF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25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BDE79-515E-43D8-9CF7-12678CA5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C1264-9302-47D5-9EB4-35C08B21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0367B5-6778-48F3-9553-DD2D70EB5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25DE0E-F052-4573-AF7C-A5C64FDA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2E178D-6226-4BDC-86FF-81332D09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7D7D97-3338-43F4-911E-B6A89B56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84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1991C-C0B2-4F8A-987E-15E40B39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087D44-502C-4DBA-B767-9096CFDC5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717AFE-1563-4614-8EFE-7FD1A9890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650E97-6E9C-472A-80A2-76112546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5903A1-BC06-4546-ABA4-E10C4268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CBA3A0-1592-40E7-A68E-723470C9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87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376D70-704F-429A-A3EA-10B6362D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76B068-1C93-4DBD-961D-FEDD7ED3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E95DB2-F963-4745-9748-15CFF23D3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818DC1-9B13-4D13-8C2A-5F269C663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9946F-D06D-495A-91A5-55DE24502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09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2896D-EF82-451E-B2E9-AC1545AEB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Erneuerbare Energien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339E20-3340-4D73-A98E-A443E4650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Synchronisation bei zeitabhängigen Leistungen</a:t>
            </a:r>
          </a:p>
        </p:txBody>
      </p:sp>
    </p:spTree>
    <p:extLst>
      <p:ext uri="{BB962C8B-B14F-4D97-AF65-F5344CB8AC3E}">
        <p14:creationId xmlns:p14="http://schemas.microsoft.com/office/powerpoint/2010/main" val="259291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370F5-178E-4CD5-B881-DDF46081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DE773-C6A3-4C18-9630-1D97389D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Ziel der Untersuchung: </a:t>
            </a:r>
          </a:p>
          <a:p>
            <a:pPr lvl="1"/>
            <a:r>
              <a:rPr lang="de-DE" dirty="0"/>
              <a:t>Effekte zeitlich veränderlicher Leistungen</a:t>
            </a:r>
          </a:p>
          <a:p>
            <a:pPr lvl="0"/>
            <a:r>
              <a:rPr lang="de-DE" dirty="0"/>
              <a:t>Desynchronisation?</a:t>
            </a:r>
          </a:p>
          <a:p>
            <a:pPr lvl="0"/>
            <a:r>
              <a:rPr lang="de-DE" dirty="0"/>
              <a:t>erneute Synchronisation?</a:t>
            </a:r>
          </a:p>
          <a:p>
            <a:pPr lvl="0"/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dirty="0" err="1"/>
              <a:t>Kuramotogleichung</a:t>
            </a:r>
            <a:r>
              <a:rPr lang="de-DE" dirty="0"/>
              <a:t> mit zeitabhängigen Leistungen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619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BE7B1-6410-4F81-B151-53FB8D9F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Erweitertes </a:t>
            </a:r>
            <a:r>
              <a:rPr lang="de-DE" dirty="0" err="1"/>
              <a:t>Kuramoto</a:t>
            </a:r>
            <a:r>
              <a:rPr lang="de-DE" dirty="0"/>
              <a:t>-Modell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20941D-3575-48BF-9257-6C6AA33FE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(Hier </a:t>
            </a:r>
            <a:r>
              <a:rPr lang="de-DE" dirty="0" err="1"/>
              <a:t>geteXte</a:t>
            </a:r>
            <a:r>
              <a:rPr lang="de-DE" dirty="0"/>
              <a:t> Formel 1 hin)</a:t>
            </a:r>
          </a:p>
          <a:p>
            <a:pPr lvl="0"/>
            <a:r>
              <a:rPr lang="de-DE" dirty="0"/>
              <a:t>Leistungen: Vektor </a:t>
            </a:r>
            <a:r>
              <a:rPr lang="de-DE" dirty="0">
                <a:sym typeface="Wingdings" panose="05000000000000000000" pitchFamily="2" charset="2"/>
              </a:rPr>
              <a:t> Matrix</a:t>
            </a:r>
            <a:endParaRPr lang="de-DE" dirty="0"/>
          </a:p>
          <a:p>
            <a:pPr lvl="0"/>
            <a:r>
              <a:rPr lang="de-DE"/>
              <a:t>zeitabhängige Funktionen </a:t>
            </a:r>
            <a:r>
              <a:rPr lang="de-DE" dirty="0"/>
              <a:t>für jeden Eintrag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279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B7596-A12A-443F-B10B-19CAC267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Erweitertes </a:t>
            </a:r>
            <a:r>
              <a:rPr lang="de-DE" dirty="0" err="1"/>
              <a:t>Kuramoto</a:t>
            </a:r>
            <a:r>
              <a:rPr lang="de-DE" dirty="0"/>
              <a:t>-Modell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4A36B-9E70-448B-8708-8D18ECB7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Anpassung RK4</a:t>
            </a:r>
          </a:p>
          <a:p>
            <a:pPr lvl="0"/>
            <a:r>
              <a:rPr lang="de-DE" dirty="0"/>
              <a:t>(hier </a:t>
            </a:r>
            <a:r>
              <a:rPr lang="de-DE" dirty="0" err="1"/>
              <a:t>geteXte</a:t>
            </a:r>
            <a:r>
              <a:rPr lang="de-DE" dirty="0"/>
              <a:t> Formeln 2 hin)</a:t>
            </a:r>
          </a:p>
          <a:p>
            <a:pPr lvl="0"/>
            <a:r>
              <a:rPr lang="de-DE" dirty="0"/>
              <a:t>Einführung Speicher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Modell physikalisch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401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Erneuerbare Energien</vt:lpstr>
      <vt:lpstr>Motivation</vt:lpstr>
      <vt:lpstr>Erweitertes Kuramoto-Modell</vt:lpstr>
      <vt:lpstr>Erweitertes Kuramoto-Modell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Erneuerbare Energien</dc:title>
  <dc:creator>gerrit m</dc:creator>
  <cp:lastModifiedBy>gerrit m</cp:lastModifiedBy>
  <cp:revision>5</cp:revision>
  <dcterms:created xsi:type="dcterms:W3CDTF">2019-07-01T17:18:14Z</dcterms:created>
  <dcterms:modified xsi:type="dcterms:W3CDTF">2019-07-01T18:05:32Z</dcterms:modified>
</cp:coreProperties>
</file>