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AE7BD-1995-47CE-9AB6-D1727C2B2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48FC30-C4D9-4FC8-A7B3-89DB51E3A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1CE64-BBF3-43A8-A833-3786730E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8FAC3E-927B-445B-8546-19556102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D97AB3-8599-4BA0-B637-B37EDDB5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B1AA-0586-4F9E-AE15-1FE1EF89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F49FF5-BFF2-4082-B809-D5FEED8F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7818E-97DD-4CC3-8902-806DBDD5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02EAC-3A37-49C2-A581-6E3E3EAA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0F2B6-015B-4C35-87CD-94395CA1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94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D6AD2D-64AB-471F-9764-980CA5D82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BDB642-D565-4A76-883A-88AB07073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8982FF-9751-40D9-977E-535EA2B4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4FDE28-573A-46B1-A2A9-CB84F930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61DD2-3910-4C2F-99A9-D0BCD708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78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63214-3F92-4837-81D2-8DFA047D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70B474-570B-4A29-8E3A-D2FE2574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D8854-23AF-400E-83EF-C7134C3C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552792-EA18-4693-A6CB-FBF5C6E8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74D7D-9E38-4915-9807-C33F081C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8F165-03F6-4AC4-9294-5211A8DC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E0F3AF-7953-4DB4-8125-43FE6DC6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5D8D7-C2F4-409B-8A5F-E87C6530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B8CE4-72BC-4D30-9D43-D79A603E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272523-FB8D-4F34-87EA-72D6E3A1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15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DA5B0-5524-4274-AAC7-E68A03A0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1ABDD0-C43A-4AAA-BB99-EBF5A7493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F6772D-DF8B-49DA-8B40-31D84A704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578BC-440D-4BC8-9A25-CDF3420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FB437B-6A2A-4DE6-BB75-24A916DD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11F1B-CEEE-4823-B843-4234D43F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60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0C048-9325-48C0-9DAC-2B7AC1C5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04609-5C62-4915-A9F0-0DC3718D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5D584E-B407-4AD3-9165-421D0FE5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827A37-6536-425F-8817-55C23C7C2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23C3B9-A1A1-4E90-8F02-E733F4B21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F65D99-C7D7-44D7-8473-9E0F7F5B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9DD060-9A8E-428D-B795-D799F560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29F32A-CCC9-447D-BB97-ADAC1A8C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0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5045A-A433-4534-A029-B1D26F2E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A63B1A-C3A2-4B0B-B675-FADC07F4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454B4A3-73CC-47C9-9F22-22EC134F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8443B3-6342-4E6D-8701-1BCA0FF4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A8E1CA-3D3D-4F08-9A17-F28F355D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467A32-62D4-491A-AF96-8D885A87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EE6363-524A-454B-9235-E854129E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7990E-3975-4CB4-AC34-E535DCA6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AC1C5-EB86-4AC2-9188-8A56E653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015912-A5A8-4A0E-89C7-945CA0F93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DEB32C-FD49-4824-A58D-100C7E82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A57B0-F43A-4706-87D4-B7E031AC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7CC798-6385-433D-B639-972678F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47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B0373-C48C-4FAB-A6C0-71676824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1FD0D3-4FFD-46B2-9EE4-71DA1FA80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0B957E-AD0C-49D1-8943-D29BEE712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DED8A-F10A-4C4F-A83F-36A58DF0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FEB070-4F4B-49B3-8999-748CE06B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1A46F-E97E-4DF5-A911-C94755BE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34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C1C4D2-6280-4E7D-B5B3-D06D3831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382D6D-170F-44F5-AC7E-2CA71D71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B85E8-183A-43FA-8573-D830C65F6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6AF1-3E85-4D4F-A6E9-E0EEAA85C3CA}" type="datetimeFigureOut">
              <a:rPr lang="de-DE" smtClean="0"/>
              <a:t>20.05.2019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27FC8-0DEA-4129-BE10-D39DB609B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F5D92-4A90-4C5F-8B47-42DDE2F7D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FAAC-6426-4A44-B234-C5AFE705E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2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stromhaltig.de/wp-content/uploads/GraphDesDeutschenStromnetzes-1024x953.png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945A1-D8E9-4DA8-82EB-27BD5D5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435DDE-5995-43B2-9293-83717499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Folienaufteilung</a:t>
            </a:r>
          </a:p>
        </p:txBody>
      </p:sp>
    </p:spTree>
    <p:extLst>
      <p:ext uri="{BB962C8B-B14F-4D97-AF65-F5344CB8AC3E}">
        <p14:creationId xmlns:p14="http://schemas.microsoft.com/office/powerpoint/2010/main" val="287148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55F2A-86B7-425A-8026-22484CBE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F2B79-1758-4DD1-8014-D9E7D665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Bisher:</a:t>
            </a:r>
          </a:p>
          <a:p>
            <a:r>
              <a:rPr lang="de-DE" dirty="0"/>
              <a:t>Synchronisation nach </a:t>
            </a:r>
            <a:r>
              <a:rPr lang="de-DE" dirty="0" err="1"/>
              <a:t>Kuramoto</a:t>
            </a:r>
            <a:r>
              <a:rPr lang="de-DE" dirty="0"/>
              <a:t>-Modell (Mean-Field-Fall)</a:t>
            </a:r>
          </a:p>
          <a:p>
            <a:r>
              <a:rPr lang="de-DE" dirty="0"/>
              <a:t>Lösen der DGL mit RK4</a:t>
            </a:r>
          </a:p>
          <a:p>
            <a:r>
              <a:rPr lang="de-DE" dirty="0"/>
              <a:t>Einstieg Graphentheorie</a:t>
            </a:r>
          </a:p>
        </p:txBody>
      </p:sp>
    </p:spTree>
    <p:extLst>
      <p:ext uri="{BB962C8B-B14F-4D97-AF65-F5344CB8AC3E}">
        <p14:creationId xmlns:p14="http://schemas.microsoft.com/office/powerpoint/2010/main" val="25552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0CF9CEA-0168-4512-9750-3874FCEE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06936F-2C15-4C51-A152-DEC973618C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QUELLE VOM BILD FÜR REFERENZ </a:t>
            </a:r>
            <a:r>
              <a:rPr lang="de-DE" dirty="0">
                <a:hlinkClick r:id="rId2"/>
              </a:rPr>
              <a:t>https://blog.stromhaltig.de/wp-content/uploads/GraphDesDeutschenStromnetzes-1024x953.png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Nächste Schritte:</a:t>
            </a:r>
          </a:p>
          <a:p>
            <a:r>
              <a:rPr lang="de-DE" dirty="0"/>
              <a:t>Erweiterung des </a:t>
            </a:r>
            <a:r>
              <a:rPr lang="de-DE" dirty="0" err="1"/>
              <a:t>Kuramoto</a:t>
            </a:r>
            <a:r>
              <a:rPr lang="de-DE" dirty="0"/>
              <a:t>-Modells um Trägheitsterm</a:t>
            </a:r>
          </a:p>
          <a:p>
            <a:r>
              <a:rPr lang="de-DE" dirty="0"/>
              <a:t>Anpassung von Kopplung an reale Netzwerke (</a:t>
            </a:r>
            <a:r>
              <a:rPr lang="de-DE" dirty="0" err="1"/>
              <a:t>Adjazenzmatrizen</a:t>
            </a:r>
            <a:r>
              <a:rPr lang="de-DE" dirty="0"/>
              <a:t>, gerichtete/gewichtete Graphen)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FEB1FE0-3334-416A-B73B-12FD4D983C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40" y="1825625"/>
            <a:ext cx="4675519" cy="4351338"/>
          </a:xfrm>
        </p:spPr>
      </p:pic>
    </p:spTree>
    <p:extLst>
      <p:ext uri="{BB962C8B-B14F-4D97-AF65-F5344CB8AC3E}">
        <p14:creationId xmlns:p14="http://schemas.microsoft.com/office/powerpoint/2010/main" val="238287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710BFBD-7185-4A4A-AF16-479AD21B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C630FD-81FD-4946-9877-C6E8C18C6D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Betrachtung konkreter Stromnetze (Rumänien, Spanien)</a:t>
            </a:r>
          </a:p>
          <a:p>
            <a:r>
              <a:rPr lang="de-DE" dirty="0"/>
              <a:t>Simulation Kaskadenausfall</a:t>
            </a:r>
          </a:p>
          <a:p>
            <a:r>
              <a:rPr lang="de-DE" dirty="0"/>
              <a:t>Vergleich: wenige große/viele kleine Versorger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55706BA-ED3F-46BA-958B-B2569933D1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40" y="1825625"/>
            <a:ext cx="4675519" cy="4351338"/>
          </a:xfrm>
        </p:spPr>
      </p:pic>
    </p:spTree>
    <p:extLst>
      <p:ext uri="{BB962C8B-B14F-4D97-AF65-F5344CB8AC3E}">
        <p14:creationId xmlns:p14="http://schemas.microsoft.com/office/powerpoint/2010/main" val="293881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Ausblick</vt:lpstr>
      <vt:lpstr>Ausblick</vt:lpstr>
      <vt:lpstr>Ausblick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Ausblick</dc:title>
  <dc:creator>gerrit m</dc:creator>
  <cp:lastModifiedBy>gerrit m</cp:lastModifiedBy>
  <cp:revision>8</cp:revision>
  <dcterms:created xsi:type="dcterms:W3CDTF">2019-05-19T14:20:56Z</dcterms:created>
  <dcterms:modified xsi:type="dcterms:W3CDTF">2019-05-20T19:16:10Z</dcterms:modified>
</cp:coreProperties>
</file>