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9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82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7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8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69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9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38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00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4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C2E6-E0E7-4ACE-B2C4-81070DC66855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713D-5AF6-4D06-A4AC-1630CBD9F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11" y="3501008"/>
            <a:ext cx="2885714" cy="2571429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4834880" cy="43533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Reale Positionen und Abstände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Grundelemente sind: Knoten und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Ein paar Grundbegriffe: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2000" dirty="0" smtClean="0"/>
              <a:t>Zusammenhängend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2000" dirty="0" smtClean="0"/>
              <a:t>Vollständig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2000" dirty="0" smtClean="0"/>
              <a:t>Schlicht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67545" y="980728"/>
            <a:ext cx="8222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/>
              <a:t>Ermöglicht vereinfachte abstrahierte Darstellung komplexer Netzwerke</a:t>
            </a:r>
            <a:endParaRPr lang="de-DE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/>
          <a:stretch/>
        </p:blipFill>
        <p:spPr bwMode="auto">
          <a:xfrm>
            <a:off x="5580112" y="1673525"/>
            <a:ext cx="3109913" cy="236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6" y="219943"/>
            <a:ext cx="4103687" cy="90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58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75" y="3501008"/>
            <a:ext cx="2750586" cy="2571429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4834880" cy="43533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Zeigt die Anzahl der Verbindungen zwischen zwei beliebigen Punkten</a:t>
            </a:r>
          </a:p>
          <a:p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Zeigt den Grad jedes Knotens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Kann uns die Kopplung für das </a:t>
            </a:r>
            <a:r>
              <a:rPr lang="de-DE" sz="2400" dirty="0" err="1" smtClean="0"/>
              <a:t>Kuramoto</a:t>
            </a:r>
            <a:r>
              <a:rPr lang="de-DE" sz="2400" dirty="0" smtClean="0"/>
              <a:t> Modell angeben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467545" y="980728"/>
            <a:ext cx="8222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/>
              <a:t>Darstellung der Kopplung in der </a:t>
            </a:r>
            <a:r>
              <a:rPr lang="de-DE" sz="2200" dirty="0" err="1" smtClean="0"/>
              <a:t>Adjazenzmatrix</a:t>
            </a:r>
            <a:endParaRPr lang="de-DE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204" y="1673525"/>
            <a:ext cx="2533728" cy="236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6" y="219943"/>
            <a:ext cx="4103687" cy="90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427" y="3573016"/>
            <a:ext cx="7128792" cy="61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3096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</dc:creator>
  <cp:lastModifiedBy>Jakob</cp:lastModifiedBy>
  <cp:revision>4</cp:revision>
  <dcterms:created xsi:type="dcterms:W3CDTF">2019-05-13T21:06:53Z</dcterms:created>
  <dcterms:modified xsi:type="dcterms:W3CDTF">2019-05-13T21:51:21Z</dcterms:modified>
</cp:coreProperties>
</file>